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69" r:id="rId3"/>
    <p:sldId id="257" r:id="rId4"/>
    <p:sldId id="258" r:id="rId5"/>
    <p:sldId id="270" r:id="rId6"/>
    <p:sldId id="259" r:id="rId7"/>
    <p:sldId id="271" r:id="rId8"/>
    <p:sldId id="260" r:id="rId9"/>
    <p:sldId id="272" r:id="rId10"/>
    <p:sldId id="261" r:id="rId11"/>
    <p:sldId id="273" r:id="rId12"/>
    <p:sldId id="262" r:id="rId13"/>
    <p:sldId id="274" r:id="rId14"/>
    <p:sldId id="263" r:id="rId15"/>
    <p:sldId id="275" r:id="rId16"/>
    <p:sldId id="264" r:id="rId17"/>
    <p:sldId id="276" r:id="rId18"/>
    <p:sldId id="265" r:id="rId19"/>
    <p:sldId id="277" r:id="rId20"/>
    <p:sldId id="266" r:id="rId21"/>
    <p:sldId id="278" r:id="rId22"/>
    <p:sldId id="267" r:id="rId23"/>
    <p:sldId id="279" r:id="rId24"/>
    <p:sldId id="268" r:id="rId25"/>
    <p:sldId id="280"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2" autoAdjust="0"/>
    <p:restoredTop sz="94660"/>
  </p:normalViewPr>
  <p:slideViewPr>
    <p:cSldViewPr snapToGrid="0">
      <p:cViewPr varScale="1">
        <p:scale>
          <a:sx n="113" d="100"/>
          <a:sy n="113" d="100"/>
        </p:scale>
        <p:origin x="8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C901D0F-E564-4080-97B0-8B4C057A5CC4}" type="datetimeFigureOut">
              <a:rPr lang="en-US" smtClean="0"/>
              <a:t>6/26/2021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DF79D4D-3CFE-462C-88F7-DBA18F3CFA22}" type="slidenum">
              <a:rPr lang="en-US" smtClean="0"/>
              <a:t>‹#›</a:t>
            </a:fld>
            <a:endParaRPr lang="en-US"/>
          </a:p>
        </p:txBody>
      </p:sp>
    </p:spTree>
    <p:extLst>
      <p:ext uri="{BB962C8B-B14F-4D97-AF65-F5344CB8AC3E}">
        <p14:creationId xmlns:p14="http://schemas.microsoft.com/office/powerpoint/2010/main" val="295595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FE6B-0F45-4948-AFAE-C967FD523E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FB08E-4849-4F26-8E44-723A116AF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159C60-876F-4684-97B9-825F9664D5A0}"/>
              </a:ext>
            </a:extLst>
          </p:cNvPr>
          <p:cNvSpPr>
            <a:spLocks noGrp="1"/>
          </p:cNvSpPr>
          <p:nvPr>
            <p:ph type="dt" sz="half" idx="10"/>
          </p:nvPr>
        </p:nvSpPr>
        <p:spPr/>
        <p:txBody>
          <a:bodyPr/>
          <a:lstStyle/>
          <a:p>
            <a:fld id="{4AF8EBFD-6EC7-4ED5-8351-86EEF1D2C059}" type="datetime1">
              <a:rPr lang="en-US" smtClean="0"/>
              <a:t>6/26/2021</a:t>
            </a:fld>
            <a:endParaRPr lang="en-US"/>
          </a:p>
        </p:txBody>
      </p:sp>
      <p:sp>
        <p:nvSpPr>
          <p:cNvPr id="5" name="Footer Placeholder 4">
            <a:extLst>
              <a:ext uri="{FF2B5EF4-FFF2-40B4-BE49-F238E27FC236}">
                <a16:creationId xmlns:a16="http://schemas.microsoft.com/office/drawing/2014/main" id="{FA1FAF47-CCB8-43E0-8DC5-D73770E7D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E1013-31D1-4573-BFA9-C84227E2D583}"/>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118943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CCF2-7D1B-4775-9E41-D16B24A8A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5DE83A-359F-47C4-B508-6B5FBB3ED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91EAD-1BAA-4239-9106-099EF2A5E96F}"/>
              </a:ext>
            </a:extLst>
          </p:cNvPr>
          <p:cNvSpPr>
            <a:spLocks noGrp="1"/>
          </p:cNvSpPr>
          <p:nvPr>
            <p:ph type="dt" sz="half" idx="10"/>
          </p:nvPr>
        </p:nvSpPr>
        <p:spPr/>
        <p:txBody>
          <a:bodyPr/>
          <a:lstStyle/>
          <a:p>
            <a:fld id="{EFD50BB7-B2ED-40F0-9AB1-305C0B8BD01F}" type="datetime1">
              <a:rPr lang="en-US" smtClean="0"/>
              <a:t>6/26/2021</a:t>
            </a:fld>
            <a:endParaRPr lang="en-US"/>
          </a:p>
        </p:txBody>
      </p:sp>
      <p:sp>
        <p:nvSpPr>
          <p:cNvPr id="5" name="Footer Placeholder 4">
            <a:extLst>
              <a:ext uri="{FF2B5EF4-FFF2-40B4-BE49-F238E27FC236}">
                <a16:creationId xmlns:a16="http://schemas.microsoft.com/office/drawing/2014/main" id="{4D1198B2-AD09-4A18-A058-6469726FA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A97C9-DF8C-47BB-B6CB-41E7131C0766}"/>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400907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442C0-BC3E-49FB-A843-BD85DCE66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7045E3-C73A-4E84-AA9B-F222C246F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CC385-EB2B-4751-985E-21746138ECA1}"/>
              </a:ext>
            </a:extLst>
          </p:cNvPr>
          <p:cNvSpPr>
            <a:spLocks noGrp="1"/>
          </p:cNvSpPr>
          <p:nvPr>
            <p:ph type="dt" sz="half" idx="10"/>
          </p:nvPr>
        </p:nvSpPr>
        <p:spPr/>
        <p:txBody>
          <a:bodyPr/>
          <a:lstStyle/>
          <a:p>
            <a:fld id="{031342C4-7518-459F-9547-F4F4A19D37E0}" type="datetime1">
              <a:rPr lang="en-US" smtClean="0"/>
              <a:t>6/26/2021</a:t>
            </a:fld>
            <a:endParaRPr lang="en-US"/>
          </a:p>
        </p:txBody>
      </p:sp>
      <p:sp>
        <p:nvSpPr>
          <p:cNvPr id="5" name="Footer Placeholder 4">
            <a:extLst>
              <a:ext uri="{FF2B5EF4-FFF2-40B4-BE49-F238E27FC236}">
                <a16:creationId xmlns:a16="http://schemas.microsoft.com/office/drawing/2014/main" id="{3B20883C-7BC6-48EA-A6C9-F2AD3CF68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137E9-9625-4735-8149-2CA97980EFF7}"/>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227643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2B31-7E1B-46CF-94BA-56A58D5D8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82637-934F-41EF-A596-3F466EF8F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ECFFE-A228-4294-A5C0-E3FD1808A1FF}"/>
              </a:ext>
            </a:extLst>
          </p:cNvPr>
          <p:cNvSpPr>
            <a:spLocks noGrp="1"/>
          </p:cNvSpPr>
          <p:nvPr>
            <p:ph type="dt" sz="half" idx="10"/>
          </p:nvPr>
        </p:nvSpPr>
        <p:spPr/>
        <p:txBody>
          <a:bodyPr/>
          <a:lstStyle/>
          <a:p>
            <a:fld id="{6BC25EAD-504F-4895-AD8E-44095FC1F9E2}" type="datetime1">
              <a:rPr lang="en-US" smtClean="0"/>
              <a:t>6/26/2021</a:t>
            </a:fld>
            <a:endParaRPr lang="en-US"/>
          </a:p>
        </p:txBody>
      </p:sp>
      <p:sp>
        <p:nvSpPr>
          <p:cNvPr id="5" name="Footer Placeholder 4">
            <a:extLst>
              <a:ext uri="{FF2B5EF4-FFF2-40B4-BE49-F238E27FC236}">
                <a16:creationId xmlns:a16="http://schemas.microsoft.com/office/drawing/2014/main" id="{AFB7B876-EF30-4B62-92EB-E9D363B38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FF271-5FD6-4BAE-AD37-2A35AEB0DFF0}"/>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35470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FDF3-3024-4604-871D-976AF2DA6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12CE73-3384-4144-ACC4-4AACD11B3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7C8151-8C81-41C6-A222-0A997263C3B2}"/>
              </a:ext>
            </a:extLst>
          </p:cNvPr>
          <p:cNvSpPr>
            <a:spLocks noGrp="1"/>
          </p:cNvSpPr>
          <p:nvPr>
            <p:ph type="dt" sz="half" idx="10"/>
          </p:nvPr>
        </p:nvSpPr>
        <p:spPr/>
        <p:txBody>
          <a:bodyPr/>
          <a:lstStyle/>
          <a:p>
            <a:fld id="{33EEE3FC-08D6-4AD7-8A21-5740DB61A79F}" type="datetime1">
              <a:rPr lang="en-US" smtClean="0"/>
              <a:t>6/26/2021</a:t>
            </a:fld>
            <a:endParaRPr lang="en-US"/>
          </a:p>
        </p:txBody>
      </p:sp>
      <p:sp>
        <p:nvSpPr>
          <p:cNvPr id="5" name="Footer Placeholder 4">
            <a:extLst>
              <a:ext uri="{FF2B5EF4-FFF2-40B4-BE49-F238E27FC236}">
                <a16:creationId xmlns:a16="http://schemas.microsoft.com/office/drawing/2014/main" id="{867866C3-4139-49DE-85CC-2D534FF0D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50D54-52DE-4B16-B756-E1ED698EF4B2}"/>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316392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B397-11D7-4D12-BF8F-AF88259E3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69B59-82DC-4C2B-8B61-B3FB57A85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BE5AED-4B39-4EE0-9108-CF3EEB51D0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2CEE9D-5EAF-4832-90FF-8B3C7CCFDC05}"/>
              </a:ext>
            </a:extLst>
          </p:cNvPr>
          <p:cNvSpPr>
            <a:spLocks noGrp="1"/>
          </p:cNvSpPr>
          <p:nvPr>
            <p:ph type="dt" sz="half" idx="10"/>
          </p:nvPr>
        </p:nvSpPr>
        <p:spPr/>
        <p:txBody>
          <a:bodyPr/>
          <a:lstStyle/>
          <a:p>
            <a:fld id="{C7BA9AC2-E593-4357-AC25-5D3DE009CC5F}" type="datetime1">
              <a:rPr lang="en-US" smtClean="0"/>
              <a:t>6/26/2021</a:t>
            </a:fld>
            <a:endParaRPr lang="en-US"/>
          </a:p>
        </p:txBody>
      </p:sp>
      <p:sp>
        <p:nvSpPr>
          <p:cNvPr id="6" name="Footer Placeholder 5">
            <a:extLst>
              <a:ext uri="{FF2B5EF4-FFF2-40B4-BE49-F238E27FC236}">
                <a16:creationId xmlns:a16="http://schemas.microsoft.com/office/drawing/2014/main" id="{87F9B9CB-E776-4C31-ACA5-349756426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36FAB-797B-4DE6-9011-BB7B7E1C39CA}"/>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22652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37F8-DF45-436C-9060-9D9CBE505A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6730D-DFC7-44AE-886F-9419D2C2A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C77F9-1555-4BA5-99D5-5F5C1078F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D10CA-4C35-400D-8810-011BD6B0E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BEFC9F-DCFB-4B14-94F4-28F782239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7F5934-8518-4EDA-8FC2-0FBE1DA3B4A4}"/>
              </a:ext>
            </a:extLst>
          </p:cNvPr>
          <p:cNvSpPr>
            <a:spLocks noGrp="1"/>
          </p:cNvSpPr>
          <p:nvPr>
            <p:ph type="dt" sz="half" idx="10"/>
          </p:nvPr>
        </p:nvSpPr>
        <p:spPr/>
        <p:txBody>
          <a:bodyPr/>
          <a:lstStyle/>
          <a:p>
            <a:fld id="{18C34639-B0AD-45F6-A2AC-47776BC4197A}" type="datetime1">
              <a:rPr lang="en-US" smtClean="0"/>
              <a:t>6/26/2021</a:t>
            </a:fld>
            <a:endParaRPr lang="en-US"/>
          </a:p>
        </p:txBody>
      </p:sp>
      <p:sp>
        <p:nvSpPr>
          <p:cNvPr id="8" name="Footer Placeholder 7">
            <a:extLst>
              <a:ext uri="{FF2B5EF4-FFF2-40B4-BE49-F238E27FC236}">
                <a16:creationId xmlns:a16="http://schemas.microsoft.com/office/drawing/2014/main" id="{24B6947F-2BF5-4DEE-838F-815C090C7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42300-4BD7-46CE-92CD-B9B1018B2C8F}"/>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303261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A438-A10A-433E-A652-5D11894A1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8CF58B-1A1A-4892-A77F-141F627DD846}"/>
              </a:ext>
            </a:extLst>
          </p:cNvPr>
          <p:cNvSpPr>
            <a:spLocks noGrp="1"/>
          </p:cNvSpPr>
          <p:nvPr>
            <p:ph type="dt" sz="half" idx="10"/>
          </p:nvPr>
        </p:nvSpPr>
        <p:spPr/>
        <p:txBody>
          <a:bodyPr/>
          <a:lstStyle/>
          <a:p>
            <a:fld id="{EE806640-DDCA-4F3A-A922-D8AB612989F8}" type="datetime1">
              <a:rPr lang="en-US" smtClean="0"/>
              <a:t>6/26/2021</a:t>
            </a:fld>
            <a:endParaRPr lang="en-US"/>
          </a:p>
        </p:txBody>
      </p:sp>
      <p:sp>
        <p:nvSpPr>
          <p:cNvPr id="4" name="Footer Placeholder 3">
            <a:extLst>
              <a:ext uri="{FF2B5EF4-FFF2-40B4-BE49-F238E27FC236}">
                <a16:creationId xmlns:a16="http://schemas.microsoft.com/office/drawing/2014/main" id="{5DF2FEAE-4D6C-4554-AA40-83FAB4D806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8081B2-B4C7-49CF-8860-4C851F8BBC8A}"/>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67762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31EFB-857D-4398-B72E-1C30AD8DA170}"/>
              </a:ext>
            </a:extLst>
          </p:cNvPr>
          <p:cNvSpPr>
            <a:spLocks noGrp="1"/>
          </p:cNvSpPr>
          <p:nvPr>
            <p:ph type="dt" sz="half" idx="10"/>
          </p:nvPr>
        </p:nvSpPr>
        <p:spPr/>
        <p:txBody>
          <a:bodyPr/>
          <a:lstStyle/>
          <a:p>
            <a:fld id="{E4832EE6-E14F-4169-804D-0FEDB71EA1EB}" type="datetime1">
              <a:rPr lang="en-US" smtClean="0"/>
              <a:t>6/26/2021</a:t>
            </a:fld>
            <a:endParaRPr lang="en-US"/>
          </a:p>
        </p:txBody>
      </p:sp>
      <p:sp>
        <p:nvSpPr>
          <p:cNvPr id="3" name="Footer Placeholder 2">
            <a:extLst>
              <a:ext uri="{FF2B5EF4-FFF2-40B4-BE49-F238E27FC236}">
                <a16:creationId xmlns:a16="http://schemas.microsoft.com/office/drawing/2014/main" id="{B4E2518F-FC46-4AF5-849F-A697583935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38497-F991-42A0-879E-59540D22BBF5}"/>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29330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142-D238-4B44-B9F1-022DDD3D5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7A4B1-F690-4C7A-B59E-AC437A0F8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BCE8F4-1092-4DC9-BE2A-8B632F566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8D9DF-8B4A-47E9-B5EF-8DDC48809DA0}"/>
              </a:ext>
            </a:extLst>
          </p:cNvPr>
          <p:cNvSpPr>
            <a:spLocks noGrp="1"/>
          </p:cNvSpPr>
          <p:nvPr>
            <p:ph type="dt" sz="half" idx="10"/>
          </p:nvPr>
        </p:nvSpPr>
        <p:spPr/>
        <p:txBody>
          <a:bodyPr/>
          <a:lstStyle/>
          <a:p>
            <a:fld id="{92C7DF9D-160A-43F2-A29E-3679FE575885}" type="datetime1">
              <a:rPr lang="en-US" smtClean="0"/>
              <a:t>6/26/2021</a:t>
            </a:fld>
            <a:endParaRPr lang="en-US"/>
          </a:p>
        </p:txBody>
      </p:sp>
      <p:sp>
        <p:nvSpPr>
          <p:cNvPr id="6" name="Footer Placeholder 5">
            <a:extLst>
              <a:ext uri="{FF2B5EF4-FFF2-40B4-BE49-F238E27FC236}">
                <a16:creationId xmlns:a16="http://schemas.microsoft.com/office/drawing/2014/main" id="{5033A857-D019-4120-87D9-7211F4D88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12BD3-921A-4005-85B4-76CF2FA0C71A}"/>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61206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1998-F66B-4573-A5EB-A004AAFE3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4E24B-B6A5-4A3F-A462-C8319311C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257E69-CFFE-4030-AB1F-1F8D1FE23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3B463-32EA-407C-AB25-428D4A2CEF3D}"/>
              </a:ext>
            </a:extLst>
          </p:cNvPr>
          <p:cNvSpPr>
            <a:spLocks noGrp="1"/>
          </p:cNvSpPr>
          <p:nvPr>
            <p:ph type="dt" sz="half" idx="10"/>
          </p:nvPr>
        </p:nvSpPr>
        <p:spPr/>
        <p:txBody>
          <a:bodyPr/>
          <a:lstStyle/>
          <a:p>
            <a:fld id="{7820BCBE-FCF7-422E-8CB8-DA65E45A0220}" type="datetime1">
              <a:rPr lang="en-US" smtClean="0"/>
              <a:t>6/26/2021</a:t>
            </a:fld>
            <a:endParaRPr lang="en-US"/>
          </a:p>
        </p:txBody>
      </p:sp>
      <p:sp>
        <p:nvSpPr>
          <p:cNvPr id="6" name="Footer Placeholder 5">
            <a:extLst>
              <a:ext uri="{FF2B5EF4-FFF2-40B4-BE49-F238E27FC236}">
                <a16:creationId xmlns:a16="http://schemas.microsoft.com/office/drawing/2014/main" id="{C7D0857C-2966-4392-B30A-DDD8D02B4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06250-3DBC-4F7F-B291-4E1BE607659D}"/>
              </a:ext>
            </a:extLst>
          </p:cNvPr>
          <p:cNvSpPr>
            <a:spLocks noGrp="1"/>
          </p:cNvSpPr>
          <p:nvPr>
            <p:ph type="sldNum" sz="quarter" idx="12"/>
          </p:nvPr>
        </p:nvSpPr>
        <p:spPr/>
        <p:txBody>
          <a:bodyPr/>
          <a:lstStyle/>
          <a:p>
            <a:fld id="{6D5D7CEE-4FCF-4F65-9EA3-0BCCE9264BD8}" type="slidenum">
              <a:rPr lang="en-US" smtClean="0"/>
              <a:t>‹#›</a:t>
            </a:fld>
            <a:endParaRPr lang="en-US"/>
          </a:p>
        </p:txBody>
      </p:sp>
    </p:spTree>
    <p:extLst>
      <p:ext uri="{BB962C8B-B14F-4D97-AF65-F5344CB8AC3E}">
        <p14:creationId xmlns:p14="http://schemas.microsoft.com/office/powerpoint/2010/main" val="406002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C7F8A-9D33-4B7D-A9F8-6AAF0D02D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5709F-4159-4DB6-9925-BFD75E10A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BB36D-4819-431F-9429-15452DA79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C7F87-377A-465C-B0E5-C5E8E8F22702}" type="datetime1">
              <a:rPr lang="en-US" smtClean="0"/>
              <a:t>6/26/2021</a:t>
            </a:fld>
            <a:endParaRPr lang="en-US"/>
          </a:p>
        </p:txBody>
      </p:sp>
      <p:sp>
        <p:nvSpPr>
          <p:cNvPr id="5" name="Footer Placeholder 4">
            <a:extLst>
              <a:ext uri="{FF2B5EF4-FFF2-40B4-BE49-F238E27FC236}">
                <a16:creationId xmlns:a16="http://schemas.microsoft.com/office/drawing/2014/main" id="{A28A3EB7-C8F6-48F3-9144-FFB95FF99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2E3076-4C8B-46F5-A77A-FE86F3CA8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D7CEE-4FCF-4F65-9EA3-0BCCE9264BD8}" type="slidenum">
              <a:rPr lang="en-US" smtClean="0"/>
              <a:t>‹#›</a:t>
            </a:fld>
            <a:endParaRPr lang="en-US"/>
          </a:p>
        </p:txBody>
      </p:sp>
    </p:spTree>
    <p:extLst>
      <p:ext uri="{BB962C8B-B14F-4D97-AF65-F5344CB8AC3E}">
        <p14:creationId xmlns:p14="http://schemas.microsoft.com/office/powerpoint/2010/main" val="104447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8E15-265B-4C18-B197-488F5F6271AF}"/>
              </a:ext>
            </a:extLst>
          </p:cNvPr>
          <p:cNvSpPr>
            <a:spLocks noGrp="1"/>
          </p:cNvSpPr>
          <p:nvPr>
            <p:ph type="ctrTitle"/>
          </p:nvPr>
        </p:nvSpPr>
        <p:spPr/>
        <p:txBody>
          <a:bodyPr/>
          <a:lstStyle/>
          <a:p>
            <a:r>
              <a:rPr lang="en-US" dirty="0"/>
              <a:t>NJMP Lightning</a:t>
            </a:r>
          </a:p>
        </p:txBody>
      </p:sp>
      <p:sp>
        <p:nvSpPr>
          <p:cNvPr id="3" name="Subtitle 2">
            <a:extLst>
              <a:ext uri="{FF2B5EF4-FFF2-40B4-BE49-F238E27FC236}">
                <a16:creationId xmlns:a16="http://schemas.microsoft.com/office/drawing/2014/main" id="{2EC84C93-C520-4499-8C0E-FD7EE75928FA}"/>
              </a:ext>
            </a:extLst>
          </p:cNvPr>
          <p:cNvSpPr>
            <a:spLocks noGrp="1"/>
          </p:cNvSpPr>
          <p:nvPr>
            <p:ph type="subTitle" idx="1"/>
          </p:nvPr>
        </p:nvSpPr>
        <p:spPr/>
        <p:txBody>
          <a:bodyPr/>
          <a:lstStyle/>
          <a:p>
            <a:r>
              <a:rPr lang="en-US" dirty="0"/>
              <a:t>Track Map Racing Line Guide</a:t>
            </a:r>
          </a:p>
        </p:txBody>
      </p:sp>
    </p:spTree>
    <p:extLst>
      <p:ext uri="{BB962C8B-B14F-4D97-AF65-F5344CB8AC3E}">
        <p14:creationId xmlns:p14="http://schemas.microsoft.com/office/powerpoint/2010/main" val="374081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7413-A584-4379-867F-8FAA00E13E62}"/>
              </a:ext>
            </a:extLst>
          </p:cNvPr>
          <p:cNvSpPr>
            <a:spLocks noGrp="1"/>
          </p:cNvSpPr>
          <p:nvPr>
            <p:ph type="title"/>
          </p:nvPr>
        </p:nvSpPr>
        <p:spPr>
          <a:xfrm>
            <a:off x="838200" y="365125"/>
            <a:ext cx="10515600" cy="561801"/>
          </a:xfrm>
        </p:spPr>
        <p:txBody>
          <a:bodyPr>
            <a:normAutofit fontScale="90000"/>
          </a:bodyPr>
          <a:lstStyle/>
          <a:p>
            <a:r>
              <a:rPr lang="en-US" dirty="0"/>
              <a:t>T4:</a:t>
            </a:r>
          </a:p>
        </p:txBody>
      </p:sp>
      <p:sp>
        <p:nvSpPr>
          <p:cNvPr id="3" name="Content Placeholder 2">
            <a:extLst>
              <a:ext uri="{FF2B5EF4-FFF2-40B4-BE49-F238E27FC236}">
                <a16:creationId xmlns:a16="http://schemas.microsoft.com/office/drawing/2014/main" id="{6ED14FCE-9F1D-4842-91CD-B4EDEB551C02}"/>
              </a:ext>
            </a:extLst>
          </p:cNvPr>
          <p:cNvSpPr>
            <a:spLocks noGrp="1"/>
          </p:cNvSpPr>
          <p:nvPr>
            <p:ph idx="1"/>
          </p:nvPr>
        </p:nvSpPr>
        <p:spPr>
          <a:xfrm>
            <a:off x="838200" y="4308953"/>
            <a:ext cx="10515600" cy="1868010"/>
          </a:xfrm>
        </p:spPr>
        <p:txBody>
          <a:bodyPr/>
          <a:lstStyle/>
          <a:p>
            <a:r>
              <a:rPr lang="en-US" dirty="0"/>
              <a:t>Tight apex</a:t>
            </a:r>
          </a:p>
          <a:p>
            <a:r>
              <a:rPr lang="en-US" dirty="0"/>
              <a:t>Then straight and throttle to T5 entry cone.</a:t>
            </a:r>
          </a:p>
          <a:p>
            <a:pPr marL="0" indent="0">
              <a:buNone/>
            </a:pPr>
            <a:endParaRPr lang="en-US" dirty="0"/>
          </a:p>
        </p:txBody>
      </p:sp>
      <p:pic>
        <p:nvPicPr>
          <p:cNvPr id="5" name="Picture 4">
            <a:extLst>
              <a:ext uri="{FF2B5EF4-FFF2-40B4-BE49-F238E27FC236}">
                <a16:creationId xmlns:a16="http://schemas.microsoft.com/office/drawing/2014/main" id="{B2F23D37-532F-49FB-9DF2-637CE23C4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0302"/>
            <a:ext cx="4011229" cy="2256316"/>
          </a:xfrm>
          <a:prstGeom prst="rect">
            <a:avLst/>
          </a:prstGeom>
        </p:spPr>
      </p:pic>
      <p:pic>
        <p:nvPicPr>
          <p:cNvPr id="7" name="Picture 6">
            <a:extLst>
              <a:ext uri="{FF2B5EF4-FFF2-40B4-BE49-F238E27FC236}">
                <a16:creationId xmlns:a16="http://schemas.microsoft.com/office/drawing/2014/main" id="{BF9500B9-66A2-4AFE-9B59-AD65CD851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385" y="1740302"/>
            <a:ext cx="4011229" cy="2256316"/>
          </a:xfrm>
          <a:prstGeom prst="rect">
            <a:avLst/>
          </a:prstGeom>
        </p:spPr>
      </p:pic>
      <p:pic>
        <p:nvPicPr>
          <p:cNvPr id="9" name="Picture 8">
            <a:extLst>
              <a:ext uri="{FF2B5EF4-FFF2-40B4-BE49-F238E27FC236}">
                <a16:creationId xmlns:a16="http://schemas.microsoft.com/office/drawing/2014/main" id="{65DE38B5-BC4B-4EFD-9A7E-FA98975BF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771" y="1740302"/>
            <a:ext cx="4011229" cy="2256316"/>
          </a:xfrm>
          <a:prstGeom prst="rect">
            <a:avLst/>
          </a:prstGeom>
        </p:spPr>
      </p:pic>
      <p:sp>
        <p:nvSpPr>
          <p:cNvPr id="4" name="Date Placeholder 3">
            <a:extLst>
              <a:ext uri="{FF2B5EF4-FFF2-40B4-BE49-F238E27FC236}">
                <a16:creationId xmlns:a16="http://schemas.microsoft.com/office/drawing/2014/main" id="{853F4AD5-9868-48F3-8AFE-8E3609FAA9ED}"/>
              </a:ext>
            </a:extLst>
          </p:cNvPr>
          <p:cNvSpPr>
            <a:spLocks noGrp="1"/>
          </p:cNvSpPr>
          <p:nvPr>
            <p:ph type="dt" sz="half" idx="10"/>
          </p:nvPr>
        </p:nvSpPr>
        <p:spPr/>
        <p:txBody>
          <a:bodyPr/>
          <a:lstStyle/>
          <a:p>
            <a:fld id="{258B67D8-7DC7-4F14-A3DD-AC7F2BFB66C4}" type="datetime1">
              <a:rPr lang="en-US" smtClean="0"/>
              <a:t>6/26/2021</a:t>
            </a:fld>
            <a:endParaRPr lang="en-US"/>
          </a:p>
        </p:txBody>
      </p:sp>
      <p:sp>
        <p:nvSpPr>
          <p:cNvPr id="6" name="Slide Number Placeholder 5">
            <a:extLst>
              <a:ext uri="{FF2B5EF4-FFF2-40B4-BE49-F238E27FC236}">
                <a16:creationId xmlns:a16="http://schemas.microsoft.com/office/drawing/2014/main" id="{E467B206-2F1B-4A98-A2C4-CA2EA74E29F2}"/>
              </a:ext>
            </a:extLst>
          </p:cNvPr>
          <p:cNvSpPr>
            <a:spLocks noGrp="1"/>
          </p:cNvSpPr>
          <p:nvPr>
            <p:ph type="sldNum" sz="quarter" idx="12"/>
          </p:nvPr>
        </p:nvSpPr>
        <p:spPr/>
        <p:txBody>
          <a:bodyPr/>
          <a:lstStyle/>
          <a:p>
            <a:fld id="{6D5D7CEE-4FCF-4F65-9EA3-0BCCE9264BD8}" type="slidenum">
              <a:rPr lang="en-US" smtClean="0"/>
              <a:t>10</a:t>
            </a:fld>
            <a:endParaRPr lang="en-US"/>
          </a:p>
        </p:txBody>
      </p:sp>
    </p:spTree>
    <p:extLst>
      <p:ext uri="{BB962C8B-B14F-4D97-AF65-F5344CB8AC3E}">
        <p14:creationId xmlns:p14="http://schemas.microsoft.com/office/powerpoint/2010/main" val="181331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3C9621-BAB8-4D26-ACC9-4758B7359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667" y="-2131"/>
            <a:ext cx="4148666" cy="6862261"/>
          </a:xfrm>
          <a:prstGeom prst="rect">
            <a:avLst/>
          </a:prstGeom>
        </p:spPr>
      </p:pic>
      <p:sp>
        <p:nvSpPr>
          <p:cNvPr id="2" name="Date Placeholder 1">
            <a:extLst>
              <a:ext uri="{FF2B5EF4-FFF2-40B4-BE49-F238E27FC236}">
                <a16:creationId xmlns:a16="http://schemas.microsoft.com/office/drawing/2014/main" id="{D266072B-853C-42B5-B497-8B09A38B66EE}"/>
              </a:ext>
            </a:extLst>
          </p:cNvPr>
          <p:cNvSpPr>
            <a:spLocks noGrp="1"/>
          </p:cNvSpPr>
          <p:nvPr>
            <p:ph type="dt" sz="half" idx="10"/>
          </p:nvPr>
        </p:nvSpPr>
        <p:spPr/>
        <p:txBody>
          <a:bodyPr/>
          <a:lstStyle/>
          <a:p>
            <a:fld id="{61BAF1B1-05C2-4C3E-B21F-E4DF5A5C4EBF}" type="datetime1">
              <a:rPr lang="en-US" smtClean="0"/>
              <a:t>6/26/2021</a:t>
            </a:fld>
            <a:endParaRPr lang="en-US"/>
          </a:p>
        </p:txBody>
      </p:sp>
      <p:sp>
        <p:nvSpPr>
          <p:cNvPr id="3" name="Slide Number Placeholder 2">
            <a:extLst>
              <a:ext uri="{FF2B5EF4-FFF2-40B4-BE49-F238E27FC236}">
                <a16:creationId xmlns:a16="http://schemas.microsoft.com/office/drawing/2014/main" id="{EC43247C-B0A4-4157-A4FC-A5CE3006B4BA}"/>
              </a:ext>
            </a:extLst>
          </p:cNvPr>
          <p:cNvSpPr>
            <a:spLocks noGrp="1"/>
          </p:cNvSpPr>
          <p:nvPr>
            <p:ph type="sldNum" sz="quarter" idx="12"/>
          </p:nvPr>
        </p:nvSpPr>
        <p:spPr/>
        <p:txBody>
          <a:bodyPr/>
          <a:lstStyle/>
          <a:p>
            <a:fld id="{6D5D7CEE-4FCF-4F65-9EA3-0BCCE9264BD8}" type="slidenum">
              <a:rPr lang="en-US" smtClean="0"/>
              <a:t>11</a:t>
            </a:fld>
            <a:endParaRPr lang="en-US"/>
          </a:p>
        </p:txBody>
      </p:sp>
    </p:spTree>
    <p:extLst>
      <p:ext uri="{BB962C8B-B14F-4D97-AF65-F5344CB8AC3E}">
        <p14:creationId xmlns:p14="http://schemas.microsoft.com/office/powerpoint/2010/main" val="217371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210B-9D97-41B9-8C08-5F6ED6E4C4EA}"/>
              </a:ext>
            </a:extLst>
          </p:cNvPr>
          <p:cNvSpPr>
            <a:spLocks noGrp="1"/>
          </p:cNvSpPr>
          <p:nvPr>
            <p:ph type="title"/>
          </p:nvPr>
        </p:nvSpPr>
        <p:spPr>
          <a:xfrm>
            <a:off x="838200" y="365125"/>
            <a:ext cx="10515600" cy="662009"/>
          </a:xfrm>
        </p:spPr>
        <p:txBody>
          <a:bodyPr>
            <a:normAutofit fontScale="90000"/>
          </a:bodyPr>
          <a:lstStyle/>
          <a:p>
            <a:r>
              <a:rPr lang="en-US" dirty="0"/>
              <a:t>T5:</a:t>
            </a:r>
          </a:p>
        </p:txBody>
      </p:sp>
      <p:sp>
        <p:nvSpPr>
          <p:cNvPr id="3" name="Content Placeholder 2">
            <a:extLst>
              <a:ext uri="{FF2B5EF4-FFF2-40B4-BE49-F238E27FC236}">
                <a16:creationId xmlns:a16="http://schemas.microsoft.com/office/drawing/2014/main" id="{C093D186-5F09-460B-A6DE-61AB2AD880A1}"/>
              </a:ext>
            </a:extLst>
          </p:cNvPr>
          <p:cNvSpPr>
            <a:spLocks noGrp="1"/>
          </p:cNvSpPr>
          <p:nvPr>
            <p:ph idx="1"/>
          </p:nvPr>
        </p:nvSpPr>
        <p:spPr>
          <a:xfrm>
            <a:off x="838200" y="4008329"/>
            <a:ext cx="10515600" cy="2168633"/>
          </a:xfrm>
        </p:spPr>
        <p:txBody>
          <a:bodyPr/>
          <a:lstStyle/>
          <a:p>
            <a:r>
              <a:rPr lang="en-US" dirty="0"/>
              <a:t>Aggressive braking and turn in on uphill</a:t>
            </a:r>
          </a:p>
          <a:p>
            <a:r>
              <a:rPr lang="en-US" dirty="0"/>
              <a:t>Tight apex</a:t>
            </a:r>
          </a:p>
          <a:p>
            <a:r>
              <a:rPr lang="en-US" dirty="0"/>
              <a:t>Reduce steering over the top of crest</a:t>
            </a:r>
          </a:p>
          <a:p>
            <a:r>
              <a:rPr lang="en-US" dirty="0"/>
              <a:t>Then smooth throttle application to track out</a:t>
            </a:r>
          </a:p>
        </p:txBody>
      </p:sp>
      <p:pic>
        <p:nvPicPr>
          <p:cNvPr id="11" name="Picture 10">
            <a:extLst>
              <a:ext uri="{FF2B5EF4-FFF2-40B4-BE49-F238E27FC236}">
                <a16:creationId xmlns:a16="http://schemas.microsoft.com/office/drawing/2014/main" id="{BAFD41B6-584F-46D1-BB72-6E0277194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1611"/>
            <a:ext cx="3855345" cy="2168632"/>
          </a:xfrm>
          <a:prstGeom prst="rect">
            <a:avLst/>
          </a:prstGeom>
        </p:spPr>
      </p:pic>
      <p:pic>
        <p:nvPicPr>
          <p:cNvPr id="13" name="Picture 12">
            <a:extLst>
              <a:ext uri="{FF2B5EF4-FFF2-40B4-BE49-F238E27FC236}">
                <a16:creationId xmlns:a16="http://schemas.microsoft.com/office/drawing/2014/main" id="{C8885071-317E-4313-94B4-5709EC6AC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327" y="1151609"/>
            <a:ext cx="3855345" cy="2168632"/>
          </a:xfrm>
          <a:prstGeom prst="rect">
            <a:avLst/>
          </a:prstGeom>
        </p:spPr>
      </p:pic>
      <p:pic>
        <p:nvPicPr>
          <p:cNvPr id="15" name="Picture 14">
            <a:extLst>
              <a:ext uri="{FF2B5EF4-FFF2-40B4-BE49-F238E27FC236}">
                <a16:creationId xmlns:a16="http://schemas.microsoft.com/office/drawing/2014/main" id="{F249675F-EAE5-44C0-9F35-2849A1FAB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661" y="1151609"/>
            <a:ext cx="3855345" cy="2168632"/>
          </a:xfrm>
          <a:prstGeom prst="rect">
            <a:avLst/>
          </a:prstGeom>
        </p:spPr>
      </p:pic>
      <p:sp>
        <p:nvSpPr>
          <p:cNvPr id="4" name="Date Placeholder 3">
            <a:extLst>
              <a:ext uri="{FF2B5EF4-FFF2-40B4-BE49-F238E27FC236}">
                <a16:creationId xmlns:a16="http://schemas.microsoft.com/office/drawing/2014/main" id="{B7E991EA-31C5-4123-B481-C498886F2D27}"/>
              </a:ext>
            </a:extLst>
          </p:cNvPr>
          <p:cNvSpPr>
            <a:spLocks noGrp="1"/>
          </p:cNvSpPr>
          <p:nvPr>
            <p:ph type="dt" sz="half" idx="10"/>
          </p:nvPr>
        </p:nvSpPr>
        <p:spPr/>
        <p:txBody>
          <a:bodyPr/>
          <a:lstStyle/>
          <a:p>
            <a:fld id="{EEF00357-D869-4A9D-A4BA-B34E04734B9D}" type="datetime1">
              <a:rPr lang="en-US" smtClean="0"/>
              <a:t>6/26/2021</a:t>
            </a:fld>
            <a:endParaRPr lang="en-US"/>
          </a:p>
        </p:txBody>
      </p:sp>
      <p:sp>
        <p:nvSpPr>
          <p:cNvPr id="5" name="Slide Number Placeholder 4">
            <a:extLst>
              <a:ext uri="{FF2B5EF4-FFF2-40B4-BE49-F238E27FC236}">
                <a16:creationId xmlns:a16="http://schemas.microsoft.com/office/drawing/2014/main" id="{CBD253C1-27B1-4548-99EA-AD1D33F314B0}"/>
              </a:ext>
            </a:extLst>
          </p:cNvPr>
          <p:cNvSpPr>
            <a:spLocks noGrp="1"/>
          </p:cNvSpPr>
          <p:nvPr>
            <p:ph type="sldNum" sz="quarter" idx="12"/>
          </p:nvPr>
        </p:nvSpPr>
        <p:spPr/>
        <p:txBody>
          <a:bodyPr/>
          <a:lstStyle/>
          <a:p>
            <a:fld id="{6D5D7CEE-4FCF-4F65-9EA3-0BCCE9264BD8}" type="slidenum">
              <a:rPr lang="en-US" smtClean="0"/>
              <a:t>12</a:t>
            </a:fld>
            <a:endParaRPr lang="en-US"/>
          </a:p>
        </p:txBody>
      </p:sp>
    </p:spTree>
    <p:extLst>
      <p:ext uri="{BB962C8B-B14F-4D97-AF65-F5344CB8AC3E}">
        <p14:creationId xmlns:p14="http://schemas.microsoft.com/office/powerpoint/2010/main" val="357417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37896-B668-40D0-837D-29B7B82D7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0"/>
            <a:ext cx="11430001" cy="6858000"/>
          </a:xfrm>
          <a:prstGeom prst="rect">
            <a:avLst/>
          </a:prstGeom>
        </p:spPr>
      </p:pic>
      <p:sp>
        <p:nvSpPr>
          <p:cNvPr id="2" name="Date Placeholder 1">
            <a:extLst>
              <a:ext uri="{FF2B5EF4-FFF2-40B4-BE49-F238E27FC236}">
                <a16:creationId xmlns:a16="http://schemas.microsoft.com/office/drawing/2014/main" id="{80C4FF00-2016-4ADE-A58E-08A37474DCA4}"/>
              </a:ext>
            </a:extLst>
          </p:cNvPr>
          <p:cNvSpPr>
            <a:spLocks noGrp="1"/>
          </p:cNvSpPr>
          <p:nvPr>
            <p:ph type="dt" sz="half" idx="10"/>
          </p:nvPr>
        </p:nvSpPr>
        <p:spPr/>
        <p:txBody>
          <a:bodyPr/>
          <a:lstStyle/>
          <a:p>
            <a:fld id="{3811C0E0-CA11-45C9-83BB-D02B6D997379}" type="datetime1">
              <a:rPr lang="en-US" smtClean="0"/>
              <a:t>6/26/2021</a:t>
            </a:fld>
            <a:endParaRPr lang="en-US"/>
          </a:p>
        </p:txBody>
      </p:sp>
      <p:sp>
        <p:nvSpPr>
          <p:cNvPr id="4" name="Slide Number Placeholder 3">
            <a:extLst>
              <a:ext uri="{FF2B5EF4-FFF2-40B4-BE49-F238E27FC236}">
                <a16:creationId xmlns:a16="http://schemas.microsoft.com/office/drawing/2014/main" id="{AE84C668-1DBD-470E-9460-4EDC68F08723}"/>
              </a:ext>
            </a:extLst>
          </p:cNvPr>
          <p:cNvSpPr>
            <a:spLocks noGrp="1"/>
          </p:cNvSpPr>
          <p:nvPr>
            <p:ph type="sldNum" sz="quarter" idx="12"/>
          </p:nvPr>
        </p:nvSpPr>
        <p:spPr/>
        <p:txBody>
          <a:bodyPr/>
          <a:lstStyle/>
          <a:p>
            <a:fld id="{6D5D7CEE-4FCF-4F65-9EA3-0BCCE9264BD8}" type="slidenum">
              <a:rPr lang="en-US" smtClean="0"/>
              <a:t>13</a:t>
            </a:fld>
            <a:endParaRPr lang="en-US"/>
          </a:p>
        </p:txBody>
      </p:sp>
    </p:spTree>
    <p:extLst>
      <p:ext uri="{BB962C8B-B14F-4D97-AF65-F5344CB8AC3E}">
        <p14:creationId xmlns:p14="http://schemas.microsoft.com/office/powerpoint/2010/main" val="182388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8396-34F1-4FC2-920F-E877F7B1FF85}"/>
              </a:ext>
            </a:extLst>
          </p:cNvPr>
          <p:cNvSpPr>
            <a:spLocks noGrp="1"/>
          </p:cNvSpPr>
          <p:nvPr>
            <p:ph type="title"/>
          </p:nvPr>
        </p:nvSpPr>
        <p:spPr>
          <a:xfrm>
            <a:off x="838200" y="365125"/>
            <a:ext cx="10515600" cy="737165"/>
          </a:xfrm>
        </p:spPr>
        <p:txBody>
          <a:bodyPr/>
          <a:lstStyle/>
          <a:p>
            <a:r>
              <a:rPr lang="en-US" dirty="0"/>
              <a:t>T6:</a:t>
            </a:r>
          </a:p>
        </p:txBody>
      </p:sp>
      <p:sp>
        <p:nvSpPr>
          <p:cNvPr id="3" name="Content Placeholder 2">
            <a:extLst>
              <a:ext uri="{FF2B5EF4-FFF2-40B4-BE49-F238E27FC236}">
                <a16:creationId xmlns:a16="http://schemas.microsoft.com/office/drawing/2014/main" id="{14EBCDB2-B982-4A3B-BB89-A7945F688260}"/>
              </a:ext>
            </a:extLst>
          </p:cNvPr>
          <p:cNvSpPr>
            <a:spLocks noGrp="1"/>
          </p:cNvSpPr>
          <p:nvPr>
            <p:ph idx="1"/>
          </p:nvPr>
        </p:nvSpPr>
        <p:spPr>
          <a:xfrm>
            <a:off x="838200" y="4025617"/>
            <a:ext cx="10515600" cy="2151346"/>
          </a:xfrm>
        </p:spPr>
        <p:txBody>
          <a:bodyPr/>
          <a:lstStyle/>
          <a:p>
            <a:r>
              <a:rPr lang="en-US" dirty="0"/>
              <a:t>From T5 track out, back to right side of track</a:t>
            </a:r>
          </a:p>
          <a:p>
            <a:r>
              <a:rPr lang="en-US" dirty="0"/>
              <a:t>Give as much throttle as the car will take</a:t>
            </a:r>
          </a:p>
          <a:p>
            <a:r>
              <a:rPr lang="en-US" dirty="0"/>
              <a:t>Don’t rush the move back to the right, let the car drift right under throttle</a:t>
            </a:r>
          </a:p>
        </p:txBody>
      </p:sp>
      <p:pic>
        <p:nvPicPr>
          <p:cNvPr id="5" name="Picture 4">
            <a:extLst>
              <a:ext uri="{FF2B5EF4-FFF2-40B4-BE49-F238E27FC236}">
                <a16:creationId xmlns:a16="http://schemas.microsoft.com/office/drawing/2014/main" id="{06C52156-3CDF-4221-9B6B-4EF451040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655"/>
            <a:ext cx="3824614" cy="2151345"/>
          </a:xfrm>
          <a:prstGeom prst="rect">
            <a:avLst/>
          </a:prstGeom>
        </p:spPr>
      </p:pic>
      <p:pic>
        <p:nvPicPr>
          <p:cNvPr id="7" name="Picture 6">
            <a:extLst>
              <a:ext uri="{FF2B5EF4-FFF2-40B4-BE49-F238E27FC236}">
                <a16:creationId xmlns:a16="http://schemas.microsoft.com/office/drawing/2014/main" id="{47ADC91C-E263-4BB9-A192-7B4699D6C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693" y="1277655"/>
            <a:ext cx="3824614" cy="2151346"/>
          </a:xfrm>
          <a:prstGeom prst="rect">
            <a:avLst/>
          </a:prstGeom>
        </p:spPr>
      </p:pic>
      <p:pic>
        <p:nvPicPr>
          <p:cNvPr id="9" name="Picture 8">
            <a:extLst>
              <a:ext uri="{FF2B5EF4-FFF2-40B4-BE49-F238E27FC236}">
                <a16:creationId xmlns:a16="http://schemas.microsoft.com/office/drawing/2014/main" id="{52E5BBBF-5BAC-4BA9-AAF2-E286A9D33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386" y="1277655"/>
            <a:ext cx="3824614" cy="2151345"/>
          </a:xfrm>
          <a:prstGeom prst="rect">
            <a:avLst/>
          </a:prstGeom>
        </p:spPr>
      </p:pic>
      <p:sp>
        <p:nvSpPr>
          <p:cNvPr id="4" name="Date Placeholder 3">
            <a:extLst>
              <a:ext uri="{FF2B5EF4-FFF2-40B4-BE49-F238E27FC236}">
                <a16:creationId xmlns:a16="http://schemas.microsoft.com/office/drawing/2014/main" id="{1C684F05-924A-4583-A76D-D2DC6DEAAB99}"/>
              </a:ext>
            </a:extLst>
          </p:cNvPr>
          <p:cNvSpPr>
            <a:spLocks noGrp="1"/>
          </p:cNvSpPr>
          <p:nvPr>
            <p:ph type="dt" sz="half" idx="10"/>
          </p:nvPr>
        </p:nvSpPr>
        <p:spPr/>
        <p:txBody>
          <a:bodyPr/>
          <a:lstStyle/>
          <a:p>
            <a:fld id="{0BB1254A-9377-444D-97FC-36B51D7D56AF}" type="datetime1">
              <a:rPr lang="en-US" smtClean="0"/>
              <a:t>6/26/2021</a:t>
            </a:fld>
            <a:endParaRPr lang="en-US"/>
          </a:p>
        </p:txBody>
      </p:sp>
      <p:sp>
        <p:nvSpPr>
          <p:cNvPr id="6" name="Slide Number Placeholder 5">
            <a:extLst>
              <a:ext uri="{FF2B5EF4-FFF2-40B4-BE49-F238E27FC236}">
                <a16:creationId xmlns:a16="http://schemas.microsoft.com/office/drawing/2014/main" id="{01DD5A9E-F64E-4190-AC12-A1C3C2A47FBA}"/>
              </a:ext>
            </a:extLst>
          </p:cNvPr>
          <p:cNvSpPr>
            <a:spLocks noGrp="1"/>
          </p:cNvSpPr>
          <p:nvPr>
            <p:ph type="sldNum" sz="quarter" idx="12"/>
          </p:nvPr>
        </p:nvSpPr>
        <p:spPr/>
        <p:txBody>
          <a:bodyPr/>
          <a:lstStyle/>
          <a:p>
            <a:fld id="{6D5D7CEE-4FCF-4F65-9EA3-0BCCE9264BD8}" type="slidenum">
              <a:rPr lang="en-US" smtClean="0"/>
              <a:t>14</a:t>
            </a:fld>
            <a:endParaRPr lang="en-US"/>
          </a:p>
        </p:txBody>
      </p:sp>
    </p:spTree>
    <p:extLst>
      <p:ext uri="{BB962C8B-B14F-4D97-AF65-F5344CB8AC3E}">
        <p14:creationId xmlns:p14="http://schemas.microsoft.com/office/powerpoint/2010/main" val="180139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56CFC-38B1-45AD-82F0-3076785E9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831" y="0"/>
            <a:ext cx="7260337" cy="6858001"/>
          </a:xfrm>
          <a:prstGeom prst="rect">
            <a:avLst/>
          </a:prstGeom>
        </p:spPr>
      </p:pic>
      <p:sp>
        <p:nvSpPr>
          <p:cNvPr id="2" name="Date Placeholder 1">
            <a:extLst>
              <a:ext uri="{FF2B5EF4-FFF2-40B4-BE49-F238E27FC236}">
                <a16:creationId xmlns:a16="http://schemas.microsoft.com/office/drawing/2014/main" id="{CD6276E1-EE20-49FF-A7B2-A0CBC2FD65AF}"/>
              </a:ext>
            </a:extLst>
          </p:cNvPr>
          <p:cNvSpPr>
            <a:spLocks noGrp="1"/>
          </p:cNvSpPr>
          <p:nvPr>
            <p:ph type="dt" sz="half" idx="10"/>
          </p:nvPr>
        </p:nvSpPr>
        <p:spPr/>
        <p:txBody>
          <a:bodyPr/>
          <a:lstStyle/>
          <a:p>
            <a:fld id="{831FEDEC-006D-4F88-8E0A-776D3DF45D44}" type="datetime1">
              <a:rPr lang="en-US" smtClean="0"/>
              <a:t>6/26/2021</a:t>
            </a:fld>
            <a:endParaRPr lang="en-US"/>
          </a:p>
        </p:txBody>
      </p:sp>
      <p:sp>
        <p:nvSpPr>
          <p:cNvPr id="4" name="Slide Number Placeholder 3">
            <a:extLst>
              <a:ext uri="{FF2B5EF4-FFF2-40B4-BE49-F238E27FC236}">
                <a16:creationId xmlns:a16="http://schemas.microsoft.com/office/drawing/2014/main" id="{C7B2513C-D339-43B8-99ED-D4AC568E8527}"/>
              </a:ext>
            </a:extLst>
          </p:cNvPr>
          <p:cNvSpPr>
            <a:spLocks noGrp="1"/>
          </p:cNvSpPr>
          <p:nvPr>
            <p:ph type="sldNum" sz="quarter" idx="12"/>
          </p:nvPr>
        </p:nvSpPr>
        <p:spPr/>
        <p:txBody>
          <a:bodyPr/>
          <a:lstStyle/>
          <a:p>
            <a:fld id="{6D5D7CEE-4FCF-4F65-9EA3-0BCCE9264BD8}" type="slidenum">
              <a:rPr lang="en-US" smtClean="0"/>
              <a:t>15</a:t>
            </a:fld>
            <a:endParaRPr lang="en-US"/>
          </a:p>
        </p:txBody>
      </p:sp>
    </p:spTree>
    <p:extLst>
      <p:ext uri="{BB962C8B-B14F-4D97-AF65-F5344CB8AC3E}">
        <p14:creationId xmlns:p14="http://schemas.microsoft.com/office/powerpoint/2010/main" val="180405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DA4-4025-45F9-B3EF-E1472C3B386F}"/>
              </a:ext>
            </a:extLst>
          </p:cNvPr>
          <p:cNvSpPr>
            <a:spLocks noGrp="1"/>
          </p:cNvSpPr>
          <p:nvPr>
            <p:ph type="title"/>
          </p:nvPr>
        </p:nvSpPr>
        <p:spPr>
          <a:xfrm>
            <a:off x="838200" y="365125"/>
            <a:ext cx="10515600" cy="787270"/>
          </a:xfrm>
        </p:spPr>
        <p:txBody>
          <a:bodyPr>
            <a:normAutofit/>
          </a:bodyPr>
          <a:lstStyle/>
          <a:p>
            <a:r>
              <a:rPr lang="en-US" dirty="0"/>
              <a:t>T7:</a:t>
            </a:r>
          </a:p>
        </p:txBody>
      </p:sp>
      <p:sp>
        <p:nvSpPr>
          <p:cNvPr id="3" name="Content Placeholder 2">
            <a:extLst>
              <a:ext uri="{FF2B5EF4-FFF2-40B4-BE49-F238E27FC236}">
                <a16:creationId xmlns:a16="http://schemas.microsoft.com/office/drawing/2014/main" id="{510B1EE6-6378-4375-AEDC-25B07F07B3ED}"/>
              </a:ext>
            </a:extLst>
          </p:cNvPr>
          <p:cNvSpPr>
            <a:spLocks noGrp="1"/>
          </p:cNvSpPr>
          <p:nvPr>
            <p:ph idx="1"/>
          </p:nvPr>
        </p:nvSpPr>
        <p:spPr>
          <a:xfrm>
            <a:off x="838200" y="3632547"/>
            <a:ext cx="10515600" cy="2544415"/>
          </a:xfrm>
        </p:spPr>
        <p:txBody>
          <a:bodyPr/>
          <a:lstStyle/>
          <a:p>
            <a:r>
              <a:rPr lang="en-US" dirty="0"/>
              <a:t>Heavy braking just past the bridge</a:t>
            </a:r>
          </a:p>
          <a:p>
            <a:r>
              <a:rPr lang="en-US" dirty="0"/>
              <a:t>Caution on right entry strip as it can pull you hard right</a:t>
            </a:r>
          </a:p>
          <a:p>
            <a:r>
              <a:rPr lang="en-US" dirty="0"/>
              <a:t>Tight apex</a:t>
            </a:r>
          </a:p>
          <a:p>
            <a:r>
              <a:rPr lang="en-US" dirty="0"/>
              <a:t>Smooth throttle</a:t>
            </a:r>
          </a:p>
        </p:txBody>
      </p:sp>
      <p:pic>
        <p:nvPicPr>
          <p:cNvPr id="5" name="Picture 4">
            <a:extLst>
              <a:ext uri="{FF2B5EF4-FFF2-40B4-BE49-F238E27FC236}">
                <a16:creationId xmlns:a16="http://schemas.microsoft.com/office/drawing/2014/main" id="{643ECF86-BD86-4E2C-9B90-7089E3298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5305"/>
            <a:ext cx="3828791" cy="2153695"/>
          </a:xfrm>
          <a:prstGeom prst="rect">
            <a:avLst/>
          </a:prstGeom>
        </p:spPr>
      </p:pic>
      <p:pic>
        <p:nvPicPr>
          <p:cNvPr id="7" name="Picture 6">
            <a:extLst>
              <a:ext uri="{FF2B5EF4-FFF2-40B4-BE49-F238E27FC236}">
                <a16:creationId xmlns:a16="http://schemas.microsoft.com/office/drawing/2014/main" id="{30F65A86-544E-45F2-9E11-78A1F1F5B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604" y="1275305"/>
            <a:ext cx="3828791" cy="2153695"/>
          </a:xfrm>
          <a:prstGeom prst="rect">
            <a:avLst/>
          </a:prstGeom>
        </p:spPr>
      </p:pic>
      <p:pic>
        <p:nvPicPr>
          <p:cNvPr id="9" name="Picture 8">
            <a:extLst>
              <a:ext uri="{FF2B5EF4-FFF2-40B4-BE49-F238E27FC236}">
                <a16:creationId xmlns:a16="http://schemas.microsoft.com/office/drawing/2014/main" id="{5A537D11-6B30-4717-BD31-90C8E1A84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416" y="1275305"/>
            <a:ext cx="3863584" cy="2173266"/>
          </a:xfrm>
          <a:prstGeom prst="rect">
            <a:avLst/>
          </a:prstGeom>
        </p:spPr>
      </p:pic>
      <p:sp>
        <p:nvSpPr>
          <p:cNvPr id="4" name="Date Placeholder 3">
            <a:extLst>
              <a:ext uri="{FF2B5EF4-FFF2-40B4-BE49-F238E27FC236}">
                <a16:creationId xmlns:a16="http://schemas.microsoft.com/office/drawing/2014/main" id="{9C8127BF-AB61-4B15-9F46-6314842B405A}"/>
              </a:ext>
            </a:extLst>
          </p:cNvPr>
          <p:cNvSpPr>
            <a:spLocks noGrp="1"/>
          </p:cNvSpPr>
          <p:nvPr>
            <p:ph type="dt" sz="half" idx="10"/>
          </p:nvPr>
        </p:nvSpPr>
        <p:spPr/>
        <p:txBody>
          <a:bodyPr/>
          <a:lstStyle/>
          <a:p>
            <a:fld id="{748C4B46-F8CB-487C-A6FE-814A03CDE35B}" type="datetime1">
              <a:rPr lang="en-US" smtClean="0"/>
              <a:t>6/26/2021</a:t>
            </a:fld>
            <a:endParaRPr lang="en-US"/>
          </a:p>
        </p:txBody>
      </p:sp>
      <p:sp>
        <p:nvSpPr>
          <p:cNvPr id="6" name="Slide Number Placeholder 5">
            <a:extLst>
              <a:ext uri="{FF2B5EF4-FFF2-40B4-BE49-F238E27FC236}">
                <a16:creationId xmlns:a16="http://schemas.microsoft.com/office/drawing/2014/main" id="{A465B038-54D6-4864-95F1-2ABACD9602F8}"/>
              </a:ext>
            </a:extLst>
          </p:cNvPr>
          <p:cNvSpPr>
            <a:spLocks noGrp="1"/>
          </p:cNvSpPr>
          <p:nvPr>
            <p:ph type="sldNum" sz="quarter" idx="12"/>
          </p:nvPr>
        </p:nvSpPr>
        <p:spPr/>
        <p:txBody>
          <a:bodyPr/>
          <a:lstStyle/>
          <a:p>
            <a:fld id="{6D5D7CEE-4FCF-4F65-9EA3-0BCCE9264BD8}" type="slidenum">
              <a:rPr lang="en-US" smtClean="0"/>
              <a:t>16</a:t>
            </a:fld>
            <a:endParaRPr lang="en-US"/>
          </a:p>
        </p:txBody>
      </p:sp>
    </p:spTree>
    <p:extLst>
      <p:ext uri="{BB962C8B-B14F-4D97-AF65-F5344CB8AC3E}">
        <p14:creationId xmlns:p14="http://schemas.microsoft.com/office/powerpoint/2010/main" val="268186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F8366-8264-44C3-A5B4-3E58E5EB1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600" y="-9280"/>
            <a:ext cx="6146800" cy="6876559"/>
          </a:xfrm>
          <a:prstGeom prst="rect">
            <a:avLst/>
          </a:prstGeom>
        </p:spPr>
      </p:pic>
      <p:sp>
        <p:nvSpPr>
          <p:cNvPr id="2" name="Date Placeholder 1">
            <a:extLst>
              <a:ext uri="{FF2B5EF4-FFF2-40B4-BE49-F238E27FC236}">
                <a16:creationId xmlns:a16="http://schemas.microsoft.com/office/drawing/2014/main" id="{257FC299-C9CB-4C86-AAC9-6C9483EFB067}"/>
              </a:ext>
            </a:extLst>
          </p:cNvPr>
          <p:cNvSpPr>
            <a:spLocks noGrp="1"/>
          </p:cNvSpPr>
          <p:nvPr>
            <p:ph type="dt" sz="half" idx="10"/>
          </p:nvPr>
        </p:nvSpPr>
        <p:spPr/>
        <p:txBody>
          <a:bodyPr/>
          <a:lstStyle/>
          <a:p>
            <a:fld id="{47F5D4B1-1A30-46D1-865F-E9FBFE912594}" type="datetime1">
              <a:rPr lang="en-US" smtClean="0"/>
              <a:t>6/26/2021</a:t>
            </a:fld>
            <a:endParaRPr lang="en-US"/>
          </a:p>
        </p:txBody>
      </p:sp>
      <p:sp>
        <p:nvSpPr>
          <p:cNvPr id="4" name="Slide Number Placeholder 3">
            <a:extLst>
              <a:ext uri="{FF2B5EF4-FFF2-40B4-BE49-F238E27FC236}">
                <a16:creationId xmlns:a16="http://schemas.microsoft.com/office/drawing/2014/main" id="{17C263E0-8C37-49A4-A383-ADDBA27DA58A}"/>
              </a:ext>
            </a:extLst>
          </p:cNvPr>
          <p:cNvSpPr>
            <a:spLocks noGrp="1"/>
          </p:cNvSpPr>
          <p:nvPr>
            <p:ph type="sldNum" sz="quarter" idx="12"/>
          </p:nvPr>
        </p:nvSpPr>
        <p:spPr/>
        <p:txBody>
          <a:bodyPr/>
          <a:lstStyle/>
          <a:p>
            <a:fld id="{6D5D7CEE-4FCF-4F65-9EA3-0BCCE9264BD8}" type="slidenum">
              <a:rPr lang="en-US" smtClean="0"/>
              <a:t>17</a:t>
            </a:fld>
            <a:endParaRPr lang="en-US"/>
          </a:p>
        </p:txBody>
      </p:sp>
    </p:spTree>
    <p:extLst>
      <p:ext uri="{BB962C8B-B14F-4D97-AF65-F5344CB8AC3E}">
        <p14:creationId xmlns:p14="http://schemas.microsoft.com/office/powerpoint/2010/main" val="182698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217D-4154-4B77-A167-28F01361A88B}"/>
              </a:ext>
            </a:extLst>
          </p:cNvPr>
          <p:cNvSpPr>
            <a:spLocks noGrp="1"/>
          </p:cNvSpPr>
          <p:nvPr>
            <p:ph type="title"/>
          </p:nvPr>
        </p:nvSpPr>
        <p:spPr>
          <a:xfrm>
            <a:off x="838200" y="365125"/>
            <a:ext cx="10515600" cy="687061"/>
          </a:xfrm>
        </p:spPr>
        <p:txBody>
          <a:bodyPr>
            <a:normAutofit fontScale="90000"/>
          </a:bodyPr>
          <a:lstStyle/>
          <a:p>
            <a:r>
              <a:rPr lang="en-US" dirty="0"/>
              <a:t>T8:</a:t>
            </a:r>
          </a:p>
        </p:txBody>
      </p:sp>
      <p:sp>
        <p:nvSpPr>
          <p:cNvPr id="3" name="Content Placeholder 2">
            <a:extLst>
              <a:ext uri="{FF2B5EF4-FFF2-40B4-BE49-F238E27FC236}">
                <a16:creationId xmlns:a16="http://schemas.microsoft.com/office/drawing/2014/main" id="{AC60A8CC-840B-47A2-A77F-1DF32298CD74}"/>
              </a:ext>
            </a:extLst>
          </p:cNvPr>
          <p:cNvSpPr>
            <a:spLocks noGrp="1"/>
          </p:cNvSpPr>
          <p:nvPr>
            <p:ph idx="1"/>
          </p:nvPr>
        </p:nvSpPr>
        <p:spPr>
          <a:xfrm>
            <a:off x="838200" y="4609578"/>
            <a:ext cx="10515600" cy="1567384"/>
          </a:xfrm>
        </p:spPr>
        <p:txBody>
          <a:bodyPr/>
          <a:lstStyle/>
          <a:p>
            <a:r>
              <a:rPr lang="en-US" dirty="0"/>
              <a:t>From T7 track out to dirt</a:t>
            </a:r>
          </a:p>
          <a:p>
            <a:r>
              <a:rPr lang="en-US" dirty="0"/>
              <a:t>Full throttle</a:t>
            </a:r>
          </a:p>
          <a:p>
            <a:r>
              <a:rPr lang="en-US" dirty="0"/>
              <a:t>Track left over hill</a:t>
            </a:r>
          </a:p>
        </p:txBody>
      </p:sp>
      <p:pic>
        <p:nvPicPr>
          <p:cNvPr id="5" name="Picture 4">
            <a:extLst>
              <a:ext uri="{FF2B5EF4-FFF2-40B4-BE49-F238E27FC236}">
                <a16:creationId xmlns:a16="http://schemas.microsoft.com/office/drawing/2014/main" id="{3C0848ED-C3F4-4D89-A237-A605DFC67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185"/>
            <a:ext cx="5967956" cy="3356975"/>
          </a:xfrm>
          <a:prstGeom prst="rect">
            <a:avLst/>
          </a:prstGeom>
        </p:spPr>
      </p:pic>
      <p:pic>
        <p:nvPicPr>
          <p:cNvPr id="7" name="Picture 6">
            <a:extLst>
              <a:ext uri="{FF2B5EF4-FFF2-40B4-BE49-F238E27FC236}">
                <a16:creationId xmlns:a16="http://schemas.microsoft.com/office/drawing/2014/main" id="{21B2D0C2-D435-4B4A-A429-C66377FFE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045" y="1052186"/>
            <a:ext cx="5967956" cy="3356976"/>
          </a:xfrm>
          <a:prstGeom prst="rect">
            <a:avLst/>
          </a:prstGeom>
        </p:spPr>
      </p:pic>
      <p:sp>
        <p:nvSpPr>
          <p:cNvPr id="4" name="Date Placeholder 3">
            <a:extLst>
              <a:ext uri="{FF2B5EF4-FFF2-40B4-BE49-F238E27FC236}">
                <a16:creationId xmlns:a16="http://schemas.microsoft.com/office/drawing/2014/main" id="{44982BE9-95B7-43EC-BFEC-802940988135}"/>
              </a:ext>
            </a:extLst>
          </p:cNvPr>
          <p:cNvSpPr>
            <a:spLocks noGrp="1"/>
          </p:cNvSpPr>
          <p:nvPr>
            <p:ph type="dt" sz="half" idx="10"/>
          </p:nvPr>
        </p:nvSpPr>
        <p:spPr/>
        <p:txBody>
          <a:bodyPr/>
          <a:lstStyle/>
          <a:p>
            <a:fld id="{C429B0BD-840A-4215-9D51-19E488322BF3}" type="datetime1">
              <a:rPr lang="en-US" smtClean="0"/>
              <a:t>6/26/2021</a:t>
            </a:fld>
            <a:endParaRPr lang="en-US"/>
          </a:p>
        </p:txBody>
      </p:sp>
      <p:sp>
        <p:nvSpPr>
          <p:cNvPr id="6" name="Slide Number Placeholder 5">
            <a:extLst>
              <a:ext uri="{FF2B5EF4-FFF2-40B4-BE49-F238E27FC236}">
                <a16:creationId xmlns:a16="http://schemas.microsoft.com/office/drawing/2014/main" id="{52852174-1DF0-4BAE-ACF9-DC1B9D782130}"/>
              </a:ext>
            </a:extLst>
          </p:cNvPr>
          <p:cNvSpPr>
            <a:spLocks noGrp="1"/>
          </p:cNvSpPr>
          <p:nvPr>
            <p:ph type="sldNum" sz="quarter" idx="12"/>
          </p:nvPr>
        </p:nvSpPr>
        <p:spPr/>
        <p:txBody>
          <a:bodyPr/>
          <a:lstStyle/>
          <a:p>
            <a:fld id="{6D5D7CEE-4FCF-4F65-9EA3-0BCCE9264BD8}" type="slidenum">
              <a:rPr lang="en-US" smtClean="0"/>
              <a:t>18</a:t>
            </a:fld>
            <a:endParaRPr lang="en-US"/>
          </a:p>
        </p:txBody>
      </p:sp>
    </p:spTree>
    <p:extLst>
      <p:ext uri="{BB962C8B-B14F-4D97-AF65-F5344CB8AC3E}">
        <p14:creationId xmlns:p14="http://schemas.microsoft.com/office/powerpoint/2010/main" val="2883870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F9BF0-1098-4D07-8DEE-159C5ECAF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0"/>
            <a:ext cx="9677400" cy="6857814"/>
          </a:xfrm>
          <a:prstGeom prst="rect">
            <a:avLst/>
          </a:prstGeom>
        </p:spPr>
      </p:pic>
      <p:sp>
        <p:nvSpPr>
          <p:cNvPr id="2" name="Date Placeholder 1">
            <a:extLst>
              <a:ext uri="{FF2B5EF4-FFF2-40B4-BE49-F238E27FC236}">
                <a16:creationId xmlns:a16="http://schemas.microsoft.com/office/drawing/2014/main" id="{9EA48419-4CD2-4AE8-8408-26004C82CDEE}"/>
              </a:ext>
            </a:extLst>
          </p:cNvPr>
          <p:cNvSpPr>
            <a:spLocks noGrp="1"/>
          </p:cNvSpPr>
          <p:nvPr>
            <p:ph type="dt" sz="half" idx="10"/>
          </p:nvPr>
        </p:nvSpPr>
        <p:spPr/>
        <p:txBody>
          <a:bodyPr/>
          <a:lstStyle/>
          <a:p>
            <a:fld id="{50B10178-D3EF-4F0A-B7CE-38020F755262}" type="datetime1">
              <a:rPr lang="en-US" smtClean="0"/>
              <a:t>6/26/2021</a:t>
            </a:fld>
            <a:endParaRPr lang="en-US"/>
          </a:p>
        </p:txBody>
      </p:sp>
      <p:sp>
        <p:nvSpPr>
          <p:cNvPr id="4" name="Slide Number Placeholder 3">
            <a:extLst>
              <a:ext uri="{FF2B5EF4-FFF2-40B4-BE49-F238E27FC236}">
                <a16:creationId xmlns:a16="http://schemas.microsoft.com/office/drawing/2014/main" id="{7D4DA5EF-4A13-49CE-BC8D-B8B79B2921B9}"/>
              </a:ext>
            </a:extLst>
          </p:cNvPr>
          <p:cNvSpPr>
            <a:spLocks noGrp="1"/>
          </p:cNvSpPr>
          <p:nvPr>
            <p:ph type="sldNum" sz="quarter" idx="12"/>
          </p:nvPr>
        </p:nvSpPr>
        <p:spPr/>
        <p:txBody>
          <a:bodyPr/>
          <a:lstStyle/>
          <a:p>
            <a:fld id="{6D5D7CEE-4FCF-4F65-9EA3-0BCCE9264BD8}" type="slidenum">
              <a:rPr lang="en-US" smtClean="0"/>
              <a:t>19</a:t>
            </a:fld>
            <a:endParaRPr lang="en-US"/>
          </a:p>
        </p:txBody>
      </p:sp>
    </p:spTree>
    <p:extLst>
      <p:ext uri="{BB962C8B-B14F-4D97-AF65-F5344CB8AC3E}">
        <p14:creationId xmlns:p14="http://schemas.microsoft.com/office/powerpoint/2010/main" val="311128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86083-0CCA-4549-A8A4-50DBE4C18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65" y="0"/>
            <a:ext cx="11324869" cy="6858000"/>
          </a:xfrm>
          <a:prstGeom prst="rect">
            <a:avLst/>
          </a:prstGeom>
        </p:spPr>
      </p:pic>
      <p:sp>
        <p:nvSpPr>
          <p:cNvPr id="2" name="Date Placeholder 1">
            <a:extLst>
              <a:ext uri="{FF2B5EF4-FFF2-40B4-BE49-F238E27FC236}">
                <a16:creationId xmlns:a16="http://schemas.microsoft.com/office/drawing/2014/main" id="{9C544982-01BF-4E3C-9DA8-C3336B1D77B0}"/>
              </a:ext>
            </a:extLst>
          </p:cNvPr>
          <p:cNvSpPr>
            <a:spLocks noGrp="1"/>
          </p:cNvSpPr>
          <p:nvPr>
            <p:ph type="dt" sz="half" idx="10"/>
          </p:nvPr>
        </p:nvSpPr>
        <p:spPr/>
        <p:txBody>
          <a:bodyPr/>
          <a:lstStyle/>
          <a:p>
            <a:fld id="{3BEF630F-1FB4-455F-81EF-5214F4CA8F25}" type="datetime1">
              <a:rPr lang="en-US" smtClean="0"/>
              <a:t>6/26/2021</a:t>
            </a:fld>
            <a:endParaRPr lang="en-US"/>
          </a:p>
        </p:txBody>
      </p:sp>
      <p:sp>
        <p:nvSpPr>
          <p:cNvPr id="4" name="Slide Number Placeholder 3">
            <a:extLst>
              <a:ext uri="{FF2B5EF4-FFF2-40B4-BE49-F238E27FC236}">
                <a16:creationId xmlns:a16="http://schemas.microsoft.com/office/drawing/2014/main" id="{D173DBE3-F575-4BF4-85DA-1B1459EE1F10}"/>
              </a:ext>
            </a:extLst>
          </p:cNvPr>
          <p:cNvSpPr>
            <a:spLocks noGrp="1"/>
          </p:cNvSpPr>
          <p:nvPr>
            <p:ph type="sldNum" sz="quarter" idx="12"/>
          </p:nvPr>
        </p:nvSpPr>
        <p:spPr/>
        <p:txBody>
          <a:bodyPr/>
          <a:lstStyle/>
          <a:p>
            <a:fld id="{6D5D7CEE-4FCF-4F65-9EA3-0BCCE9264BD8}" type="slidenum">
              <a:rPr lang="en-US" smtClean="0"/>
              <a:t>2</a:t>
            </a:fld>
            <a:endParaRPr lang="en-US"/>
          </a:p>
        </p:txBody>
      </p:sp>
    </p:spTree>
    <p:extLst>
      <p:ext uri="{BB962C8B-B14F-4D97-AF65-F5344CB8AC3E}">
        <p14:creationId xmlns:p14="http://schemas.microsoft.com/office/powerpoint/2010/main" val="1502064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A5B9-0DD2-4C74-96CA-6A355406EFAB}"/>
              </a:ext>
            </a:extLst>
          </p:cNvPr>
          <p:cNvSpPr>
            <a:spLocks noGrp="1"/>
          </p:cNvSpPr>
          <p:nvPr>
            <p:ph type="title"/>
          </p:nvPr>
        </p:nvSpPr>
        <p:spPr>
          <a:xfrm>
            <a:off x="838200" y="365125"/>
            <a:ext cx="10515600" cy="662009"/>
          </a:xfrm>
        </p:spPr>
        <p:txBody>
          <a:bodyPr>
            <a:normAutofit fontScale="90000"/>
          </a:bodyPr>
          <a:lstStyle/>
          <a:p>
            <a:r>
              <a:rPr lang="en-US" dirty="0"/>
              <a:t>T9:</a:t>
            </a:r>
          </a:p>
        </p:txBody>
      </p:sp>
      <p:sp>
        <p:nvSpPr>
          <p:cNvPr id="3" name="Content Placeholder 2">
            <a:extLst>
              <a:ext uri="{FF2B5EF4-FFF2-40B4-BE49-F238E27FC236}">
                <a16:creationId xmlns:a16="http://schemas.microsoft.com/office/drawing/2014/main" id="{B222FC6C-163B-46BA-9F5E-E02B1CC40B42}"/>
              </a:ext>
            </a:extLst>
          </p:cNvPr>
          <p:cNvSpPr>
            <a:spLocks noGrp="1"/>
          </p:cNvSpPr>
          <p:nvPr>
            <p:ph idx="1"/>
          </p:nvPr>
        </p:nvSpPr>
        <p:spPr>
          <a:xfrm>
            <a:off x="838200" y="4058433"/>
            <a:ext cx="10515600" cy="2118530"/>
          </a:xfrm>
        </p:spPr>
        <p:txBody>
          <a:bodyPr/>
          <a:lstStyle/>
          <a:p>
            <a:r>
              <a:rPr lang="en-US" dirty="0"/>
              <a:t>Wide left, last minute entry</a:t>
            </a:r>
          </a:p>
          <a:p>
            <a:r>
              <a:rPr lang="en-US" dirty="0"/>
              <a:t>Aggressive turn in at the white bar just before the cone</a:t>
            </a:r>
          </a:p>
          <a:p>
            <a:r>
              <a:rPr lang="en-US" dirty="0"/>
              <a:t>Upper-mid track in the bowl</a:t>
            </a:r>
          </a:p>
          <a:p>
            <a:r>
              <a:rPr lang="en-US" dirty="0"/>
              <a:t>Maintain smooth throttle control</a:t>
            </a:r>
          </a:p>
        </p:txBody>
      </p:sp>
      <p:pic>
        <p:nvPicPr>
          <p:cNvPr id="5" name="Picture 4">
            <a:extLst>
              <a:ext uri="{FF2B5EF4-FFF2-40B4-BE49-F238E27FC236}">
                <a16:creationId xmlns:a16="http://schemas.microsoft.com/office/drawing/2014/main" id="{D8BBCE15-8CEC-4593-9AA4-43A8B3526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474"/>
            <a:ext cx="4086268" cy="2298526"/>
          </a:xfrm>
          <a:prstGeom prst="rect">
            <a:avLst/>
          </a:prstGeom>
        </p:spPr>
      </p:pic>
      <p:pic>
        <p:nvPicPr>
          <p:cNvPr id="7" name="Picture 6">
            <a:extLst>
              <a:ext uri="{FF2B5EF4-FFF2-40B4-BE49-F238E27FC236}">
                <a16:creationId xmlns:a16="http://schemas.microsoft.com/office/drawing/2014/main" id="{74C4DA4D-F1FF-43F3-BA20-CE3EBC7E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40" y="1130474"/>
            <a:ext cx="4037556" cy="2271125"/>
          </a:xfrm>
          <a:prstGeom prst="rect">
            <a:avLst/>
          </a:prstGeom>
        </p:spPr>
      </p:pic>
      <p:sp>
        <p:nvSpPr>
          <p:cNvPr id="4" name="Date Placeholder 3">
            <a:extLst>
              <a:ext uri="{FF2B5EF4-FFF2-40B4-BE49-F238E27FC236}">
                <a16:creationId xmlns:a16="http://schemas.microsoft.com/office/drawing/2014/main" id="{F8B3B8E8-1A30-4BE1-A3DC-11278E00E375}"/>
              </a:ext>
            </a:extLst>
          </p:cNvPr>
          <p:cNvSpPr>
            <a:spLocks noGrp="1"/>
          </p:cNvSpPr>
          <p:nvPr>
            <p:ph type="dt" sz="half" idx="10"/>
          </p:nvPr>
        </p:nvSpPr>
        <p:spPr/>
        <p:txBody>
          <a:bodyPr/>
          <a:lstStyle/>
          <a:p>
            <a:fld id="{5542BE32-D0AF-4229-B0F5-403B19F99806}" type="datetime1">
              <a:rPr lang="en-US" smtClean="0"/>
              <a:t>6/26/2021</a:t>
            </a:fld>
            <a:endParaRPr lang="en-US"/>
          </a:p>
        </p:txBody>
      </p:sp>
      <p:sp>
        <p:nvSpPr>
          <p:cNvPr id="6" name="Slide Number Placeholder 5">
            <a:extLst>
              <a:ext uri="{FF2B5EF4-FFF2-40B4-BE49-F238E27FC236}">
                <a16:creationId xmlns:a16="http://schemas.microsoft.com/office/drawing/2014/main" id="{72C0494E-4E80-447B-8A12-B1B1DE389753}"/>
              </a:ext>
            </a:extLst>
          </p:cNvPr>
          <p:cNvSpPr>
            <a:spLocks noGrp="1"/>
          </p:cNvSpPr>
          <p:nvPr>
            <p:ph type="sldNum" sz="quarter" idx="12"/>
          </p:nvPr>
        </p:nvSpPr>
        <p:spPr/>
        <p:txBody>
          <a:bodyPr/>
          <a:lstStyle/>
          <a:p>
            <a:fld id="{6D5D7CEE-4FCF-4F65-9EA3-0BCCE9264BD8}" type="slidenum">
              <a:rPr lang="en-US" smtClean="0"/>
              <a:t>20</a:t>
            </a:fld>
            <a:endParaRPr lang="en-US"/>
          </a:p>
        </p:txBody>
      </p:sp>
    </p:spTree>
    <p:extLst>
      <p:ext uri="{BB962C8B-B14F-4D97-AF65-F5344CB8AC3E}">
        <p14:creationId xmlns:p14="http://schemas.microsoft.com/office/powerpoint/2010/main" val="2040038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406E6B-DD98-45B1-A020-141216EC1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540" y="0"/>
            <a:ext cx="7606919" cy="6856461"/>
          </a:xfrm>
          <a:prstGeom prst="rect">
            <a:avLst/>
          </a:prstGeom>
        </p:spPr>
      </p:pic>
      <p:sp>
        <p:nvSpPr>
          <p:cNvPr id="2" name="Date Placeholder 1">
            <a:extLst>
              <a:ext uri="{FF2B5EF4-FFF2-40B4-BE49-F238E27FC236}">
                <a16:creationId xmlns:a16="http://schemas.microsoft.com/office/drawing/2014/main" id="{1126A6DF-1B86-44EE-B947-2E80BB555C5F}"/>
              </a:ext>
            </a:extLst>
          </p:cNvPr>
          <p:cNvSpPr>
            <a:spLocks noGrp="1"/>
          </p:cNvSpPr>
          <p:nvPr>
            <p:ph type="dt" sz="half" idx="10"/>
          </p:nvPr>
        </p:nvSpPr>
        <p:spPr/>
        <p:txBody>
          <a:bodyPr/>
          <a:lstStyle/>
          <a:p>
            <a:fld id="{2107549C-3697-4818-BDC4-E495E94B0A07}" type="datetime1">
              <a:rPr lang="en-US" smtClean="0"/>
              <a:t>6/26/2021</a:t>
            </a:fld>
            <a:endParaRPr lang="en-US"/>
          </a:p>
        </p:txBody>
      </p:sp>
      <p:sp>
        <p:nvSpPr>
          <p:cNvPr id="4" name="Slide Number Placeholder 3">
            <a:extLst>
              <a:ext uri="{FF2B5EF4-FFF2-40B4-BE49-F238E27FC236}">
                <a16:creationId xmlns:a16="http://schemas.microsoft.com/office/drawing/2014/main" id="{4A37322E-3999-4626-B110-910E67C172F1}"/>
              </a:ext>
            </a:extLst>
          </p:cNvPr>
          <p:cNvSpPr>
            <a:spLocks noGrp="1"/>
          </p:cNvSpPr>
          <p:nvPr>
            <p:ph type="sldNum" sz="quarter" idx="12"/>
          </p:nvPr>
        </p:nvSpPr>
        <p:spPr/>
        <p:txBody>
          <a:bodyPr/>
          <a:lstStyle/>
          <a:p>
            <a:fld id="{6D5D7CEE-4FCF-4F65-9EA3-0BCCE9264BD8}" type="slidenum">
              <a:rPr lang="en-US" smtClean="0"/>
              <a:t>21</a:t>
            </a:fld>
            <a:endParaRPr lang="en-US"/>
          </a:p>
        </p:txBody>
      </p:sp>
    </p:spTree>
    <p:extLst>
      <p:ext uri="{BB962C8B-B14F-4D97-AF65-F5344CB8AC3E}">
        <p14:creationId xmlns:p14="http://schemas.microsoft.com/office/powerpoint/2010/main" val="299230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13C6-78EB-461A-9339-F59964245C9F}"/>
              </a:ext>
            </a:extLst>
          </p:cNvPr>
          <p:cNvSpPr>
            <a:spLocks noGrp="1"/>
          </p:cNvSpPr>
          <p:nvPr>
            <p:ph type="title"/>
          </p:nvPr>
        </p:nvSpPr>
        <p:spPr>
          <a:xfrm>
            <a:off x="838200" y="365125"/>
            <a:ext cx="10515600" cy="687061"/>
          </a:xfrm>
        </p:spPr>
        <p:txBody>
          <a:bodyPr>
            <a:normAutofit fontScale="90000"/>
          </a:bodyPr>
          <a:lstStyle/>
          <a:p>
            <a:r>
              <a:rPr lang="en-US" dirty="0"/>
              <a:t>T10:</a:t>
            </a:r>
          </a:p>
        </p:txBody>
      </p:sp>
      <p:sp>
        <p:nvSpPr>
          <p:cNvPr id="3" name="Content Placeholder 2">
            <a:extLst>
              <a:ext uri="{FF2B5EF4-FFF2-40B4-BE49-F238E27FC236}">
                <a16:creationId xmlns:a16="http://schemas.microsoft.com/office/drawing/2014/main" id="{87077E37-9894-4E9E-89C9-8E3E270B59BE}"/>
              </a:ext>
            </a:extLst>
          </p:cNvPr>
          <p:cNvSpPr>
            <a:spLocks noGrp="1"/>
          </p:cNvSpPr>
          <p:nvPr>
            <p:ph idx="1"/>
          </p:nvPr>
        </p:nvSpPr>
        <p:spPr>
          <a:xfrm>
            <a:off x="838200" y="3682651"/>
            <a:ext cx="10515600" cy="2494311"/>
          </a:xfrm>
        </p:spPr>
        <p:txBody>
          <a:bodyPr/>
          <a:lstStyle/>
          <a:p>
            <a:r>
              <a:rPr lang="en-US" dirty="0"/>
              <a:t>Upper-mid track until you can just about line up the culvert with the exit cone</a:t>
            </a:r>
          </a:p>
          <a:p>
            <a:r>
              <a:rPr lang="en-US" dirty="0"/>
              <a:t>Tight apex, then wide track out</a:t>
            </a:r>
          </a:p>
          <a:p>
            <a:r>
              <a:rPr lang="en-US" dirty="0"/>
              <a:t>Move right as you crest the hill onto the front straight</a:t>
            </a:r>
          </a:p>
          <a:p>
            <a:r>
              <a:rPr lang="en-US" dirty="0"/>
              <a:t>Test brakes before braking zone for T1</a:t>
            </a:r>
          </a:p>
        </p:txBody>
      </p:sp>
      <p:pic>
        <p:nvPicPr>
          <p:cNvPr id="5" name="Picture 4">
            <a:extLst>
              <a:ext uri="{FF2B5EF4-FFF2-40B4-BE49-F238E27FC236}">
                <a16:creationId xmlns:a16="http://schemas.microsoft.com/office/drawing/2014/main" id="{770F5A34-AA8F-40D4-8684-30ED31B48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9052"/>
            <a:ext cx="3780085" cy="2126297"/>
          </a:xfrm>
          <a:prstGeom prst="rect">
            <a:avLst/>
          </a:prstGeom>
        </p:spPr>
      </p:pic>
      <p:pic>
        <p:nvPicPr>
          <p:cNvPr id="7" name="Picture 6">
            <a:extLst>
              <a:ext uri="{FF2B5EF4-FFF2-40B4-BE49-F238E27FC236}">
                <a16:creationId xmlns:a16="http://schemas.microsoft.com/office/drawing/2014/main" id="{F334AEB4-30CC-4ADA-8965-382EC963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959" y="1049052"/>
            <a:ext cx="3780082" cy="2126296"/>
          </a:xfrm>
          <a:prstGeom prst="rect">
            <a:avLst/>
          </a:prstGeom>
        </p:spPr>
      </p:pic>
      <p:pic>
        <p:nvPicPr>
          <p:cNvPr id="9" name="Picture 8">
            <a:extLst>
              <a:ext uri="{FF2B5EF4-FFF2-40B4-BE49-F238E27FC236}">
                <a16:creationId xmlns:a16="http://schemas.microsoft.com/office/drawing/2014/main" id="{98D278E4-FD03-4529-977A-ACE6C00B8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7489" y="1052186"/>
            <a:ext cx="3774512" cy="2123163"/>
          </a:xfrm>
          <a:prstGeom prst="rect">
            <a:avLst/>
          </a:prstGeom>
        </p:spPr>
      </p:pic>
      <p:sp>
        <p:nvSpPr>
          <p:cNvPr id="4" name="Date Placeholder 3">
            <a:extLst>
              <a:ext uri="{FF2B5EF4-FFF2-40B4-BE49-F238E27FC236}">
                <a16:creationId xmlns:a16="http://schemas.microsoft.com/office/drawing/2014/main" id="{E5D72460-B04A-4A86-8CBC-48E7F926BA6A}"/>
              </a:ext>
            </a:extLst>
          </p:cNvPr>
          <p:cNvSpPr>
            <a:spLocks noGrp="1"/>
          </p:cNvSpPr>
          <p:nvPr>
            <p:ph type="dt" sz="half" idx="10"/>
          </p:nvPr>
        </p:nvSpPr>
        <p:spPr/>
        <p:txBody>
          <a:bodyPr/>
          <a:lstStyle/>
          <a:p>
            <a:fld id="{51316AC9-7988-4454-9D41-2CC999346BE3}" type="datetime1">
              <a:rPr lang="en-US" smtClean="0"/>
              <a:t>6/26/2021</a:t>
            </a:fld>
            <a:endParaRPr lang="en-US"/>
          </a:p>
        </p:txBody>
      </p:sp>
      <p:sp>
        <p:nvSpPr>
          <p:cNvPr id="6" name="Slide Number Placeholder 5">
            <a:extLst>
              <a:ext uri="{FF2B5EF4-FFF2-40B4-BE49-F238E27FC236}">
                <a16:creationId xmlns:a16="http://schemas.microsoft.com/office/drawing/2014/main" id="{5F5AA5D0-7651-4ED4-9B7B-D812DEC5188A}"/>
              </a:ext>
            </a:extLst>
          </p:cNvPr>
          <p:cNvSpPr>
            <a:spLocks noGrp="1"/>
          </p:cNvSpPr>
          <p:nvPr>
            <p:ph type="sldNum" sz="quarter" idx="12"/>
          </p:nvPr>
        </p:nvSpPr>
        <p:spPr/>
        <p:txBody>
          <a:bodyPr/>
          <a:lstStyle/>
          <a:p>
            <a:fld id="{6D5D7CEE-4FCF-4F65-9EA3-0BCCE9264BD8}" type="slidenum">
              <a:rPr lang="en-US" smtClean="0"/>
              <a:t>22</a:t>
            </a:fld>
            <a:endParaRPr lang="en-US"/>
          </a:p>
        </p:txBody>
      </p:sp>
    </p:spTree>
    <p:extLst>
      <p:ext uri="{BB962C8B-B14F-4D97-AF65-F5344CB8AC3E}">
        <p14:creationId xmlns:p14="http://schemas.microsoft.com/office/powerpoint/2010/main" val="396464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85054-C80F-484B-8DDA-41B552DDB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419" y="4915"/>
            <a:ext cx="3965162" cy="6853085"/>
          </a:xfrm>
          <a:prstGeom prst="rect">
            <a:avLst/>
          </a:prstGeom>
        </p:spPr>
      </p:pic>
      <p:sp>
        <p:nvSpPr>
          <p:cNvPr id="2" name="Date Placeholder 1">
            <a:extLst>
              <a:ext uri="{FF2B5EF4-FFF2-40B4-BE49-F238E27FC236}">
                <a16:creationId xmlns:a16="http://schemas.microsoft.com/office/drawing/2014/main" id="{2267CBF4-D389-4D78-A21A-495468036022}"/>
              </a:ext>
            </a:extLst>
          </p:cNvPr>
          <p:cNvSpPr>
            <a:spLocks noGrp="1"/>
          </p:cNvSpPr>
          <p:nvPr>
            <p:ph type="dt" sz="half" idx="10"/>
          </p:nvPr>
        </p:nvSpPr>
        <p:spPr/>
        <p:txBody>
          <a:bodyPr/>
          <a:lstStyle/>
          <a:p>
            <a:fld id="{11F82C7B-1461-4666-9B06-AFA23F65C4F5}" type="datetime1">
              <a:rPr lang="en-US" smtClean="0"/>
              <a:t>6/26/2021</a:t>
            </a:fld>
            <a:endParaRPr lang="en-US"/>
          </a:p>
        </p:txBody>
      </p:sp>
      <p:sp>
        <p:nvSpPr>
          <p:cNvPr id="4" name="Slide Number Placeholder 3">
            <a:extLst>
              <a:ext uri="{FF2B5EF4-FFF2-40B4-BE49-F238E27FC236}">
                <a16:creationId xmlns:a16="http://schemas.microsoft.com/office/drawing/2014/main" id="{085EDBC7-77CC-4A69-8E37-975E53727B11}"/>
              </a:ext>
            </a:extLst>
          </p:cNvPr>
          <p:cNvSpPr>
            <a:spLocks noGrp="1"/>
          </p:cNvSpPr>
          <p:nvPr>
            <p:ph type="sldNum" sz="quarter" idx="12"/>
          </p:nvPr>
        </p:nvSpPr>
        <p:spPr/>
        <p:txBody>
          <a:bodyPr/>
          <a:lstStyle/>
          <a:p>
            <a:fld id="{6D5D7CEE-4FCF-4F65-9EA3-0BCCE9264BD8}" type="slidenum">
              <a:rPr lang="en-US" smtClean="0"/>
              <a:t>23</a:t>
            </a:fld>
            <a:endParaRPr lang="en-US"/>
          </a:p>
        </p:txBody>
      </p:sp>
    </p:spTree>
    <p:extLst>
      <p:ext uri="{BB962C8B-B14F-4D97-AF65-F5344CB8AC3E}">
        <p14:creationId xmlns:p14="http://schemas.microsoft.com/office/powerpoint/2010/main" val="46142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06AC-D57A-457C-89D1-36A3093E620A}"/>
              </a:ext>
            </a:extLst>
          </p:cNvPr>
          <p:cNvSpPr>
            <a:spLocks noGrp="1"/>
          </p:cNvSpPr>
          <p:nvPr>
            <p:ph type="title"/>
          </p:nvPr>
        </p:nvSpPr>
        <p:spPr>
          <a:xfrm>
            <a:off x="838200" y="365125"/>
            <a:ext cx="10515600" cy="636957"/>
          </a:xfrm>
        </p:spPr>
        <p:txBody>
          <a:bodyPr>
            <a:normAutofit fontScale="90000"/>
          </a:bodyPr>
          <a:lstStyle/>
          <a:p>
            <a:r>
              <a:rPr lang="en-US" dirty="0"/>
              <a:t>Start/Finish</a:t>
            </a:r>
          </a:p>
        </p:txBody>
      </p:sp>
      <p:pic>
        <p:nvPicPr>
          <p:cNvPr id="5" name="Content Placeholder 4">
            <a:extLst>
              <a:ext uri="{FF2B5EF4-FFF2-40B4-BE49-F238E27FC236}">
                <a16:creationId xmlns:a16="http://schemas.microsoft.com/office/drawing/2014/main" id="{B87B0E5D-84F0-4755-9100-2A9E699DF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397" y="1002082"/>
            <a:ext cx="9696189" cy="5454106"/>
          </a:xfrm>
        </p:spPr>
      </p:pic>
      <p:sp>
        <p:nvSpPr>
          <p:cNvPr id="3" name="Date Placeholder 2">
            <a:extLst>
              <a:ext uri="{FF2B5EF4-FFF2-40B4-BE49-F238E27FC236}">
                <a16:creationId xmlns:a16="http://schemas.microsoft.com/office/drawing/2014/main" id="{C0385C58-BF3C-4AE6-8CCB-0DB4EADF335B}"/>
              </a:ext>
            </a:extLst>
          </p:cNvPr>
          <p:cNvSpPr>
            <a:spLocks noGrp="1"/>
          </p:cNvSpPr>
          <p:nvPr>
            <p:ph type="dt" sz="half" idx="10"/>
          </p:nvPr>
        </p:nvSpPr>
        <p:spPr/>
        <p:txBody>
          <a:bodyPr/>
          <a:lstStyle/>
          <a:p>
            <a:fld id="{AD296B8B-62A8-4B60-B71C-8A90079DCA75}" type="datetime1">
              <a:rPr lang="en-US" smtClean="0"/>
              <a:t>6/26/2021</a:t>
            </a:fld>
            <a:endParaRPr lang="en-US"/>
          </a:p>
        </p:txBody>
      </p:sp>
      <p:sp>
        <p:nvSpPr>
          <p:cNvPr id="4" name="Slide Number Placeholder 3">
            <a:extLst>
              <a:ext uri="{FF2B5EF4-FFF2-40B4-BE49-F238E27FC236}">
                <a16:creationId xmlns:a16="http://schemas.microsoft.com/office/drawing/2014/main" id="{BE08CF44-20E1-445E-A62B-CB25322186AF}"/>
              </a:ext>
            </a:extLst>
          </p:cNvPr>
          <p:cNvSpPr>
            <a:spLocks noGrp="1"/>
          </p:cNvSpPr>
          <p:nvPr>
            <p:ph type="sldNum" sz="quarter" idx="12"/>
          </p:nvPr>
        </p:nvSpPr>
        <p:spPr/>
        <p:txBody>
          <a:bodyPr/>
          <a:lstStyle/>
          <a:p>
            <a:fld id="{6D5D7CEE-4FCF-4F65-9EA3-0BCCE9264BD8}" type="slidenum">
              <a:rPr lang="en-US" smtClean="0"/>
              <a:t>24</a:t>
            </a:fld>
            <a:endParaRPr lang="en-US"/>
          </a:p>
        </p:txBody>
      </p:sp>
    </p:spTree>
    <p:extLst>
      <p:ext uri="{BB962C8B-B14F-4D97-AF65-F5344CB8AC3E}">
        <p14:creationId xmlns:p14="http://schemas.microsoft.com/office/powerpoint/2010/main" val="4008475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FE8A92-7838-44FE-93E6-346FAC9D6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033"/>
            <a:ext cx="12180045" cy="4969933"/>
          </a:xfrm>
          <a:prstGeom prst="rect">
            <a:avLst/>
          </a:prstGeom>
        </p:spPr>
      </p:pic>
      <p:sp>
        <p:nvSpPr>
          <p:cNvPr id="2" name="Date Placeholder 1">
            <a:extLst>
              <a:ext uri="{FF2B5EF4-FFF2-40B4-BE49-F238E27FC236}">
                <a16:creationId xmlns:a16="http://schemas.microsoft.com/office/drawing/2014/main" id="{04A93579-0B63-4E5D-8E65-824B669F0EB8}"/>
              </a:ext>
            </a:extLst>
          </p:cNvPr>
          <p:cNvSpPr>
            <a:spLocks noGrp="1"/>
          </p:cNvSpPr>
          <p:nvPr>
            <p:ph type="dt" sz="half" idx="10"/>
          </p:nvPr>
        </p:nvSpPr>
        <p:spPr/>
        <p:txBody>
          <a:bodyPr/>
          <a:lstStyle/>
          <a:p>
            <a:fld id="{5C713536-3AA9-4A11-92FB-5F6CF12981CD}" type="datetime1">
              <a:rPr lang="en-US" smtClean="0"/>
              <a:t>6/26/2021</a:t>
            </a:fld>
            <a:endParaRPr lang="en-US"/>
          </a:p>
        </p:txBody>
      </p:sp>
      <p:sp>
        <p:nvSpPr>
          <p:cNvPr id="4" name="Slide Number Placeholder 3">
            <a:extLst>
              <a:ext uri="{FF2B5EF4-FFF2-40B4-BE49-F238E27FC236}">
                <a16:creationId xmlns:a16="http://schemas.microsoft.com/office/drawing/2014/main" id="{7C4EC7C8-2151-46C9-B47A-A48A73645A0A}"/>
              </a:ext>
            </a:extLst>
          </p:cNvPr>
          <p:cNvSpPr>
            <a:spLocks noGrp="1"/>
          </p:cNvSpPr>
          <p:nvPr>
            <p:ph type="sldNum" sz="quarter" idx="12"/>
          </p:nvPr>
        </p:nvSpPr>
        <p:spPr/>
        <p:txBody>
          <a:bodyPr/>
          <a:lstStyle/>
          <a:p>
            <a:fld id="{6D5D7CEE-4FCF-4F65-9EA3-0BCCE9264BD8}" type="slidenum">
              <a:rPr lang="en-US" smtClean="0"/>
              <a:t>25</a:t>
            </a:fld>
            <a:endParaRPr lang="en-US"/>
          </a:p>
        </p:txBody>
      </p:sp>
    </p:spTree>
    <p:extLst>
      <p:ext uri="{BB962C8B-B14F-4D97-AF65-F5344CB8AC3E}">
        <p14:creationId xmlns:p14="http://schemas.microsoft.com/office/powerpoint/2010/main" val="353602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566-75E1-4923-9673-91B17E2DFA62}"/>
              </a:ext>
            </a:extLst>
          </p:cNvPr>
          <p:cNvSpPr>
            <a:spLocks noGrp="1"/>
          </p:cNvSpPr>
          <p:nvPr>
            <p:ph type="title"/>
          </p:nvPr>
        </p:nvSpPr>
        <p:spPr/>
        <p:txBody>
          <a:bodyPr/>
          <a:lstStyle/>
          <a:p>
            <a:r>
              <a:rPr lang="en-US" dirty="0"/>
              <a:t>Preliminary Preparation</a:t>
            </a:r>
          </a:p>
        </p:txBody>
      </p:sp>
      <p:sp>
        <p:nvSpPr>
          <p:cNvPr id="3" name="Content Placeholder 2">
            <a:extLst>
              <a:ext uri="{FF2B5EF4-FFF2-40B4-BE49-F238E27FC236}">
                <a16:creationId xmlns:a16="http://schemas.microsoft.com/office/drawing/2014/main" id="{E71E0703-95BD-4B69-9256-99EFB894DBF0}"/>
              </a:ext>
            </a:extLst>
          </p:cNvPr>
          <p:cNvSpPr>
            <a:spLocks noGrp="1"/>
          </p:cNvSpPr>
          <p:nvPr>
            <p:ph idx="1"/>
          </p:nvPr>
        </p:nvSpPr>
        <p:spPr>
          <a:xfrm>
            <a:off x="838200" y="1478071"/>
            <a:ext cx="10515600" cy="4809994"/>
          </a:xfrm>
        </p:spPr>
        <p:txBody>
          <a:bodyPr>
            <a:normAutofit fontScale="92500" lnSpcReduction="20000"/>
          </a:bodyPr>
          <a:lstStyle/>
          <a:p>
            <a:r>
              <a:rPr lang="en-US" sz="1800" b="0" i="0" u="none" strike="noStrike" baseline="0" dirty="0">
                <a:latin typeface="Times New Roman" panose="02020603050405020304" pitchFamily="18" charset="0"/>
              </a:rPr>
              <a:t>Always take a quick walk around the car to make sure everything looks right before getting in. Check lug nut, hood      pins, wing, etc.</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Once up to the grid, take 30 seconds to relax, and run a quick lap in your head. Always check brake pedal travel and steering wheel before rolling into the hot pit.</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40mph on Pit Lane, controlled entry into the "chute" and out on track.</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First lap is always a sighting lap, drive a perfect line at reduced speed. The goal here is to identify any issues with the track or the car before coming up to speed. You should start your hot laps about 1/2-3/4 through your second lap.</a:t>
            </a:r>
          </a:p>
          <a:p>
            <a:endParaRPr lang="en-US" sz="1800" b="0" i="0" u="none" strike="noStrike" baseline="0" dirty="0">
              <a:latin typeface="Times New Roman" panose="02020603050405020304" pitchFamily="18" charset="0"/>
            </a:endParaRPr>
          </a:p>
          <a:p>
            <a:pPr marR="1460"/>
            <a:r>
              <a:rPr lang="en-US" sz="1800" b="0" i="0" u="none" strike="noStrike" baseline="0" dirty="0">
                <a:latin typeface="Times New Roman" panose="02020603050405020304" pitchFamily="18" charset="0"/>
              </a:rPr>
              <a:t>Work on consistency. You should be in exactly the same place at every entry and exit if traffic allows. This is easy to critique in your videos.</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Test your brakes around start/finish!</a:t>
            </a:r>
          </a:p>
          <a:p>
            <a:endParaRPr lang="en-US"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Crisp, committed wheel inputs.</a:t>
            </a:r>
          </a:p>
          <a:p>
            <a:endParaRPr lang="en-US" dirty="0"/>
          </a:p>
        </p:txBody>
      </p:sp>
      <p:sp>
        <p:nvSpPr>
          <p:cNvPr id="4" name="Date Placeholder 3">
            <a:extLst>
              <a:ext uri="{FF2B5EF4-FFF2-40B4-BE49-F238E27FC236}">
                <a16:creationId xmlns:a16="http://schemas.microsoft.com/office/drawing/2014/main" id="{6EE6E52E-769A-4A72-88B7-E451B0BACB4E}"/>
              </a:ext>
            </a:extLst>
          </p:cNvPr>
          <p:cNvSpPr>
            <a:spLocks noGrp="1"/>
          </p:cNvSpPr>
          <p:nvPr>
            <p:ph type="dt" sz="half" idx="10"/>
          </p:nvPr>
        </p:nvSpPr>
        <p:spPr/>
        <p:txBody>
          <a:bodyPr/>
          <a:lstStyle/>
          <a:p>
            <a:fld id="{D727E041-4682-4BF1-9671-13E5FD818FDC}" type="datetime1">
              <a:rPr lang="en-US" smtClean="0"/>
              <a:t>6/26/2021</a:t>
            </a:fld>
            <a:endParaRPr lang="en-US"/>
          </a:p>
        </p:txBody>
      </p:sp>
      <p:sp>
        <p:nvSpPr>
          <p:cNvPr id="5" name="Slide Number Placeholder 4">
            <a:extLst>
              <a:ext uri="{FF2B5EF4-FFF2-40B4-BE49-F238E27FC236}">
                <a16:creationId xmlns:a16="http://schemas.microsoft.com/office/drawing/2014/main" id="{2493A7FA-04F3-49DF-A822-970F4C101DF7}"/>
              </a:ext>
            </a:extLst>
          </p:cNvPr>
          <p:cNvSpPr>
            <a:spLocks noGrp="1"/>
          </p:cNvSpPr>
          <p:nvPr>
            <p:ph type="sldNum" sz="quarter" idx="12"/>
          </p:nvPr>
        </p:nvSpPr>
        <p:spPr/>
        <p:txBody>
          <a:bodyPr/>
          <a:lstStyle/>
          <a:p>
            <a:fld id="{6D5D7CEE-4FCF-4F65-9EA3-0BCCE9264BD8}" type="slidenum">
              <a:rPr lang="en-US" smtClean="0"/>
              <a:t>3</a:t>
            </a:fld>
            <a:endParaRPr lang="en-US"/>
          </a:p>
        </p:txBody>
      </p:sp>
    </p:spTree>
    <p:extLst>
      <p:ext uri="{BB962C8B-B14F-4D97-AF65-F5344CB8AC3E}">
        <p14:creationId xmlns:p14="http://schemas.microsoft.com/office/powerpoint/2010/main" val="292985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40BF-0967-4271-8884-C68D02979C16}"/>
              </a:ext>
            </a:extLst>
          </p:cNvPr>
          <p:cNvSpPr>
            <a:spLocks noGrp="1"/>
          </p:cNvSpPr>
          <p:nvPr>
            <p:ph type="title"/>
          </p:nvPr>
        </p:nvSpPr>
        <p:spPr>
          <a:xfrm>
            <a:off x="838200" y="365125"/>
            <a:ext cx="10515600" cy="636957"/>
          </a:xfrm>
        </p:spPr>
        <p:txBody>
          <a:bodyPr>
            <a:normAutofit fontScale="90000"/>
          </a:bodyPr>
          <a:lstStyle/>
          <a:p>
            <a:r>
              <a:rPr lang="en-US" dirty="0"/>
              <a:t>T1:</a:t>
            </a:r>
          </a:p>
        </p:txBody>
      </p:sp>
      <p:sp>
        <p:nvSpPr>
          <p:cNvPr id="9" name="Content Placeholder 8">
            <a:extLst>
              <a:ext uri="{FF2B5EF4-FFF2-40B4-BE49-F238E27FC236}">
                <a16:creationId xmlns:a16="http://schemas.microsoft.com/office/drawing/2014/main" id="{B8C10118-DEBC-4A80-B703-113045EA17A4}"/>
              </a:ext>
            </a:extLst>
          </p:cNvPr>
          <p:cNvSpPr>
            <a:spLocks noGrp="1"/>
          </p:cNvSpPr>
          <p:nvPr>
            <p:ph idx="1"/>
          </p:nvPr>
        </p:nvSpPr>
        <p:spPr>
          <a:xfrm>
            <a:off x="838200" y="4286249"/>
            <a:ext cx="10515600" cy="1982153"/>
          </a:xfrm>
        </p:spPr>
        <p:txBody>
          <a:bodyPr>
            <a:normAutofit lnSpcReduction="10000"/>
          </a:bodyPr>
          <a:lstStyle/>
          <a:p>
            <a:r>
              <a:rPr lang="en-US" dirty="0"/>
              <a:t>Far left into the brake zone.</a:t>
            </a:r>
          </a:p>
          <a:p>
            <a:r>
              <a:rPr lang="en-US" dirty="0"/>
              <a:t>Tight apex no curb.</a:t>
            </a:r>
          </a:p>
          <a:p>
            <a:r>
              <a:rPr lang="en-US" dirty="0"/>
              <a:t>Reduce steering angle over the top of the crest.</a:t>
            </a:r>
          </a:p>
          <a:p>
            <a:r>
              <a:rPr lang="en-US" dirty="0"/>
              <a:t>Track out far left.</a:t>
            </a:r>
          </a:p>
        </p:txBody>
      </p:sp>
      <p:pic>
        <p:nvPicPr>
          <p:cNvPr id="11" name="Picture 10">
            <a:extLst>
              <a:ext uri="{FF2B5EF4-FFF2-40B4-BE49-F238E27FC236}">
                <a16:creationId xmlns:a16="http://schemas.microsoft.com/office/drawing/2014/main" id="{4635E283-87DB-4AB3-916D-38E7A27E1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6" y="1878904"/>
            <a:ext cx="3523828" cy="1982153"/>
          </a:xfrm>
          <a:prstGeom prst="rect">
            <a:avLst/>
          </a:prstGeom>
        </p:spPr>
      </p:pic>
      <p:pic>
        <p:nvPicPr>
          <p:cNvPr id="15" name="Picture 14">
            <a:extLst>
              <a:ext uri="{FF2B5EF4-FFF2-40B4-BE49-F238E27FC236}">
                <a16:creationId xmlns:a16="http://schemas.microsoft.com/office/drawing/2014/main" id="{6F74F860-2EC1-4EA7-A4AF-F1103A20D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856" y="1862373"/>
            <a:ext cx="3553216" cy="1998684"/>
          </a:xfrm>
          <a:prstGeom prst="rect">
            <a:avLst/>
          </a:prstGeom>
        </p:spPr>
      </p:pic>
      <p:pic>
        <p:nvPicPr>
          <p:cNvPr id="17" name="Picture 16">
            <a:extLst>
              <a:ext uri="{FF2B5EF4-FFF2-40B4-BE49-F238E27FC236}">
                <a16:creationId xmlns:a16="http://schemas.microsoft.com/office/drawing/2014/main" id="{2B8F414E-23E2-4233-AFA0-C064ED505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584" y="1878904"/>
            <a:ext cx="3553216" cy="1998684"/>
          </a:xfrm>
          <a:prstGeom prst="rect">
            <a:avLst/>
          </a:prstGeom>
        </p:spPr>
      </p:pic>
      <p:sp>
        <p:nvSpPr>
          <p:cNvPr id="3" name="Date Placeholder 2">
            <a:extLst>
              <a:ext uri="{FF2B5EF4-FFF2-40B4-BE49-F238E27FC236}">
                <a16:creationId xmlns:a16="http://schemas.microsoft.com/office/drawing/2014/main" id="{ABFC253B-CE6A-48F4-B0C4-327A66204028}"/>
              </a:ext>
            </a:extLst>
          </p:cNvPr>
          <p:cNvSpPr>
            <a:spLocks noGrp="1"/>
          </p:cNvSpPr>
          <p:nvPr>
            <p:ph type="dt" sz="half" idx="10"/>
          </p:nvPr>
        </p:nvSpPr>
        <p:spPr/>
        <p:txBody>
          <a:bodyPr/>
          <a:lstStyle/>
          <a:p>
            <a:fld id="{38E15F5B-2AB3-498E-9107-7533BBA31F21}" type="datetime1">
              <a:rPr lang="en-US" smtClean="0"/>
              <a:t>6/26/2021</a:t>
            </a:fld>
            <a:endParaRPr lang="en-US"/>
          </a:p>
        </p:txBody>
      </p:sp>
      <p:sp>
        <p:nvSpPr>
          <p:cNvPr id="4" name="Slide Number Placeholder 3">
            <a:extLst>
              <a:ext uri="{FF2B5EF4-FFF2-40B4-BE49-F238E27FC236}">
                <a16:creationId xmlns:a16="http://schemas.microsoft.com/office/drawing/2014/main" id="{D5AAB180-1EE6-4911-B568-B12F86D5449F}"/>
              </a:ext>
            </a:extLst>
          </p:cNvPr>
          <p:cNvSpPr>
            <a:spLocks noGrp="1"/>
          </p:cNvSpPr>
          <p:nvPr>
            <p:ph type="sldNum" sz="quarter" idx="12"/>
          </p:nvPr>
        </p:nvSpPr>
        <p:spPr/>
        <p:txBody>
          <a:bodyPr/>
          <a:lstStyle/>
          <a:p>
            <a:fld id="{6D5D7CEE-4FCF-4F65-9EA3-0BCCE9264BD8}" type="slidenum">
              <a:rPr lang="en-US" smtClean="0"/>
              <a:t>4</a:t>
            </a:fld>
            <a:endParaRPr lang="en-US"/>
          </a:p>
        </p:txBody>
      </p:sp>
    </p:spTree>
    <p:extLst>
      <p:ext uri="{BB962C8B-B14F-4D97-AF65-F5344CB8AC3E}">
        <p14:creationId xmlns:p14="http://schemas.microsoft.com/office/powerpoint/2010/main" val="333126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47F62A-4F72-46D1-AF47-6898E2E34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75" y="0"/>
            <a:ext cx="11378049" cy="6858000"/>
          </a:xfrm>
          <a:prstGeom prst="rect">
            <a:avLst/>
          </a:prstGeom>
        </p:spPr>
      </p:pic>
      <p:sp>
        <p:nvSpPr>
          <p:cNvPr id="2" name="Date Placeholder 1">
            <a:extLst>
              <a:ext uri="{FF2B5EF4-FFF2-40B4-BE49-F238E27FC236}">
                <a16:creationId xmlns:a16="http://schemas.microsoft.com/office/drawing/2014/main" id="{F852C745-46D7-4B6E-B0D2-EC809D548992}"/>
              </a:ext>
            </a:extLst>
          </p:cNvPr>
          <p:cNvSpPr>
            <a:spLocks noGrp="1"/>
          </p:cNvSpPr>
          <p:nvPr>
            <p:ph type="dt" sz="half" idx="10"/>
          </p:nvPr>
        </p:nvSpPr>
        <p:spPr/>
        <p:txBody>
          <a:bodyPr/>
          <a:lstStyle/>
          <a:p>
            <a:fld id="{BFBF0BEC-2E30-483A-8597-39DCFF3F618D}" type="datetime1">
              <a:rPr lang="en-US" smtClean="0"/>
              <a:t>6/26/2021</a:t>
            </a:fld>
            <a:endParaRPr lang="en-US"/>
          </a:p>
        </p:txBody>
      </p:sp>
      <p:sp>
        <p:nvSpPr>
          <p:cNvPr id="3" name="Slide Number Placeholder 2">
            <a:extLst>
              <a:ext uri="{FF2B5EF4-FFF2-40B4-BE49-F238E27FC236}">
                <a16:creationId xmlns:a16="http://schemas.microsoft.com/office/drawing/2014/main" id="{AA9B3596-2616-4FB3-910D-9E55D59BC782}"/>
              </a:ext>
            </a:extLst>
          </p:cNvPr>
          <p:cNvSpPr>
            <a:spLocks noGrp="1"/>
          </p:cNvSpPr>
          <p:nvPr>
            <p:ph type="sldNum" sz="quarter" idx="12"/>
          </p:nvPr>
        </p:nvSpPr>
        <p:spPr/>
        <p:txBody>
          <a:bodyPr/>
          <a:lstStyle/>
          <a:p>
            <a:fld id="{6D5D7CEE-4FCF-4F65-9EA3-0BCCE9264BD8}" type="slidenum">
              <a:rPr lang="en-US" smtClean="0"/>
              <a:t>5</a:t>
            </a:fld>
            <a:endParaRPr lang="en-US"/>
          </a:p>
        </p:txBody>
      </p:sp>
    </p:spTree>
    <p:extLst>
      <p:ext uri="{BB962C8B-B14F-4D97-AF65-F5344CB8AC3E}">
        <p14:creationId xmlns:p14="http://schemas.microsoft.com/office/powerpoint/2010/main" val="360140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4D4C-2D44-4A75-AAD9-B5B93A6BC318}"/>
              </a:ext>
            </a:extLst>
          </p:cNvPr>
          <p:cNvSpPr>
            <a:spLocks noGrp="1"/>
          </p:cNvSpPr>
          <p:nvPr>
            <p:ph type="title"/>
          </p:nvPr>
        </p:nvSpPr>
        <p:spPr>
          <a:xfrm>
            <a:off x="838200" y="365125"/>
            <a:ext cx="10515600" cy="712113"/>
          </a:xfrm>
        </p:spPr>
        <p:txBody>
          <a:bodyPr/>
          <a:lstStyle/>
          <a:p>
            <a:r>
              <a:rPr lang="en-US" dirty="0"/>
              <a:t>T2:</a:t>
            </a:r>
          </a:p>
        </p:txBody>
      </p:sp>
      <p:sp>
        <p:nvSpPr>
          <p:cNvPr id="3" name="Content Placeholder 2">
            <a:extLst>
              <a:ext uri="{FF2B5EF4-FFF2-40B4-BE49-F238E27FC236}">
                <a16:creationId xmlns:a16="http://schemas.microsoft.com/office/drawing/2014/main" id="{E6A0A58D-DB0D-4190-B888-3B1D29A3B147}"/>
              </a:ext>
            </a:extLst>
          </p:cNvPr>
          <p:cNvSpPr>
            <a:spLocks noGrp="1"/>
          </p:cNvSpPr>
          <p:nvPr>
            <p:ph idx="1"/>
          </p:nvPr>
        </p:nvSpPr>
        <p:spPr>
          <a:xfrm>
            <a:off x="838200" y="4709785"/>
            <a:ext cx="10515600" cy="1467177"/>
          </a:xfrm>
        </p:spPr>
        <p:txBody>
          <a:bodyPr>
            <a:normAutofit lnSpcReduction="10000"/>
          </a:bodyPr>
          <a:lstStyle/>
          <a:p>
            <a:r>
              <a:rPr lang="en-US" dirty="0"/>
              <a:t>Light braking </a:t>
            </a:r>
          </a:p>
          <a:p>
            <a:r>
              <a:rPr lang="en-US" dirty="0"/>
              <a:t>No apex</a:t>
            </a:r>
          </a:p>
          <a:p>
            <a:r>
              <a:rPr lang="en-US" dirty="0"/>
              <a:t>Exit to start of T3 entry curbing</a:t>
            </a:r>
          </a:p>
        </p:txBody>
      </p:sp>
      <p:pic>
        <p:nvPicPr>
          <p:cNvPr id="5" name="Picture 4">
            <a:extLst>
              <a:ext uri="{FF2B5EF4-FFF2-40B4-BE49-F238E27FC236}">
                <a16:creationId xmlns:a16="http://schemas.microsoft.com/office/drawing/2014/main" id="{633DE09E-6C33-42F6-8656-ADFD59D48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06279"/>
            <a:ext cx="3736236" cy="2101633"/>
          </a:xfrm>
          <a:prstGeom prst="rect">
            <a:avLst/>
          </a:prstGeom>
        </p:spPr>
      </p:pic>
      <p:pic>
        <p:nvPicPr>
          <p:cNvPr id="7" name="Picture 6">
            <a:extLst>
              <a:ext uri="{FF2B5EF4-FFF2-40B4-BE49-F238E27FC236}">
                <a16:creationId xmlns:a16="http://schemas.microsoft.com/office/drawing/2014/main" id="{7D1ECA07-9B7F-45AE-BB4B-CC070864D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764" y="1706278"/>
            <a:ext cx="3736236" cy="2101633"/>
          </a:xfrm>
          <a:prstGeom prst="rect">
            <a:avLst/>
          </a:prstGeom>
        </p:spPr>
      </p:pic>
      <p:pic>
        <p:nvPicPr>
          <p:cNvPr id="9" name="Picture 8">
            <a:extLst>
              <a:ext uri="{FF2B5EF4-FFF2-40B4-BE49-F238E27FC236}">
                <a16:creationId xmlns:a16="http://schemas.microsoft.com/office/drawing/2014/main" id="{1F45BA8C-EC8C-4989-8629-2D80F467F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882" y="1706279"/>
            <a:ext cx="3736236" cy="2101632"/>
          </a:xfrm>
          <a:prstGeom prst="rect">
            <a:avLst/>
          </a:prstGeom>
        </p:spPr>
      </p:pic>
      <p:sp>
        <p:nvSpPr>
          <p:cNvPr id="4" name="Date Placeholder 3">
            <a:extLst>
              <a:ext uri="{FF2B5EF4-FFF2-40B4-BE49-F238E27FC236}">
                <a16:creationId xmlns:a16="http://schemas.microsoft.com/office/drawing/2014/main" id="{A4649738-1230-4F21-B56F-2D59A93E99A8}"/>
              </a:ext>
            </a:extLst>
          </p:cNvPr>
          <p:cNvSpPr>
            <a:spLocks noGrp="1"/>
          </p:cNvSpPr>
          <p:nvPr>
            <p:ph type="dt" sz="half" idx="10"/>
          </p:nvPr>
        </p:nvSpPr>
        <p:spPr/>
        <p:txBody>
          <a:bodyPr/>
          <a:lstStyle/>
          <a:p>
            <a:fld id="{E8DC9A6C-0ED7-439E-844A-42D52F82D055}" type="datetime1">
              <a:rPr lang="en-US" smtClean="0"/>
              <a:t>6/26/2021</a:t>
            </a:fld>
            <a:endParaRPr lang="en-US"/>
          </a:p>
        </p:txBody>
      </p:sp>
      <p:sp>
        <p:nvSpPr>
          <p:cNvPr id="6" name="Slide Number Placeholder 5">
            <a:extLst>
              <a:ext uri="{FF2B5EF4-FFF2-40B4-BE49-F238E27FC236}">
                <a16:creationId xmlns:a16="http://schemas.microsoft.com/office/drawing/2014/main" id="{55C1E2F7-F998-49F9-9835-4E875C38412A}"/>
              </a:ext>
            </a:extLst>
          </p:cNvPr>
          <p:cNvSpPr>
            <a:spLocks noGrp="1"/>
          </p:cNvSpPr>
          <p:nvPr>
            <p:ph type="sldNum" sz="quarter" idx="12"/>
          </p:nvPr>
        </p:nvSpPr>
        <p:spPr/>
        <p:txBody>
          <a:bodyPr/>
          <a:lstStyle/>
          <a:p>
            <a:fld id="{6D5D7CEE-4FCF-4F65-9EA3-0BCCE9264BD8}" type="slidenum">
              <a:rPr lang="en-US" smtClean="0"/>
              <a:t>6</a:t>
            </a:fld>
            <a:endParaRPr lang="en-US"/>
          </a:p>
        </p:txBody>
      </p:sp>
    </p:spTree>
    <p:extLst>
      <p:ext uri="{BB962C8B-B14F-4D97-AF65-F5344CB8AC3E}">
        <p14:creationId xmlns:p14="http://schemas.microsoft.com/office/powerpoint/2010/main" val="197650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21E64A-C90B-493C-BFF7-92FFFA8E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919" y="0"/>
            <a:ext cx="3566162" cy="6858000"/>
          </a:xfrm>
          <a:prstGeom prst="rect">
            <a:avLst/>
          </a:prstGeom>
        </p:spPr>
      </p:pic>
      <p:sp>
        <p:nvSpPr>
          <p:cNvPr id="2" name="Date Placeholder 1">
            <a:extLst>
              <a:ext uri="{FF2B5EF4-FFF2-40B4-BE49-F238E27FC236}">
                <a16:creationId xmlns:a16="http://schemas.microsoft.com/office/drawing/2014/main" id="{6C3AF185-BA41-433F-9A01-0C02BC8F2104}"/>
              </a:ext>
            </a:extLst>
          </p:cNvPr>
          <p:cNvSpPr>
            <a:spLocks noGrp="1"/>
          </p:cNvSpPr>
          <p:nvPr>
            <p:ph type="dt" sz="half" idx="10"/>
          </p:nvPr>
        </p:nvSpPr>
        <p:spPr/>
        <p:txBody>
          <a:bodyPr/>
          <a:lstStyle/>
          <a:p>
            <a:fld id="{0375CA81-C9B8-4AF5-86A6-4AD7A60C454B}" type="datetime1">
              <a:rPr lang="en-US" smtClean="0"/>
              <a:t>6/26/2021</a:t>
            </a:fld>
            <a:endParaRPr lang="en-US"/>
          </a:p>
        </p:txBody>
      </p:sp>
      <p:sp>
        <p:nvSpPr>
          <p:cNvPr id="3" name="Slide Number Placeholder 2">
            <a:extLst>
              <a:ext uri="{FF2B5EF4-FFF2-40B4-BE49-F238E27FC236}">
                <a16:creationId xmlns:a16="http://schemas.microsoft.com/office/drawing/2014/main" id="{6B72CDE2-EF77-4EB3-A934-40BB2EE30049}"/>
              </a:ext>
            </a:extLst>
          </p:cNvPr>
          <p:cNvSpPr>
            <a:spLocks noGrp="1"/>
          </p:cNvSpPr>
          <p:nvPr>
            <p:ph type="sldNum" sz="quarter" idx="12"/>
          </p:nvPr>
        </p:nvSpPr>
        <p:spPr/>
        <p:txBody>
          <a:bodyPr/>
          <a:lstStyle/>
          <a:p>
            <a:fld id="{6D5D7CEE-4FCF-4F65-9EA3-0BCCE9264BD8}" type="slidenum">
              <a:rPr lang="en-US" smtClean="0"/>
              <a:t>7</a:t>
            </a:fld>
            <a:endParaRPr lang="en-US"/>
          </a:p>
        </p:txBody>
      </p:sp>
    </p:spTree>
    <p:extLst>
      <p:ext uri="{BB962C8B-B14F-4D97-AF65-F5344CB8AC3E}">
        <p14:creationId xmlns:p14="http://schemas.microsoft.com/office/powerpoint/2010/main" val="324612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E3B8-C5C8-4FC6-958E-B8C2F587A9C2}"/>
              </a:ext>
            </a:extLst>
          </p:cNvPr>
          <p:cNvSpPr>
            <a:spLocks noGrp="1"/>
          </p:cNvSpPr>
          <p:nvPr>
            <p:ph type="title"/>
          </p:nvPr>
        </p:nvSpPr>
        <p:spPr>
          <a:xfrm>
            <a:off x="838200" y="365125"/>
            <a:ext cx="10515600" cy="636957"/>
          </a:xfrm>
        </p:spPr>
        <p:txBody>
          <a:bodyPr>
            <a:normAutofit fontScale="90000"/>
          </a:bodyPr>
          <a:lstStyle/>
          <a:p>
            <a:r>
              <a:rPr lang="en-US" dirty="0"/>
              <a:t>T3:</a:t>
            </a:r>
          </a:p>
        </p:txBody>
      </p:sp>
      <p:sp>
        <p:nvSpPr>
          <p:cNvPr id="3" name="Content Placeholder 2">
            <a:extLst>
              <a:ext uri="{FF2B5EF4-FFF2-40B4-BE49-F238E27FC236}">
                <a16:creationId xmlns:a16="http://schemas.microsoft.com/office/drawing/2014/main" id="{7E660845-5044-42AC-A9CB-E98B9D31B8AD}"/>
              </a:ext>
            </a:extLst>
          </p:cNvPr>
          <p:cNvSpPr>
            <a:spLocks noGrp="1"/>
          </p:cNvSpPr>
          <p:nvPr>
            <p:ph idx="1"/>
          </p:nvPr>
        </p:nvSpPr>
        <p:spPr>
          <a:xfrm>
            <a:off x="838200" y="4033381"/>
            <a:ext cx="10515600" cy="2143582"/>
          </a:xfrm>
        </p:spPr>
        <p:txBody>
          <a:bodyPr/>
          <a:lstStyle/>
          <a:p>
            <a:r>
              <a:rPr lang="en-US" dirty="0"/>
              <a:t>Tight Apex</a:t>
            </a:r>
          </a:p>
          <a:p>
            <a:r>
              <a:rPr lang="en-US" dirty="0"/>
              <a:t>Track right for T4</a:t>
            </a:r>
          </a:p>
          <a:p>
            <a:r>
              <a:rPr lang="en-US" dirty="0"/>
              <a:t>Fast  transition into T4</a:t>
            </a:r>
          </a:p>
          <a:p>
            <a:r>
              <a:rPr lang="en-US" dirty="0"/>
              <a:t>Carry speed from T3 entry thru T4</a:t>
            </a:r>
          </a:p>
        </p:txBody>
      </p:sp>
      <p:pic>
        <p:nvPicPr>
          <p:cNvPr id="5" name="Picture 4">
            <a:extLst>
              <a:ext uri="{FF2B5EF4-FFF2-40B4-BE49-F238E27FC236}">
                <a16:creationId xmlns:a16="http://schemas.microsoft.com/office/drawing/2014/main" id="{86F6C4CD-4320-48D1-8EFA-01B6D4198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64" y="1427967"/>
            <a:ext cx="3557392" cy="2001033"/>
          </a:xfrm>
          <a:prstGeom prst="rect">
            <a:avLst/>
          </a:prstGeom>
        </p:spPr>
      </p:pic>
      <p:pic>
        <p:nvPicPr>
          <p:cNvPr id="7" name="Picture 6">
            <a:extLst>
              <a:ext uri="{FF2B5EF4-FFF2-40B4-BE49-F238E27FC236}">
                <a16:creationId xmlns:a16="http://schemas.microsoft.com/office/drawing/2014/main" id="{E170F157-A448-4512-A0A8-5EE8D81BD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303" y="1427966"/>
            <a:ext cx="3557393" cy="2001034"/>
          </a:xfrm>
          <a:prstGeom prst="rect">
            <a:avLst/>
          </a:prstGeom>
        </p:spPr>
      </p:pic>
      <p:pic>
        <p:nvPicPr>
          <p:cNvPr id="9" name="Picture 8">
            <a:extLst>
              <a:ext uri="{FF2B5EF4-FFF2-40B4-BE49-F238E27FC236}">
                <a16:creationId xmlns:a16="http://schemas.microsoft.com/office/drawing/2014/main" id="{54C8EC28-25CD-4EBD-B0F9-7BC763E8C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242" y="1427966"/>
            <a:ext cx="3557393" cy="2001034"/>
          </a:xfrm>
          <a:prstGeom prst="rect">
            <a:avLst/>
          </a:prstGeom>
        </p:spPr>
      </p:pic>
      <p:sp>
        <p:nvSpPr>
          <p:cNvPr id="4" name="Date Placeholder 3">
            <a:extLst>
              <a:ext uri="{FF2B5EF4-FFF2-40B4-BE49-F238E27FC236}">
                <a16:creationId xmlns:a16="http://schemas.microsoft.com/office/drawing/2014/main" id="{8DF8045D-2A1C-4EF9-BFC8-3591D197A38E}"/>
              </a:ext>
            </a:extLst>
          </p:cNvPr>
          <p:cNvSpPr>
            <a:spLocks noGrp="1"/>
          </p:cNvSpPr>
          <p:nvPr>
            <p:ph type="dt" sz="half" idx="10"/>
          </p:nvPr>
        </p:nvSpPr>
        <p:spPr/>
        <p:txBody>
          <a:bodyPr/>
          <a:lstStyle/>
          <a:p>
            <a:fld id="{5A460F82-DD36-4D5A-9731-75C66903A51B}" type="datetime1">
              <a:rPr lang="en-US" smtClean="0"/>
              <a:t>6/26/2021</a:t>
            </a:fld>
            <a:endParaRPr lang="en-US"/>
          </a:p>
        </p:txBody>
      </p:sp>
      <p:sp>
        <p:nvSpPr>
          <p:cNvPr id="6" name="Slide Number Placeholder 5">
            <a:extLst>
              <a:ext uri="{FF2B5EF4-FFF2-40B4-BE49-F238E27FC236}">
                <a16:creationId xmlns:a16="http://schemas.microsoft.com/office/drawing/2014/main" id="{03342426-CA29-4FFB-B6D8-9CEA1BDC205D}"/>
              </a:ext>
            </a:extLst>
          </p:cNvPr>
          <p:cNvSpPr>
            <a:spLocks noGrp="1"/>
          </p:cNvSpPr>
          <p:nvPr>
            <p:ph type="sldNum" sz="quarter" idx="12"/>
          </p:nvPr>
        </p:nvSpPr>
        <p:spPr/>
        <p:txBody>
          <a:bodyPr/>
          <a:lstStyle/>
          <a:p>
            <a:fld id="{6D5D7CEE-4FCF-4F65-9EA3-0BCCE9264BD8}" type="slidenum">
              <a:rPr lang="en-US" smtClean="0"/>
              <a:t>8</a:t>
            </a:fld>
            <a:endParaRPr lang="en-US"/>
          </a:p>
        </p:txBody>
      </p:sp>
    </p:spTree>
    <p:extLst>
      <p:ext uri="{BB962C8B-B14F-4D97-AF65-F5344CB8AC3E}">
        <p14:creationId xmlns:p14="http://schemas.microsoft.com/office/powerpoint/2010/main" val="231720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07C26-6667-4835-8335-AB1D2D831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356" y="-3113"/>
            <a:ext cx="6797288" cy="6861113"/>
          </a:xfrm>
          <a:prstGeom prst="rect">
            <a:avLst/>
          </a:prstGeom>
        </p:spPr>
      </p:pic>
      <p:sp>
        <p:nvSpPr>
          <p:cNvPr id="2" name="Date Placeholder 1">
            <a:extLst>
              <a:ext uri="{FF2B5EF4-FFF2-40B4-BE49-F238E27FC236}">
                <a16:creationId xmlns:a16="http://schemas.microsoft.com/office/drawing/2014/main" id="{7595F7D6-41E4-4AF4-BDA5-91FF5716CD1F}"/>
              </a:ext>
            </a:extLst>
          </p:cNvPr>
          <p:cNvSpPr>
            <a:spLocks noGrp="1"/>
          </p:cNvSpPr>
          <p:nvPr>
            <p:ph type="dt" sz="half" idx="10"/>
          </p:nvPr>
        </p:nvSpPr>
        <p:spPr/>
        <p:txBody>
          <a:bodyPr/>
          <a:lstStyle/>
          <a:p>
            <a:fld id="{3CE9FE35-F61C-419B-B4A3-52C8B53EBDAB}" type="datetime1">
              <a:rPr lang="en-US" smtClean="0"/>
              <a:t>6/26/2021</a:t>
            </a:fld>
            <a:endParaRPr lang="en-US"/>
          </a:p>
        </p:txBody>
      </p:sp>
      <p:sp>
        <p:nvSpPr>
          <p:cNvPr id="3" name="Slide Number Placeholder 2">
            <a:extLst>
              <a:ext uri="{FF2B5EF4-FFF2-40B4-BE49-F238E27FC236}">
                <a16:creationId xmlns:a16="http://schemas.microsoft.com/office/drawing/2014/main" id="{30C8CA4D-113B-4E3E-B0D3-A5BE5D073A24}"/>
              </a:ext>
            </a:extLst>
          </p:cNvPr>
          <p:cNvSpPr>
            <a:spLocks noGrp="1"/>
          </p:cNvSpPr>
          <p:nvPr>
            <p:ph type="sldNum" sz="quarter" idx="12"/>
          </p:nvPr>
        </p:nvSpPr>
        <p:spPr/>
        <p:txBody>
          <a:bodyPr/>
          <a:lstStyle/>
          <a:p>
            <a:fld id="{6D5D7CEE-4FCF-4F65-9EA3-0BCCE9264BD8}" type="slidenum">
              <a:rPr lang="en-US" smtClean="0"/>
              <a:t>9</a:t>
            </a:fld>
            <a:endParaRPr lang="en-US"/>
          </a:p>
        </p:txBody>
      </p:sp>
    </p:spTree>
    <p:extLst>
      <p:ext uri="{BB962C8B-B14F-4D97-AF65-F5344CB8AC3E}">
        <p14:creationId xmlns:p14="http://schemas.microsoft.com/office/powerpoint/2010/main" val="944554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480</Words>
  <Application>Microsoft Office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NJMP Lightning</vt:lpstr>
      <vt:lpstr>PowerPoint Presentation</vt:lpstr>
      <vt:lpstr>Preliminary Preparation</vt:lpstr>
      <vt:lpstr>T1:</vt:lpstr>
      <vt:lpstr>PowerPoint Presentation</vt:lpstr>
      <vt:lpstr>T2:</vt:lpstr>
      <vt:lpstr>PowerPoint Presentation</vt:lpstr>
      <vt:lpstr>T3:</vt:lpstr>
      <vt:lpstr>PowerPoint Presentation</vt:lpstr>
      <vt:lpstr>T4:</vt:lpstr>
      <vt:lpstr>PowerPoint Presentation</vt:lpstr>
      <vt:lpstr>T5:</vt:lpstr>
      <vt:lpstr>PowerPoint Presentation</vt:lpstr>
      <vt:lpstr>T6:</vt:lpstr>
      <vt:lpstr>PowerPoint Presentation</vt:lpstr>
      <vt:lpstr>T7:</vt:lpstr>
      <vt:lpstr>PowerPoint Presentation</vt:lpstr>
      <vt:lpstr>T8:</vt:lpstr>
      <vt:lpstr>PowerPoint Presentation</vt:lpstr>
      <vt:lpstr>T9:</vt:lpstr>
      <vt:lpstr>PowerPoint Presentation</vt:lpstr>
      <vt:lpstr>T10:</vt:lpstr>
      <vt:lpstr>PowerPoint Presentation</vt:lpstr>
      <vt:lpstr>Start/Finish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NJMP Lightning</dc:title>
  <dc:creator>John Refalo</dc:creator>
  <cp:lastModifiedBy>John Refalo</cp:lastModifiedBy>
  <cp:revision>26</cp:revision>
  <cp:lastPrinted>2021-06-25T00:51:15Z</cp:lastPrinted>
  <dcterms:created xsi:type="dcterms:W3CDTF">2021-06-24T22:21:13Z</dcterms:created>
  <dcterms:modified xsi:type="dcterms:W3CDTF">2021-06-26T14:42:20Z</dcterms:modified>
</cp:coreProperties>
</file>