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13"/>
  </p:notesMasterIdLst>
  <p:sldIdLst>
    <p:sldId id="256" r:id="rId2"/>
    <p:sldId id="257" r:id="rId3"/>
    <p:sldId id="258" r:id="rId4"/>
    <p:sldId id="259" r:id="rId5"/>
    <p:sldId id="261" r:id="rId6"/>
    <p:sldId id="263" r:id="rId7"/>
    <p:sldId id="264" r:id="rId8"/>
    <p:sldId id="260" r:id="rId9"/>
    <p:sldId id="262" r:id="rId10"/>
    <p:sldId id="265" r:id="rId11"/>
    <p:sldId id="266" r:id="rId12"/>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3741" autoAdjust="0"/>
  </p:normalViewPr>
  <p:slideViewPr>
    <p:cSldViewPr>
      <p:cViewPr varScale="1">
        <p:scale>
          <a:sx n="92" d="100"/>
          <a:sy n="92" d="100"/>
        </p:scale>
        <p:origin x="2744" y="4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2027"/>
          </a:xfrm>
          <a:prstGeom prst="rect">
            <a:avLst/>
          </a:prstGeom>
        </p:spPr>
        <p:txBody>
          <a:bodyPr vert="horz" lIns="95564" tIns="47782" rIns="95564" bIns="47782" rtlCol="0"/>
          <a:lstStyle>
            <a:lvl1pPr algn="l" eaLnBrk="1" hangingPunct="1">
              <a:defRPr sz="1300"/>
            </a:lvl1pPr>
          </a:lstStyle>
          <a:p>
            <a:pPr>
              <a:defRPr/>
            </a:pPr>
            <a:endParaRPr lang="en-US"/>
          </a:p>
        </p:txBody>
      </p:sp>
      <p:sp>
        <p:nvSpPr>
          <p:cNvPr id="3" name="Date Placeholder 2"/>
          <p:cNvSpPr>
            <a:spLocks noGrp="1"/>
          </p:cNvSpPr>
          <p:nvPr>
            <p:ph type="dt" idx="1"/>
          </p:nvPr>
        </p:nvSpPr>
        <p:spPr>
          <a:xfrm>
            <a:off x="4143588" y="1"/>
            <a:ext cx="3169920" cy="482027"/>
          </a:xfrm>
          <a:prstGeom prst="rect">
            <a:avLst/>
          </a:prstGeom>
        </p:spPr>
        <p:txBody>
          <a:bodyPr vert="horz" lIns="95564" tIns="47782" rIns="95564" bIns="47782" rtlCol="0"/>
          <a:lstStyle>
            <a:lvl1pPr algn="r" eaLnBrk="1" hangingPunct="1">
              <a:defRPr sz="1300"/>
            </a:lvl1pPr>
          </a:lstStyle>
          <a:p>
            <a:pPr>
              <a:defRPr/>
            </a:pPr>
            <a:fld id="{FC901607-DDFE-4E79-9B20-DCC7F4F8966B}" type="datetimeFigureOut">
              <a:rPr lang="en-US"/>
              <a:pPr>
                <a:defRPr/>
              </a:pPr>
              <a:t>4/3/25</a:t>
            </a:fld>
            <a:endParaRPr lang="en-US"/>
          </a:p>
        </p:txBody>
      </p:sp>
      <p:sp>
        <p:nvSpPr>
          <p:cNvPr id="4" name="Slide Image Placeholder 3"/>
          <p:cNvSpPr>
            <a:spLocks noGrp="1" noRot="1" noChangeAspect="1"/>
          </p:cNvSpPr>
          <p:nvPr>
            <p:ph type="sldImg" idx="2"/>
          </p:nvPr>
        </p:nvSpPr>
        <p:spPr>
          <a:xfrm>
            <a:off x="1498600" y="1200150"/>
            <a:ext cx="4318000" cy="3238500"/>
          </a:xfrm>
          <a:prstGeom prst="rect">
            <a:avLst/>
          </a:prstGeom>
          <a:noFill/>
          <a:ln w="12700">
            <a:solidFill>
              <a:prstClr val="black"/>
            </a:solidFill>
          </a:ln>
        </p:spPr>
        <p:txBody>
          <a:bodyPr vert="horz" lIns="95564" tIns="47782" rIns="95564" bIns="47782" rtlCol="0" anchor="ctr"/>
          <a:lstStyle/>
          <a:p>
            <a:pPr lvl="0"/>
            <a:endParaRPr lang="en-US" noProof="0"/>
          </a:p>
        </p:txBody>
      </p:sp>
      <p:sp>
        <p:nvSpPr>
          <p:cNvPr id="5" name="Notes Placeholder 4"/>
          <p:cNvSpPr>
            <a:spLocks noGrp="1"/>
          </p:cNvSpPr>
          <p:nvPr>
            <p:ph type="body" sz="quarter" idx="3"/>
          </p:nvPr>
        </p:nvSpPr>
        <p:spPr>
          <a:xfrm>
            <a:off x="731521" y="4620250"/>
            <a:ext cx="5852160" cy="3780800"/>
          </a:xfrm>
          <a:prstGeom prst="rect">
            <a:avLst/>
          </a:prstGeom>
        </p:spPr>
        <p:txBody>
          <a:bodyPr vert="horz" lIns="95564" tIns="47782" rIns="95564" bIns="47782"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19173"/>
            <a:ext cx="3169920" cy="482027"/>
          </a:xfrm>
          <a:prstGeom prst="rect">
            <a:avLst/>
          </a:prstGeom>
        </p:spPr>
        <p:txBody>
          <a:bodyPr vert="horz" lIns="95564" tIns="47782" rIns="95564" bIns="47782" rtlCol="0" anchor="b"/>
          <a:lstStyle>
            <a:lvl1pPr algn="l" eaLnBrk="1" hangingPunct="1">
              <a:defRPr sz="1300"/>
            </a:lvl1pPr>
          </a:lstStyle>
          <a:p>
            <a:pPr>
              <a:defRPr/>
            </a:pPr>
            <a:endParaRPr lang="en-US"/>
          </a:p>
        </p:txBody>
      </p:sp>
      <p:sp>
        <p:nvSpPr>
          <p:cNvPr id="7" name="Slide Number Placeholder 6"/>
          <p:cNvSpPr>
            <a:spLocks noGrp="1"/>
          </p:cNvSpPr>
          <p:nvPr>
            <p:ph type="sldNum" sz="quarter" idx="5"/>
          </p:nvPr>
        </p:nvSpPr>
        <p:spPr>
          <a:xfrm>
            <a:off x="4143588" y="9119173"/>
            <a:ext cx="3169920" cy="482027"/>
          </a:xfrm>
          <a:prstGeom prst="rect">
            <a:avLst/>
          </a:prstGeom>
        </p:spPr>
        <p:txBody>
          <a:bodyPr vert="horz" lIns="95564" tIns="47782" rIns="95564" bIns="47782" rtlCol="0" anchor="b"/>
          <a:lstStyle>
            <a:lvl1pPr algn="r" eaLnBrk="1" hangingPunct="1">
              <a:defRPr sz="1300"/>
            </a:lvl1pPr>
          </a:lstStyle>
          <a:p>
            <a:pPr>
              <a:defRPr/>
            </a:pPr>
            <a:fld id="{5A126DCC-D3BF-45EA-B205-EEAB1D86D0A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&amp; Introductions</a:t>
            </a:r>
          </a:p>
        </p:txBody>
      </p:sp>
      <p:sp>
        <p:nvSpPr>
          <p:cNvPr id="4" name="Slide Number Placeholder 3"/>
          <p:cNvSpPr>
            <a:spLocks noGrp="1"/>
          </p:cNvSpPr>
          <p:nvPr>
            <p:ph type="sldNum" sz="quarter" idx="5"/>
          </p:nvPr>
        </p:nvSpPr>
        <p:spPr/>
        <p:txBody>
          <a:bodyPr/>
          <a:lstStyle/>
          <a:p>
            <a:pPr>
              <a:defRPr/>
            </a:pPr>
            <a:fld id="{5A126DCC-D3BF-45EA-B205-EEAB1D86D0A2}" type="slidenum">
              <a:rPr lang="en-US" smtClean="0"/>
              <a:pPr>
                <a:defRPr/>
              </a:pPr>
              <a:t>1</a:t>
            </a:fld>
            <a:endParaRPr lang="en-US"/>
          </a:p>
        </p:txBody>
      </p:sp>
    </p:spTree>
    <p:extLst>
      <p:ext uri="{BB962C8B-B14F-4D97-AF65-F5344CB8AC3E}">
        <p14:creationId xmlns:p14="http://schemas.microsoft.com/office/powerpoint/2010/main" val="2153635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effectLst/>
              </a:rPr>
              <a:t>In other words, the letters of reference required by Eagle Scout rank requirement 2, should be destroyed by the Eagle Board of Review if the scout successfully completes the board of review.  If an appeal procedure is appropriate, the refences will remain a part of the Eagle package until the appeal process is completed.</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pPr>
              <a:defRPr/>
            </a:pPr>
            <a:fld id="{5A126DCC-D3BF-45EA-B205-EEAB1D86D0A2}" type="slidenum">
              <a:rPr lang="en-US" smtClean="0"/>
              <a:pPr>
                <a:defRPr/>
              </a:pPr>
              <a:t>3</a:t>
            </a:fld>
            <a:endParaRPr lang="en-US"/>
          </a:p>
        </p:txBody>
      </p:sp>
    </p:spTree>
    <p:extLst>
      <p:ext uri="{BB962C8B-B14F-4D97-AF65-F5344CB8AC3E}">
        <p14:creationId xmlns:p14="http://schemas.microsoft.com/office/powerpoint/2010/main" val="3182273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A126DCC-D3BF-45EA-B205-EEAB1D86D0A2}" type="slidenum">
              <a:rPr lang="en-US" smtClean="0"/>
              <a:pPr>
                <a:defRPr/>
              </a:pPr>
              <a:t>5</a:t>
            </a:fld>
            <a:endParaRPr lang="en-US"/>
          </a:p>
        </p:txBody>
      </p:sp>
    </p:spTree>
    <p:extLst>
      <p:ext uri="{BB962C8B-B14F-4D97-AF65-F5344CB8AC3E}">
        <p14:creationId xmlns:p14="http://schemas.microsoft.com/office/powerpoint/2010/main" val="1954058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A126DCC-D3BF-45EA-B205-EEAB1D86D0A2}" type="slidenum">
              <a:rPr lang="en-US" smtClean="0"/>
              <a:pPr>
                <a:defRPr/>
              </a:pPr>
              <a:t>9</a:t>
            </a:fld>
            <a:endParaRPr lang="en-US"/>
          </a:p>
        </p:txBody>
      </p:sp>
    </p:spTree>
    <p:extLst>
      <p:ext uri="{BB962C8B-B14F-4D97-AF65-F5344CB8AC3E}">
        <p14:creationId xmlns:p14="http://schemas.microsoft.com/office/powerpoint/2010/main" val="1484371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6"/>
          <p:cNvSpPr>
            <a:spLocks/>
          </p:cNvSpPr>
          <p:nvPr/>
        </p:nvSpPr>
        <p:spPr bwMode="auto">
          <a:xfrm>
            <a:off x="8153400" y="0"/>
            <a:ext cx="9906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rgbClr val="002060"/>
          </a:solidFill>
          <a:ln w="19050" cap="flat" cmpd="sng" algn="ctr">
            <a:solidFill>
              <a:srgbClr val="002060"/>
            </a:solidFill>
            <a:prstDash val="solid"/>
            <a:round/>
            <a:headEnd type="none" w="med" len="med"/>
            <a:tailEnd type="none" w="med" len="med"/>
          </a:ln>
          <a:effectLst>
            <a:outerShdw blurRad="50800" dist="50800" dir="10800000" algn="ctr" rotWithShape="0">
              <a:prstClr val="black">
                <a:alpha val="45000"/>
              </a:prstClr>
            </a:outerShdw>
          </a:effectLst>
        </p:spPr>
        <p:txBody>
          <a:bodyPr/>
          <a:lstStyle/>
          <a:p>
            <a:pPr eaLnBrk="1" fontAlgn="auto" hangingPunct="1">
              <a:spcBef>
                <a:spcPts val="0"/>
              </a:spcBef>
              <a:spcAft>
                <a:spcPts val="0"/>
              </a:spcAft>
              <a:defRPr/>
            </a:pPr>
            <a:endParaRPr lang="en-US">
              <a:latin typeface="+mn-lt"/>
              <a:cs typeface="+mn-cs"/>
            </a:endParaRPr>
          </a:p>
        </p:txBody>
      </p:sp>
      <p:sp>
        <p:nvSpPr>
          <p:cNvPr id="5" name="Freeform 7"/>
          <p:cNvSpPr>
            <a:spLocks/>
          </p:cNvSpPr>
          <p:nvPr userDrawn="1"/>
        </p:nvSpPr>
        <p:spPr bwMode="auto">
          <a:xfrm>
            <a:off x="0" y="5181600"/>
            <a:ext cx="9144000" cy="1682750"/>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8900000" scaled="1"/>
            <a:tileRect/>
          </a:gradFill>
          <a:ln w="19050" cap="flat" cmpd="sng" algn="ctr">
            <a:solidFill>
              <a:srgbClr val="C00000"/>
            </a:solidFill>
            <a:prstDash val="solid"/>
            <a:round/>
            <a:headEnd type="none" w="med" len="med"/>
            <a:tailEnd type="none" w="med" len="med"/>
          </a:ln>
          <a:effectLst>
            <a:outerShdw blurRad="50800" dist="44450" dir="16200000" algn="ctr" rotWithShape="0">
              <a:prstClr val="black">
                <a:alpha val="35000"/>
              </a:prstClr>
            </a:outerShdw>
          </a:effectLst>
        </p:spPr>
        <p:txBody>
          <a:bodyPr/>
          <a:lstStyle/>
          <a:p>
            <a:pPr eaLnBrk="1" fontAlgn="auto" hangingPunct="1">
              <a:spcBef>
                <a:spcPts val="0"/>
              </a:spcBef>
              <a:spcAft>
                <a:spcPts val="0"/>
              </a:spcAft>
              <a:defRPr/>
            </a:pPr>
            <a:endParaRPr lang="en-US">
              <a:latin typeface="+mn-lt"/>
              <a:cs typeface="+mn-cs"/>
            </a:endParaRPr>
          </a:p>
        </p:txBody>
      </p:sp>
      <p:pic>
        <p:nvPicPr>
          <p:cNvPr id="6" name="Picture 12" descr="Prepared_standard_Rev.g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43700" y="6057900"/>
            <a:ext cx="220980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8"/>
          <p:cNvSpPr>
            <a:spLocks noGrp="1"/>
          </p:cNvSpPr>
          <p:nvPr>
            <p:ph type="ctrTitle"/>
          </p:nvPr>
        </p:nvSpPr>
        <p:spPr>
          <a:xfrm>
            <a:off x="429064" y="3337560"/>
            <a:ext cx="6480048" cy="2301240"/>
          </a:xfrm>
        </p:spPr>
        <p:txBody>
          <a:bodyPr anchor="t"/>
          <a:lstStyle>
            <a:lvl1pPr algn="r">
              <a:defRPr lang="en-US" b="1" cap="all" baseline="0" dirty="0">
                <a:ln w="5000" cmpd="sng">
                  <a:noFill/>
                  <a:prstDash val="solid"/>
                </a:ln>
                <a:solidFill>
                  <a:schemeClr val="tx1"/>
                </a:solidFill>
                <a:effectLst>
                  <a:outerShdw blurRad="50800" dist="38100" dir="5400000" algn="t" rotWithShape="0">
                    <a:prstClr val="black">
                      <a:alpha val="50000"/>
                    </a:prstClr>
                  </a:outerShdw>
                </a:effectLst>
              </a:defRPr>
            </a:lvl1pPr>
          </a:lstStyle>
          <a:p>
            <a:r>
              <a:rPr lang="en-US"/>
              <a:t>Click to edit Master title style</a:t>
            </a:r>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Tree>
    <p:extLst>
      <p:ext uri="{BB962C8B-B14F-4D97-AF65-F5344CB8AC3E}">
        <p14:creationId xmlns:p14="http://schemas.microsoft.com/office/powerpoint/2010/main" val="332999334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524000" cy="5211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21176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7239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8462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noFill/>
                  <a:prstDash val="solid"/>
                </a:ln>
                <a:solidFill>
                  <a:schemeClr val="bg1"/>
                </a:solidFill>
                <a:effectLst>
                  <a:outerShdw blurRad="50800" dist="38100" dir="5400000" algn="t" rotWithShape="0">
                    <a:prstClr val="black">
                      <a:alpha val="50000"/>
                    </a:prstClr>
                  </a:outerShdw>
                </a:effectLst>
              </a:defRPr>
            </a:lvl1pPr>
          </a:lstStyle>
          <a:p>
            <a:r>
              <a:rPr lang="en-US"/>
              <a:t>Click to edit Master title style</a:t>
            </a:r>
            <a:endParaRPr lang="en-US" dirty="0"/>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bg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Tree>
    <p:extLst>
      <p:ext uri="{BB962C8B-B14F-4D97-AF65-F5344CB8AC3E}">
        <p14:creationId xmlns:p14="http://schemas.microsoft.com/office/powerpoint/2010/main" val="389001077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lang="en-US"/>
              <a:t>Click to edit Master title style</a:t>
            </a:r>
          </a:p>
        </p:txBody>
      </p:sp>
      <p:sp>
        <p:nvSpPr>
          <p:cNvPr id="3" name="Content Placeholder 2"/>
          <p:cNvSpPr>
            <a:spLocks noGrp="1"/>
          </p:cNvSpPr>
          <p:nvPr>
            <p:ph sz="half" idx="1"/>
          </p:nvPr>
        </p:nvSpPr>
        <p:spPr>
          <a:xfrm>
            <a:off x="457200" y="1600201"/>
            <a:ext cx="3657600" cy="4114800"/>
          </a:xfrm>
        </p:spPr>
        <p:txBody>
          <a:bodyPr/>
          <a:lstStyle>
            <a:lvl1pPr>
              <a:defRPr sz="2600"/>
            </a:lvl1pPr>
            <a:lvl2pPr>
              <a:defRPr sz="22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267200" y="1600201"/>
            <a:ext cx="3657600" cy="4114800"/>
          </a:xfrm>
        </p:spPr>
        <p:txBody>
          <a:bodyPr/>
          <a:lstStyle>
            <a:lvl1pPr>
              <a:defRPr sz="2600"/>
            </a:lvl1pPr>
            <a:lvl2pPr>
              <a:defRPr sz="22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7140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lstStyle>
            <a:lvl1pPr algn="l">
              <a:defRPr sz="4600"/>
            </a:lvl1pPr>
          </a:lstStyle>
          <a:p>
            <a:r>
              <a:rPr lang="en-US"/>
              <a:t>Click to edit Master title style</a:t>
            </a:r>
          </a:p>
        </p:txBody>
      </p:sp>
    </p:spTree>
    <p:extLst>
      <p:ext uri="{BB962C8B-B14F-4D97-AF65-F5344CB8AC3E}">
        <p14:creationId xmlns:p14="http://schemas.microsoft.com/office/powerpoint/2010/main" val="207334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2521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ln>
                  <a:noFill/>
                </a:ln>
                <a:solidFill>
                  <a:schemeClr val="bg1"/>
                </a:solidFill>
              </a:defRPr>
            </a:lvl1pPr>
          </a:lstStyle>
          <a:p>
            <a:r>
              <a:rPr lang="en-US"/>
              <a:t>Click to edit Master title style</a:t>
            </a:r>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457200" y="1981200"/>
            <a:ext cx="7086600" cy="3733800"/>
          </a:xfrm>
        </p:spPr>
        <p:txBody>
          <a:bodyPr/>
          <a:lstStyle>
            <a:lvl1pPr>
              <a:defRPr sz="2800"/>
            </a:lvl1pPr>
            <a:lvl2pPr>
              <a:defRPr sz="2400"/>
            </a:lvl2pPr>
            <a:lvl3pPr>
              <a:defRPr sz="22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79996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46492" y="1386101"/>
            <a:ext cx="3053868" cy="1253808"/>
          </a:xfrm>
        </p:spPr>
        <p:txBody>
          <a:bodyPr anchor="b"/>
          <a:lstStyle>
            <a:lvl1pPr algn="l">
              <a:buNone/>
              <a:defRPr sz="2200" b="1">
                <a:ln>
                  <a:noFill/>
                </a:ln>
                <a:solidFill>
                  <a:schemeClr val="bg1"/>
                </a:solidFill>
              </a:defRPr>
            </a:lvl1pPr>
          </a:lstStyle>
          <a:p>
            <a:r>
              <a:rPr lang="en-US"/>
              <a:t>Click to edit Master title style</a:t>
            </a:r>
          </a:p>
        </p:txBody>
      </p:sp>
      <p:sp>
        <p:nvSpPr>
          <p:cNvPr id="3" name="Picture Placeholder 2"/>
          <p:cNvSpPr>
            <a:spLocks noGrp="1"/>
          </p:cNvSpPr>
          <p:nvPr>
            <p:ph type="pic" idx="1"/>
          </p:nvPr>
        </p:nvSpPr>
        <p:spPr>
          <a:xfrm>
            <a:off x="355388" y="700299"/>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4846494" y="2679157"/>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Tree>
    <p:extLst>
      <p:ext uri="{BB962C8B-B14F-4D97-AF65-F5344CB8AC3E}">
        <p14:creationId xmlns:p14="http://schemas.microsoft.com/office/powerpoint/2010/main" val="420252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1"/>
            <a:ext cx="7467600" cy="39623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1383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alpha val="0"/>
          </a:schemeClr>
        </a:solidFill>
        <a:effectLst/>
      </p:bgPr>
    </p:bg>
    <p:spTree>
      <p:nvGrpSpPr>
        <p:cNvPr id="1" name=""/>
        <p:cNvGrpSpPr/>
        <p:nvPr/>
      </p:nvGrpSpPr>
      <p:grpSpPr>
        <a:xfrm>
          <a:off x="0" y="0"/>
          <a:ext cx="0" cy="0"/>
          <a:chOff x="0" y="0"/>
          <a:chExt cx="0" cy="0"/>
        </a:xfrm>
      </p:grpSpPr>
      <p:sp>
        <p:nvSpPr>
          <p:cNvPr id="10" name="Freeform 9"/>
          <p:cNvSpPr>
            <a:spLocks/>
          </p:cNvSpPr>
          <p:nvPr userDrawn="1"/>
        </p:nvSpPr>
        <p:spPr bwMode="auto">
          <a:xfrm>
            <a:off x="8153400" y="-9525"/>
            <a:ext cx="9906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rgbClr val="002060"/>
          </a:solidFill>
          <a:ln w="19050" cap="flat" cmpd="sng" algn="ctr">
            <a:solidFill>
              <a:srgbClr val="002060"/>
            </a:solidFill>
            <a:prstDash val="solid"/>
            <a:round/>
            <a:headEnd type="none" w="med" len="med"/>
            <a:tailEnd type="none" w="med" len="med"/>
          </a:ln>
          <a:effectLst>
            <a:outerShdw blurRad="50800" dist="50800" dir="10800000" algn="ctr" rotWithShape="0">
              <a:prstClr val="black">
                <a:alpha val="45000"/>
              </a:prstClr>
            </a:outerShdw>
          </a:effectLst>
        </p:spPr>
        <p:txBody>
          <a:bodyPr/>
          <a:lstStyle/>
          <a:p>
            <a:pPr eaLnBrk="1" fontAlgn="auto" hangingPunct="1">
              <a:spcBef>
                <a:spcPts val="0"/>
              </a:spcBef>
              <a:spcAft>
                <a:spcPts val="0"/>
              </a:spcAft>
              <a:defRPr/>
            </a:pPr>
            <a:endParaRPr lang="en-US">
              <a:latin typeface="+mn-lt"/>
              <a:cs typeface="+mn-cs"/>
            </a:endParaRPr>
          </a:p>
        </p:txBody>
      </p:sp>
      <p:sp>
        <p:nvSpPr>
          <p:cNvPr id="11" name="Freeform 10"/>
          <p:cNvSpPr>
            <a:spLocks/>
          </p:cNvSpPr>
          <p:nvPr userDrawn="1"/>
        </p:nvSpPr>
        <p:spPr bwMode="auto">
          <a:xfrm>
            <a:off x="0" y="5181600"/>
            <a:ext cx="9144000" cy="1682750"/>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8900000" scaled="1"/>
            <a:tileRect/>
          </a:gradFill>
          <a:ln w="19050" cap="flat" cmpd="sng" algn="ctr">
            <a:solidFill>
              <a:srgbClr val="C00000"/>
            </a:solidFill>
            <a:prstDash val="solid"/>
            <a:round/>
            <a:headEnd type="none" w="med" len="med"/>
            <a:tailEnd type="none" w="med" len="med"/>
          </a:ln>
          <a:effectLst>
            <a:outerShdw blurRad="50800" dist="44450" dir="16200000" algn="ctr" rotWithShape="0">
              <a:prstClr val="black">
                <a:alpha val="35000"/>
              </a:prstClr>
            </a:outerShdw>
          </a:effectLst>
        </p:spPr>
        <p:txBody>
          <a:bodyPr/>
          <a:lstStyle/>
          <a:p>
            <a:pPr eaLnBrk="1" fontAlgn="auto" hangingPunct="1">
              <a:spcBef>
                <a:spcPts val="0"/>
              </a:spcBef>
              <a:spcAft>
                <a:spcPts val="0"/>
              </a:spcAft>
              <a:defRPr/>
            </a:pPr>
            <a:endParaRPr lang="en-US">
              <a:latin typeface="+mn-lt"/>
              <a:cs typeface="+mn-cs"/>
            </a:endParaRPr>
          </a:p>
        </p:txBody>
      </p:sp>
      <p:sp>
        <p:nvSpPr>
          <p:cNvPr id="1028" name="Title Placeholder 8"/>
          <p:cNvSpPr>
            <a:spLocks noGrp="1"/>
          </p:cNvSpPr>
          <p:nvPr>
            <p:ph type="title"/>
          </p:nvPr>
        </p:nvSpPr>
        <p:spPr bwMode="auto">
          <a:xfrm>
            <a:off x="457200" y="274638"/>
            <a:ext cx="7467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p>
            <a:pPr lvl="0"/>
            <a:r>
              <a:rPr lang="en-US" altLang="en-US"/>
              <a:t>Click to edit Master title style</a:t>
            </a:r>
          </a:p>
        </p:txBody>
      </p:sp>
      <p:sp>
        <p:nvSpPr>
          <p:cNvPr id="1029" name="Text Placeholder 29"/>
          <p:cNvSpPr>
            <a:spLocks noGrp="1"/>
          </p:cNvSpPr>
          <p:nvPr>
            <p:ph type="body" idx="1"/>
          </p:nvPr>
        </p:nvSpPr>
        <p:spPr bwMode="auto">
          <a:xfrm>
            <a:off x="457200" y="1600200"/>
            <a:ext cx="746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30" name="Picture 11" descr="Prepared_standard_Rev.gif"/>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6705600" y="6048375"/>
            <a:ext cx="220980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1" tx1="lt1" bg2="dk2" tx2="lt2" accent1="accent1" accent2="accent2" accent3="accent3" accent4="accent4" accent5="accent5" accent6="accent6" hlink="hlink" folHlink="folHlink"/>
  <p:sldLayoutIdLst>
    <p:sldLayoutId id="2147483793" r:id="rId1"/>
    <p:sldLayoutId id="2147483785" r:id="rId2"/>
    <p:sldLayoutId id="2147483794" r:id="rId3"/>
    <p:sldLayoutId id="2147483786" r:id="rId4"/>
    <p:sldLayoutId id="2147483787" r:id="rId5"/>
    <p:sldLayoutId id="2147483788" r:id="rId6"/>
    <p:sldLayoutId id="2147483789" r:id="rId7"/>
    <p:sldLayoutId id="2147483790" r:id="rId8"/>
    <p:sldLayoutId id="2147483791" r:id="rId9"/>
    <p:sldLayoutId id="2147483792" r:id="rId10"/>
  </p:sldLayoutIdLst>
  <p:txStyles>
    <p:titleStyle>
      <a:lvl1pPr algn="l" rtl="0" eaLnBrk="1" fontAlgn="base" hangingPunct="1">
        <a:spcBef>
          <a:spcPct val="0"/>
        </a:spcBef>
        <a:spcAft>
          <a:spcPct val="0"/>
        </a:spcAft>
        <a:defRPr sz="4600" kern="1200">
          <a:solidFill>
            <a:schemeClr val="bg1"/>
          </a:solidFill>
          <a:latin typeface="+mj-lt"/>
          <a:ea typeface="+mj-ea"/>
          <a:cs typeface="+mj-cs"/>
        </a:defRPr>
      </a:lvl1pPr>
      <a:lvl2pPr algn="l" rtl="0" eaLnBrk="1" fontAlgn="base" hangingPunct="1">
        <a:spcBef>
          <a:spcPct val="0"/>
        </a:spcBef>
        <a:spcAft>
          <a:spcPct val="0"/>
        </a:spcAft>
        <a:defRPr sz="4600">
          <a:solidFill>
            <a:schemeClr val="bg1"/>
          </a:solidFill>
          <a:latin typeface="Franklin Gothic Book" pitchFamily="34" charset="0"/>
        </a:defRPr>
      </a:lvl2pPr>
      <a:lvl3pPr algn="l" rtl="0" eaLnBrk="1" fontAlgn="base" hangingPunct="1">
        <a:spcBef>
          <a:spcPct val="0"/>
        </a:spcBef>
        <a:spcAft>
          <a:spcPct val="0"/>
        </a:spcAft>
        <a:defRPr sz="4600">
          <a:solidFill>
            <a:schemeClr val="bg1"/>
          </a:solidFill>
          <a:latin typeface="Franklin Gothic Book" pitchFamily="34" charset="0"/>
        </a:defRPr>
      </a:lvl3pPr>
      <a:lvl4pPr algn="l" rtl="0" eaLnBrk="1" fontAlgn="base" hangingPunct="1">
        <a:spcBef>
          <a:spcPct val="0"/>
        </a:spcBef>
        <a:spcAft>
          <a:spcPct val="0"/>
        </a:spcAft>
        <a:defRPr sz="4600">
          <a:solidFill>
            <a:schemeClr val="bg1"/>
          </a:solidFill>
          <a:latin typeface="Franklin Gothic Book" pitchFamily="34" charset="0"/>
        </a:defRPr>
      </a:lvl4pPr>
      <a:lvl5pPr algn="l" rtl="0" eaLnBrk="1" fontAlgn="base" hangingPunct="1">
        <a:spcBef>
          <a:spcPct val="0"/>
        </a:spcBef>
        <a:spcAft>
          <a:spcPct val="0"/>
        </a:spcAft>
        <a:defRPr sz="4600">
          <a:solidFill>
            <a:schemeClr val="bg1"/>
          </a:solidFill>
          <a:latin typeface="Franklin Gothic Book" pitchFamily="34" charset="0"/>
        </a:defRPr>
      </a:lvl5pPr>
      <a:lvl6pPr marL="457200" algn="l" rtl="0" eaLnBrk="1" fontAlgn="base" hangingPunct="1">
        <a:spcBef>
          <a:spcPct val="0"/>
        </a:spcBef>
        <a:spcAft>
          <a:spcPct val="0"/>
        </a:spcAft>
        <a:defRPr sz="4600">
          <a:solidFill>
            <a:schemeClr val="bg1"/>
          </a:solidFill>
          <a:latin typeface="Franklin Gothic Book" pitchFamily="34" charset="0"/>
        </a:defRPr>
      </a:lvl6pPr>
      <a:lvl7pPr marL="914400" algn="l" rtl="0" eaLnBrk="1" fontAlgn="base" hangingPunct="1">
        <a:spcBef>
          <a:spcPct val="0"/>
        </a:spcBef>
        <a:spcAft>
          <a:spcPct val="0"/>
        </a:spcAft>
        <a:defRPr sz="4600">
          <a:solidFill>
            <a:schemeClr val="bg1"/>
          </a:solidFill>
          <a:latin typeface="Franklin Gothic Book" pitchFamily="34" charset="0"/>
        </a:defRPr>
      </a:lvl7pPr>
      <a:lvl8pPr marL="1371600" algn="l" rtl="0" eaLnBrk="1" fontAlgn="base" hangingPunct="1">
        <a:spcBef>
          <a:spcPct val="0"/>
        </a:spcBef>
        <a:spcAft>
          <a:spcPct val="0"/>
        </a:spcAft>
        <a:defRPr sz="4600">
          <a:solidFill>
            <a:schemeClr val="bg1"/>
          </a:solidFill>
          <a:latin typeface="Franklin Gothic Book" pitchFamily="34" charset="0"/>
        </a:defRPr>
      </a:lvl8pPr>
      <a:lvl9pPr marL="1828800" algn="l" rtl="0" eaLnBrk="1" fontAlgn="base" hangingPunct="1">
        <a:spcBef>
          <a:spcPct val="0"/>
        </a:spcBef>
        <a:spcAft>
          <a:spcPct val="0"/>
        </a:spcAft>
        <a:defRPr sz="4600">
          <a:solidFill>
            <a:schemeClr val="bg1"/>
          </a:solidFill>
          <a:latin typeface="Franklin Gothic Book" pitchFamily="34" charset="0"/>
        </a:defRPr>
      </a:lvl9pPr>
    </p:titleStyle>
    <p:bodyStyle>
      <a:lvl1pPr marL="419100" indent="-382588" algn="l" rtl="0" eaLnBrk="1" fontAlgn="base" hangingPunct="1">
        <a:spcBef>
          <a:spcPct val="20000"/>
        </a:spcBef>
        <a:spcAft>
          <a:spcPct val="0"/>
        </a:spcAft>
        <a:buClr>
          <a:schemeClr val="tx1"/>
        </a:buClr>
        <a:buSzPct val="80000"/>
        <a:buFont typeface="Wingdings 2" panose="05020102010507070707" pitchFamily="18" charset="2"/>
        <a:buChar char=""/>
        <a:defRPr sz="3000" kern="1200">
          <a:solidFill>
            <a:schemeClr val="bg1"/>
          </a:solidFill>
          <a:latin typeface="+mn-lt"/>
          <a:ea typeface="+mn-ea"/>
          <a:cs typeface="+mn-cs"/>
        </a:defRPr>
      </a:lvl1pPr>
      <a:lvl2pPr marL="722313" indent="-273050" algn="l" rtl="0" eaLnBrk="1" fontAlgn="base" hangingPunct="1">
        <a:spcBef>
          <a:spcPct val="20000"/>
        </a:spcBef>
        <a:spcAft>
          <a:spcPct val="0"/>
        </a:spcAft>
        <a:buClr>
          <a:schemeClr val="tx1"/>
        </a:buClr>
        <a:buSzPct val="90000"/>
        <a:buFont typeface="Arial" panose="020B0604020202020204" pitchFamily="34" charset="0"/>
        <a:buChar char="•"/>
        <a:defRPr sz="2600" kern="1200">
          <a:solidFill>
            <a:schemeClr val="bg1"/>
          </a:solidFill>
          <a:latin typeface="+mn-lt"/>
          <a:ea typeface="+mn-ea"/>
          <a:cs typeface="+mn-cs"/>
        </a:defRPr>
      </a:lvl2pPr>
      <a:lvl3pPr marL="1004888" indent="-255588" algn="l" rtl="0" eaLnBrk="1" fontAlgn="base" hangingPunct="1">
        <a:spcBef>
          <a:spcPct val="20000"/>
        </a:spcBef>
        <a:spcAft>
          <a:spcPct val="0"/>
        </a:spcAft>
        <a:buClr>
          <a:schemeClr val="tx1"/>
        </a:buClr>
        <a:buSzPct val="85000"/>
        <a:buFont typeface="Arial" panose="020B0604020202020204" pitchFamily="34" charset="0"/>
        <a:buChar char="○"/>
        <a:defRPr sz="2400" kern="1200">
          <a:solidFill>
            <a:schemeClr val="bg1"/>
          </a:solidFill>
          <a:latin typeface="+mn-lt"/>
          <a:ea typeface="+mn-ea"/>
          <a:cs typeface="+mn-cs"/>
        </a:defRPr>
      </a:lvl3pPr>
      <a:lvl4pPr marL="1279525" indent="-236538" algn="l" rtl="0" eaLnBrk="1" fontAlgn="base" hangingPunct="1">
        <a:spcBef>
          <a:spcPct val="20000"/>
        </a:spcBef>
        <a:spcAft>
          <a:spcPct val="0"/>
        </a:spcAft>
        <a:buClr>
          <a:schemeClr val="tx1"/>
        </a:buClr>
        <a:buSzPct val="90000"/>
        <a:buFont typeface="Wingdings 2" panose="05020102010507070707" pitchFamily="18" charset="2"/>
        <a:buChar char=""/>
        <a:defRPr sz="2000" kern="1200">
          <a:solidFill>
            <a:schemeClr val="bg1"/>
          </a:solidFill>
          <a:latin typeface="+mn-lt"/>
          <a:ea typeface="+mn-ea"/>
          <a:cs typeface="+mn-cs"/>
        </a:defRPr>
      </a:lvl4pPr>
      <a:lvl5pPr marL="1489075" indent="-182563" algn="l" rtl="0" eaLnBrk="1" fontAlgn="base" hangingPunct="1">
        <a:spcBef>
          <a:spcPct val="20000"/>
        </a:spcBef>
        <a:spcAft>
          <a:spcPct val="0"/>
        </a:spcAft>
        <a:buClr>
          <a:schemeClr val="tx1"/>
        </a:buClr>
        <a:buSzPct val="100000"/>
        <a:buFont typeface="Arial" panose="020B0604020202020204" pitchFamily="34" charset="0"/>
        <a:buChar char="-"/>
        <a:defRPr sz="2000" kern="1200">
          <a:solidFill>
            <a:schemeClr val="bg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914400"/>
            <a:ext cx="8508206" cy="5638800"/>
          </a:xfrm>
        </p:spPr>
        <p:txBody>
          <a:bodyPr>
            <a:normAutofit/>
          </a:bodyPr>
          <a:lstStyle/>
          <a:p>
            <a:pPr algn="ctr" eaLnBrk="1" fontAlgn="auto" hangingPunct="1">
              <a:spcAft>
                <a:spcPts val="0"/>
              </a:spcAft>
              <a:defRPr/>
            </a:pPr>
            <a:r>
              <a:rPr lang="en-US" sz="5400" dirty="0"/>
              <a:t>April Roundtable</a:t>
            </a:r>
            <a:br>
              <a:rPr lang="en-US" sz="5400" dirty="0"/>
            </a:br>
            <a:r>
              <a:rPr lang="en-US" sz="5400" dirty="0"/>
              <a:t>2025</a:t>
            </a:r>
            <a:br>
              <a:rPr lang="en-US" sz="5400" dirty="0"/>
            </a:br>
            <a:br>
              <a:rPr lang="en-US" sz="5400" dirty="0"/>
            </a:br>
            <a:r>
              <a:rPr lang="en-US" sz="3200" dirty="0"/>
              <a:t>Roundtable Commissioners:</a:t>
            </a:r>
            <a:br>
              <a:rPr lang="en-US" sz="3200" dirty="0"/>
            </a:br>
            <a:r>
              <a:rPr lang="en-US" sz="3200" dirty="0"/>
              <a:t>Denise Williams</a:t>
            </a:r>
            <a:br>
              <a:rPr lang="en-US" sz="3200" dirty="0"/>
            </a:br>
            <a:r>
              <a:rPr lang="en-US" sz="3200" dirty="0"/>
              <a:t>Abby </a:t>
            </a:r>
            <a:r>
              <a:rPr lang="en-US" sz="3200" dirty="0" err="1"/>
              <a:t>MacIntyre</a:t>
            </a:r>
            <a:br>
              <a:rPr lang="en-US" sz="3200" dirty="0"/>
            </a:br>
            <a:r>
              <a:rPr lang="en-US" sz="3200" dirty="0"/>
              <a:t>Shane Lege</a:t>
            </a:r>
            <a:endParaRPr sz="5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BA60A-0619-B416-ABBC-167BB87E4853}"/>
              </a:ext>
            </a:extLst>
          </p:cNvPr>
          <p:cNvSpPr>
            <a:spLocks noGrp="1"/>
          </p:cNvSpPr>
          <p:nvPr>
            <p:ph type="title"/>
          </p:nvPr>
        </p:nvSpPr>
        <p:spPr/>
        <p:txBody>
          <a:bodyPr/>
          <a:lstStyle/>
          <a:p>
            <a:r>
              <a:rPr lang="en-US" dirty="0"/>
              <a:t>For upcoming events:</a:t>
            </a:r>
          </a:p>
        </p:txBody>
      </p:sp>
      <p:sp>
        <p:nvSpPr>
          <p:cNvPr id="3" name="Content Placeholder 2">
            <a:extLst>
              <a:ext uri="{FF2B5EF4-FFF2-40B4-BE49-F238E27FC236}">
                <a16:creationId xmlns:a16="http://schemas.microsoft.com/office/drawing/2014/main" id="{3CB8A771-F6B6-4CFF-5827-AB92BBBF3BE1}"/>
              </a:ext>
            </a:extLst>
          </p:cNvPr>
          <p:cNvSpPr>
            <a:spLocks noGrp="1"/>
          </p:cNvSpPr>
          <p:nvPr>
            <p:ph idx="1"/>
          </p:nvPr>
        </p:nvSpPr>
        <p:spPr/>
        <p:txBody>
          <a:bodyPr/>
          <a:lstStyle/>
          <a:p>
            <a:r>
              <a:rPr lang="en-US" dirty="0"/>
              <a:t>Go to </a:t>
            </a:r>
            <a:r>
              <a:rPr lang="en-US" dirty="0" err="1"/>
              <a:t>www.arrowheaddistrict.com</a:t>
            </a:r>
            <a:endParaRPr lang="en-US" dirty="0"/>
          </a:p>
        </p:txBody>
      </p:sp>
    </p:spTree>
    <p:extLst>
      <p:ext uri="{BB962C8B-B14F-4D97-AF65-F5344CB8AC3E}">
        <p14:creationId xmlns:p14="http://schemas.microsoft.com/office/powerpoint/2010/main" val="3490700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DE8B4-C301-68CB-401D-9CEFFFC7A89F}"/>
              </a:ext>
            </a:extLst>
          </p:cNvPr>
          <p:cNvSpPr>
            <a:spLocks noGrp="1"/>
          </p:cNvSpPr>
          <p:nvPr>
            <p:ph type="title"/>
          </p:nvPr>
        </p:nvSpPr>
        <p:spPr/>
        <p:txBody>
          <a:bodyPr/>
          <a:lstStyle/>
          <a:p>
            <a:r>
              <a:rPr lang="en-US" dirty="0"/>
              <a:t>Help Arrowhead Pick a New Mascot:</a:t>
            </a:r>
          </a:p>
        </p:txBody>
      </p:sp>
      <p:sp>
        <p:nvSpPr>
          <p:cNvPr id="8" name="TextBox 7">
            <a:extLst>
              <a:ext uri="{FF2B5EF4-FFF2-40B4-BE49-F238E27FC236}">
                <a16:creationId xmlns:a16="http://schemas.microsoft.com/office/drawing/2014/main" id="{3C8492CA-2ED2-BF1E-268C-F93821E10C4B}"/>
              </a:ext>
            </a:extLst>
          </p:cNvPr>
          <p:cNvSpPr txBox="1"/>
          <p:nvPr/>
        </p:nvSpPr>
        <p:spPr>
          <a:xfrm>
            <a:off x="1230745" y="1875691"/>
            <a:ext cx="2819400" cy="830997"/>
          </a:xfrm>
          <a:prstGeom prst="rect">
            <a:avLst/>
          </a:prstGeom>
          <a:noFill/>
        </p:spPr>
        <p:txBody>
          <a:bodyPr wrap="square" rtlCol="0">
            <a:spAutoFit/>
          </a:bodyPr>
          <a:lstStyle/>
          <a:p>
            <a:r>
              <a:rPr lang="en-US" sz="2400" dirty="0">
                <a:solidFill>
                  <a:schemeClr val="bg1"/>
                </a:solidFill>
              </a:rPr>
              <a:t>What is your suggestion?</a:t>
            </a:r>
            <a:endParaRPr lang="en-US" dirty="0">
              <a:solidFill>
                <a:schemeClr val="bg1"/>
              </a:solidFill>
            </a:endParaRPr>
          </a:p>
        </p:txBody>
      </p:sp>
      <p:pic>
        <p:nvPicPr>
          <p:cNvPr id="10" name="Picture 9" descr="A stuffed dinosaur toy&#10;&#10;AI-generated content may be incorrect.">
            <a:extLst>
              <a:ext uri="{FF2B5EF4-FFF2-40B4-BE49-F238E27FC236}">
                <a16:creationId xmlns:a16="http://schemas.microsoft.com/office/drawing/2014/main" id="{BC1CDABD-F494-8EBD-EE8D-D3515B651A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3871" y="3164741"/>
            <a:ext cx="2514600" cy="3098800"/>
          </a:xfrm>
          <a:prstGeom prst="rect">
            <a:avLst/>
          </a:prstGeom>
        </p:spPr>
      </p:pic>
      <p:pic>
        <p:nvPicPr>
          <p:cNvPr id="12" name="Picture 11" descr="A blue stuffed animal with a brown hat&#10;&#10;AI-generated content may be incorrect.">
            <a:extLst>
              <a:ext uri="{FF2B5EF4-FFF2-40B4-BE49-F238E27FC236}">
                <a16:creationId xmlns:a16="http://schemas.microsoft.com/office/drawing/2014/main" id="{B3306164-F3AF-0296-855B-11B0A1F1A9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1597" y="2009920"/>
            <a:ext cx="2893368" cy="3492500"/>
          </a:xfrm>
          <a:prstGeom prst="rect">
            <a:avLst/>
          </a:prstGeom>
        </p:spPr>
      </p:pic>
      <p:pic>
        <p:nvPicPr>
          <p:cNvPr id="7" name="Picture 6" descr="A stuffed animal with a hat&#10;&#10;AI-generated content may be incorrect.">
            <a:extLst>
              <a:ext uri="{FF2B5EF4-FFF2-40B4-BE49-F238E27FC236}">
                <a16:creationId xmlns:a16="http://schemas.microsoft.com/office/drawing/2014/main" id="{813DFDD7-1141-1FD7-C0AC-AEAF8B5454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2011" y="859993"/>
            <a:ext cx="1930400" cy="2864959"/>
          </a:xfrm>
          <a:prstGeom prst="rect">
            <a:avLst/>
          </a:prstGeom>
        </p:spPr>
      </p:pic>
    </p:spTree>
    <p:extLst>
      <p:ext uri="{BB962C8B-B14F-4D97-AF65-F5344CB8AC3E}">
        <p14:creationId xmlns:p14="http://schemas.microsoft.com/office/powerpoint/2010/main" val="1510163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3BA83D4-BCF3-23CA-EC08-CE37BA098E5B}"/>
              </a:ext>
            </a:extLst>
          </p:cNvPr>
          <p:cNvSpPr/>
          <p:nvPr/>
        </p:nvSpPr>
        <p:spPr>
          <a:xfrm>
            <a:off x="436418" y="1212867"/>
            <a:ext cx="7620000" cy="1400535"/>
          </a:xfrm>
          <a:prstGeom prst="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A04828-0ACE-3C16-5B2E-F3D39B961DAE}"/>
              </a:ext>
            </a:extLst>
          </p:cNvPr>
          <p:cNvSpPr>
            <a:spLocks noGrp="1"/>
          </p:cNvSpPr>
          <p:nvPr>
            <p:ph type="title"/>
          </p:nvPr>
        </p:nvSpPr>
        <p:spPr/>
        <p:txBody>
          <a:bodyPr/>
          <a:lstStyle/>
          <a:p>
            <a:r>
              <a:rPr lang="en-US" dirty="0"/>
              <a:t>Opening: Order of the Arrow</a:t>
            </a:r>
          </a:p>
        </p:txBody>
      </p:sp>
      <p:pic>
        <p:nvPicPr>
          <p:cNvPr id="5" name="Content Placeholder 4">
            <a:extLst>
              <a:ext uri="{FF2B5EF4-FFF2-40B4-BE49-F238E27FC236}">
                <a16:creationId xmlns:a16="http://schemas.microsoft.com/office/drawing/2014/main" id="{73A8F106-549E-C7B2-7330-C354C44FAD78}"/>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1094509" y="1387274"/>
            <a:ext cx="6560723" cy="1051719"/>
          </a:xfrm>
        </p:spPr>
      </p:pic>
      <p:sp>
        <p:nvSpPr>
          <p:cNvPr id="7" name="TextBox 6">
            <a:extLst>
              <a:ext uri="{FF2B5EF4-FFF2-40B4-BE49-F238E27FC236}">
                <a16:creationId xmlns:a16="http://schemas.microsoft.com/office/drawing/2014/main" id="{663F4E60-23A4-0F9E-D4FD-CF4C67A9F0CD}"/>
              </a:ext>
            </a:extLst>
          </p:cNvPr>
          <p:cNvSpPr txBox="1"/>
          <p:nvPr/>
        </p:nvSpPr>
        <p:spPr>
          <a:xfrm>
            <a:off x="1295400" y="3048000"/>
            <a:ext cx="5638800" cy="1077218"/>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rPr>
              <a:t>Presentation of Colors</a:t>
            </a:r>
          </a:p>
          <a:p>
            <a:pPr marL="285750" indent="-285750">
              <a:buFont typeface="Arial" panose="020B0604020202020204" pitchFamily="34" charset="0"/>
              <a:buChar char="•"/>
            </a:pPr>
            <a:r>
              <a:rPr lang="en-US" sz="3200" dirty="0">
                <a:solidFill>
                  <a:schemeClr val="bg1"/>
                </a:solidFill>
              </a:rPr>
              <a:t>OA Chapter Update</a:t>
            </a:r>
          </a:p>
        </p:txBody>
      </p:sp>
    </p:spTree>
    <p:extLst>
      <p:ext uri="{BB962C8B-B14F-4D97-AF65-F5344CB8AC3E}">
        <p14:creationId xmlns:p14="http://schemas.microsoft.com/office/powerpoint/2010/main" val="433780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DD300-EA49-D95B-3B1B-6197081624A2}"/>
              </a:ext>
            </a:extLst>
          </p:cNvPr>
          <p:cNvSpPr>
            <a:spLocks noGrp="1"/>
          </p:cNvSpPr>
          <p:nvPr>
            <p:ph type="title"/>
          </p:nvPr>
        </p:nvSpPr>
        <p:spPr/>
        <p:txBody>
          <a:bodyPr/>
          <a:lstStyle/>
          <a:p>
            <a:r>
              <a:rPr lang="en-US" dirty="0"/>
              <a:t>Hot Topics:</a:t>
            </a:r>
          </a:p>
        </p:txBody>
      </p:sp>
      <p:sp>
        <p:nvSpPr>
          <p:cNvPr id="3" name="Content Placeholder 2">
            <a:extLst>
              <a:ext uri="{FF2B5EF4-FFF2-40B4-BE49-F238E27FC236}">
                <a16:creationId xmlns:a16="http://schemas.microsoft.com/office/drawing/2014/main" id="{6852E7DA-A71A-8F6B-8C5F-D20AF5D72D93}"/>
              </a:ext>
            </a:extLst>
          </p:cNvPr>
          <p:cNvSpPr>
            <a:spLocks noGrp="1"/>
          </p:cNvSpPr>
          <p:nvPr>
            <p:ph idx="1"/>
          </p:nvPr>
        </p:nvSpPr>
        <p:spPr>
          <a:xfrm>
            <a:off x="457200" y="1600200"/>
            <a:ext cx="8229600" cy="4114800"/>
          </a:xfrm>
        </p:spPr>
        <p:txBody>
          <a:bodyPr/>
          <a:lstStyle/>
          <a:p>
            <a:pPr>
              <a:buClr>
                <a:schemeClr val="bg1"/>
              </a:buClr>
            </a:pPr>
            <a:r>
              <a:rPr lang="en-US" dirty="0"/>
              <a:t>Update to Guide to Advancement regarding Eagle </a:t>
            </a:r>
          </a:p>
          <a:p>
            <a:pPr lvl="1">
              <a:buClr>
                <a:schemeClr val="bg1"/>
              </a:buClr>
            </a:pPr>
            <a:r>
              <a:rPr lang="en-US" sz="1800" dirty="0">
                <a:effectLst/>
              </a:rPr>
              <a:t>Letters of reference are kept confidential and are destroyed in accordance with Scouting America Advancement Policy at the Board of Review or Appeals Process.</a:t>
            </a:r>
          </a:p>
          <a:p>
            <a:pPr>
              <a:buClr>
                <a:schemeClr val="bg1"/>
              </a:buClr>
            </a:pPr>
            <a:r>
              <a:rPr lang="en-US" dirty="0"/>
              <a:t>BSA Fundraising Rules</a:t>
            </a:r>
          </a:p>
          <a:p>
            <a:pPr>
              <a:buClr>
                <a:schemeClr val="bg1"/>
              </a:buClr>
            </a:pPr>
            <a:r>
              <a:rPr lang="en-US" dirty="0"/>
              <a:t>Update on Uniforms</a:t>
            </a:r>
          </a:p>
          <a:p>
            <a:pPr>
              <a:buClr>
                <a:schemeClr val="bg1"/>
              </a:buClr>
            </a:pPr>
            <a:r>
              <a:rPr lang="en-US" dirty="0">
                <a:effectLst/>
              </a:rPr>
              <a:t>Arrowhead District Website and GroupMe</a:t>
            </a:r>
          </a:p>
          <a:p>
            <a:pPr lvl="1">
              <a:buClr>
                <a:schemeClr val="bg1"/>
              </a:buClr>
            </a:pPr>
            <a:r>
              <a:rPr lang="en-US" dirty="0" err="1"/>
              <a:t>www.arrowheaddistrict.com</a:t>
            </a:r>
            <a:endParaRPr lang="en-US" dirty="0">
              <a:effectLst/>
            </a:endParaRPr>
          </a:p>
          <a:p>
            <a:pPr lvl="1">
              <a:buClr>
                <a:schemeClr val="bg1"/>
              </a:buClr>
            </a:pPr>
            <a:endParaRPr lang="en-US" dirty="0"/>
          </a:p>
        </p:txBody>
      </p:sp>
    </p:spTree>
    <p:extLst>
      <p:ext uri="{BB962C8B-B14F-4D97-AF65-F5344CB8AC3E}">
        <p14:creationId xmlns:p14="http://schemas.microsoft.com/office/powerpoint/2010/main" val="4105699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2DA2B-A8B0-25C7-C830-DD2C95798D69}"/>
              </a:ext>
            </a:extLst>
          </p:cNvPr>
          <p:cNvSpPr>
            <a:spLocks noGrp="1"/>
          </p:cNvSpPr>
          <p:nvPr>
            <p:ph type="title"/>
          </p:nvPr>
        </p:nvSpPr>
        <p:spPr>
          <a:xfrm>
            <a:off x="685800" y="1447800"/>
            <a:ext cx="3124200" cy="3001962"/>
          </a:xfrm>
        </p:spPr>
        <p:txBody>
          <a:bodyPr/>
          <a:lstStyle/>
          <a:p>
            <a:pPr algn="ctr"/>
            <a:r>
              <a:rPr lang="en-US" dirty="0"/>
              <a:t>Arrowhead District Camporee</a:t>
            </a:r>
          </a:p>
        </p:txBody>
      </p:sp>
      <p:pic>
        <p:nvPicPr>
          <p:cNvPr id="5" name="Content Placeholder 4" descr="A poster with text and images&#10;&#10;AI-generated content may be incorrect.">
            <a:extLst>
              <a:ext uri="{FF2B5EF4-FFF2-40B4-BE49-F238E27FC236}">
                <a16:creationId xmlns:a16="http://schemas.microsoft.com/office/drawing/2014/main" id="{70AE3130-8D26-C029-EA28-F7A3ABBA606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46289" y="208707"/>
            <a:ext cx="4820873" cy="6440586"/>
          </a:xfrm>
        </p:spPr>
      </p:pic>
    </p:spTree>
    <p:extLst>
      <p:ext uri="{BB962C8B-B14F-4D97-AF65-F5344CB8AC3E}">
        <p14:creationId xmlns:p14="http://schemas.microsoft.com/office/powerpoint/2010/main" val="1939945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27D28E-7D8A-77F6-89EE-0E300AB133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9803B5-60BE-8C3B-7AE4-F35399CD0A8B}"/>
              </a:ext>
            </a:extLst>
          </p:cNvPr>
          <p:cNvSpPr>
            <a:spLocks noGrp="1"/>
          </p:cNvSpPr>
          <p:nvPr>
            <p:ph type="title"/>
          </p:nvPr>
        </p:nvSpPr>
        <p:spPr>
          <a:xfrm>
            <a:off x="5181600" y="1752600"/>
            <a:ext cx="3124200" cy="3001962"/>
          </a:xfrm>
        </p:spPr>
        <p:txBody>
          <a:bodyPr/>
          <a:lstStyle/>
          <a:p>
            <a:pPr algn="ctr"/>
            <a:r>
              <a:rPr lang="en-US" dirty="0"/>
              <a:t>Arrowhead Twilight Camp</a:t>
            </a:r>
          </a:p>
        </p:txBody>
      </p:sp>
      <p:pic>
        <p:nvPicPr>
          <p:cNvPr id="6" name="Content Placeholder 5" descr="A poster for a scout camp&#10;&#10;AI-generated content may be incorrect.">
            <a:extLst>
              <a:ext uri="{FF2B5EF4-FFF2-40B4-BE49-F238E27FC236}">
                <a16:creationId xmlns:a16="http://schemas.microsoft.com/office/drawing/2014/main" id="{E963AFDF-6B2A-01CC-A630-BB803D2D778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0945" y="149740"/>
            <a:ext cx="4281055" cy="6558519"/>
          </a:xfrm>
        </p:spPr>
      </p:pic>
    </p:spTree>
    <p:extLst>
      <p:ext uri="{BB962C8B-B14F-4D97-AF65-F5344CB8AC3E}">
        <p14:creationId xmlns:p14="http://schemas.microsoft.com/office/powerpoint/2010/main" val="2200516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4B077-2BF5-7F07-064F-20AF73DC620F}"/>
              </a:ext>
            </a:extLst>
          </p:cNvPr>
          <p:cNvSpPr>
            <a:spLocks noGrp="1"/>
          </p:cNvSpPr>
          <p:nvPr>
            <p:ph type="title"/>
          </p:nvPr>
        </p:nvSpPr>
        <p:spPr/>
        <p:txBody>
          <a:bodyPr/>
          <a:lstStyle/>
          <a:p>
            <a:r>
              <a:rPr lang="en-US" dirty="0"/>
              <a:t>Safety Moment: Health Forms</a:t>
            </a:r>
          </a:p>
        </p:txBody>
      </p:sp>
      <p:sp>
        <p:nvSpPr>
          <p:cNvPr id="3" name="Content Placeholder 2">
            <a:extLst>
              <a:ext uri="{FF2B5EF4-FFF2-40B4-BE49-F238E27FC236}">
                <a16:creationId xmlns:a16="http://schemas.microsoft.com/office/drawing/2014/main" id="{EA629FA6-821B-042F-2AEB-085057F93867}"/>
              </a:ext>
            </a:extLst>
          </p:cNvPr>
          <p:cNvSpPr>
            <a:spLocks noGrp="1"/>
          </p:cNvSpPr>
          <p:nvPr>
            <p:ph idx="1"/>
          </p:nvPr>
        </p:nvSpPr>
        <p:spPr/>
        <p:txBody>
          <a:bodyPr/>
          <a:lstStyle/>
          <a:p>
            <a:r>
              <a:rPr lang="en-US" dirty="0"/>
              <a:t>Don’t forget to complete your health forms for your units upcoming adventures!</a:t>
            </a:r>
          </a:p>
          <a:p>
            <a:endParaRPr lang="en-US" dirty="0"/>
          </a:p>
          <a:p>
            <a:r>
              <a:rPr lang="en-US" dirty="0"/>
              <a:t>Health Forms consist of Part A, B, &amp; C</a:t>
            </a:r>
          </a:p>
        </p:txBody>
      </p:sp>
    </p:spTree>
    <p:extLst>
      <p:ext uri="{BB962C8B-B14F-4D97-AF65-F5344CB8AC3E}">
        <p14:creationId xmlns:p14="http://schemas.microsoft.com/office/powerpoint/2010/main" val="1491513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7E600-0D3E-8238-9430-385F7FB38DDF}"/>
              </a:ext>
            </a:extLst>
          </p:cNvPr>
          <p:cNvSpPr>
            <a:spLocks noGrp="1"/>
          </p:cNvSpPr>
          <p:nvPr>
            <p:ph type="title"/>
          </p:nvPr>
        </p:nvSpPr>
        <p:spPr/>
        <p:txBody>
          <a:bodyPr/>
          <a:lstStyle/>
          <a:p>
            <a:r>
              <a:rPr lang="en-US" dirty="0"/>
              <a:t>Membership Moment:</a:t>
            </a:r>
          </a:p>
        </p:txBody>
      </p:sp>
      <p:sp>
        <p:nvSpPr>
          <p:cNvPr id="3" name="Content Placeholder 2">
            <a:extLst>
              <a:ext uri="{FF2B5EF4-FFF2-40B4-BE49-F238E27FC236}">
                <a16:creationId xmlns:a16="http://schemas.microsoft.com/office/drawing/2014/main" id="{DF333569-0941-6B9A-ADF2-1B9B3BCE071E}"/>
              </a:ext>
            </a:extLst>
          </p:cNvPr>
          <p:cNvSpPr>
            <a:spLocks noGrp="1"/>
          </p:cNvSpPr>
          <p:nvPr>
            <p:ph idx="1"/>
          </p:nvPr>
        </p:nvSpPr>
        <p:spPr/>
        <p:txBody>
          <a:bodyPr/>
          <a:lstStyle/>
          <a:p>
            <a:pPr algn="ctr"/>
            <a:r>
              <a:rPr lang="en-US" sz="4000" dirty="0"/>
              <a:t>Recruit!</a:t>
            </a:r>
          </a:p>
          <a:p>
            <a:pPr algn="ctr"/>
            <a:r>
              <a:rPr lang="en-US" sz="3600" dirty="0"/>
              <a:t>Recruit!</a:t>
            </a:r>
          </a:p>
          <a:p>
            <a:pPr algn="ctr"/>
            <a:r>
              <a:rPr lang="en-US" sz="3600" dirty="0"/>
              <a:t>Recruit!</a:t>
            </a:r>
          </a:p>
          <a:p>
            <a:pPr lvl="2"/>
            <a:endParaRPr lang="en-US" dirty="0"/>
          </a:p>
          <a:p>
            <a:pPr algn="ctr"/>
            <a:r>
              <a:rPr lang="en-US" dirty="0"/>
              <a:t>What is your plan?</a:t>
            </a:r>
          </a:p>
        </p:txBody>
      </p:sp>
    </p:spTree>
    <p:extLst>
      <p:ext uri="{BB962C8B-B14F-4D97-AF65-F5344CB8AC3E}">
        <p14:creationId xmlns:p14="http://schemas.microsoft.com/office/powerpoint/2010/main" val="589439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2E9E1-AF36-C0C8-9C8C-F534D67FEED8}"/>
              </a:ext>
            </a:extLst>
          </p:cNvPr>
          <p:cNvSpPr>
            <a:spLocks noGrp="1"/>
          </p:cNvSpPr>
          <p:nvPr>
            <p:ph type="title"/>
          </p:nvPr>
        </p:nvSpPr>
        <p:spPr>
          <a:xfrm>
            <a:off x="457200" y="274638"/>
            <a:ext cx="7467600" cy="1630362"/>
          </a:xfrm>
        </p:spPr>
        <p:txBody>
          <a:bodyPr/>
          <a:lstStyle/>
          <a:p>
            <a:r>
              <a:rPr lang="en-US" dirty="0"/>
              <a:t>Cub Scout Topic:  Closing Out The Year!</a:t>
            </a:r>
            <a:br>
              <a:rPr lang="en-US" dirty="0"/>
            </a:br>
            <a:endParaRPr lang="en-US" dirty="0"/>
          </a:p>
        </p:txBody>
      </p:sp>
      <p:sp>
        <p:nvSpPr>
          <p:cNvPr id="3" name="Content Placeholder 2">
            <a:extLst>
              <a:ext uri="{FF2B5EF4-FFF2-40B4-BE49-F238E27FC236}">
                <a16:creationId xmlns:a16="http://schemas.microsoft.com/office/drawing/2014/main" id="{A378D125-0139-D95B-CFAD-28C7057651A7}"/>
              </a:ext>
            </a:extLst>
          </p:cNvPr>
          <p:cNvSpPr>
            <a:spLocks noGrp="1"/>
          </p:cNvSpPr>
          <p:nvPr>
            <p:ph idx="1"/>
          </p:nvPr>
        </p:nvSpPr>
        <p:spPr/>
        <p:txBody>
          <a:bodyPr/>
          <a:lstStyle/>
          <a:p>
            <a:endParaRPr lang="en-US" dirty="0"/>
          </a:p>
          <a:p>
            <a:pPr>
              <a:buClr>
                <a:schemeClr val="bg1"/>
              </a:buClr>
            </a:pPr>
            <a:r>
              <a:rPr lang="en-US" dirty="0"/>
              <a:t>Rank Advancement</a:t>
            </a:r>
          </a:p>
          <a:p>
            <a:pPr>
              <a:buClr>
                <a:schemeClr val="bg1"/>
              </a:buClr>
            </a:pPr>
            <a:r>
              <a:rPr lang="en-US" dirty="0"/>
              <a:t>Bridging</a:t>
            </a:r>
          </a:p>
          <a:p>
            <a:pPr>
              <a:buClr>
                <a:schemeClr val="bg1"/>
              </a:buClr>
            </a:pPr>
            <a:r>
              <a:rPr lang="en-US" dirty="0"/>
              <a:t>Summer Activities</a:t>
            </a:r>
          </a:p>
          <a:p>
            <a:pPr>
              <a:buClr>
                <a:schemeClr val="bg1"/>
              </a:buClr>
            </a:pPr>
            <a:r>
              <a:rPr lang="en-US" dirty="0"/>
              <a:t>Recruiting Plans for Next Year</a:t>
            </a:r>
          </a:p>
        </p:txBody>
      </p:sp>
    </p:spTree>
    <p:extLst>
      <p:ext uri="{BB962C8B-B14F-4D97-AF65-F5344CB8AC3E}">
        <p14:creationId xmlns:p14="http://schemas.microsoft.com/office/powerpoint/2010/main" val="1595047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71303-DBED-3E0B-BFF6-E80A81E17094}"/>
              </a:ext>
            </a:extLst>
          </p:cNvPr>
          <p:cNvSpPr>
            <a:spLocks noGrp="1"/>
          </p:cNvSpPr>
          <p:nvPr>
            <p:ph type="title"/>
          </p:nvPr>
        </p:nvSpPr>
        <p:spPr>
          <a:xfrm>
            <a:off x="838200" y="2667000"/>
            <a:ext cx="7467600" cy="1143000"/>
          </a:xfrm>
        </p:spPr>
        <p:txBody>
          <a:bodyPr/>
          <a:lstStyle/>
          <a:p>
            <a:r>
              <a:rPr lang="en-US" dirty="0"/>
              <a:t>Troop Topic: Troop Led Programs- How to Succeed</a:t>
            </a:r>
          </a:p>
        </p:txBody>
      </p:sp>
    </p:spTree>
    <p:extLst>
      <p:ext uri="{BB962C8B-B14F-4D97-AF65-F5344CB8AC3E}">
        <p14:creationId xmlns:p14="http://schemas.microsoft.com/office/powerpoint/2010/main" val="1794859807"/>
      </p:ext>
    </p:extLst>
  </p:cSld>
  <p:clrMapOvr>
    <a:masterClrMapping/>
  </p:clrMapOvr>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extLst>
    <a:ext uri="{05A4C25C-085E-4340-85A3-A5531E510DB2}">
      <thm15:themeFamily xmlns:thm15="http://schemas.microsoft.com/office/thememl/2012/main" name="BSA" id="{12F64627-8835-734F-9B1E-F8EC78C94CFC}" vid="{2EF20DF3-6C0A-2E49-AB70-5F312F5F8D6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themeOverride>
</file>

<file path=docProps/app.xml><?xml version="1.0" encoding="utf-8"?>
<Properties xmlns="http://schemas.openxmlformats.org/officeDocument/2006/extended-properties" xmlns:vt="http://schemas.openxmlformats.org/officeDocument/2006/docPropsVTypes">
  <Template>Technic</Template>
  <TotalTime>34</TotalTime>
  <Words>248</Words>
  <Application>Microsoft Macintosh PowerPoint</Application>
  <PresentationFormat>On-screen Show (4:3)</PresentationFormat>
  <Paragraphs>40</Paragraphs>
  <Slides>11</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Franklin Gothic Book</vt:lpstr>
      <vt:lpstr>Wingdings 2</vt:lpstr>
      <vt:lpstr>Technic</vt:lpstr>
      <vt:lpstr>April Roundtable 2025  Roundtable Commissioners: Denise Williams Abby MacIntyre Shane Lege</vt:lpstr>
      <vt:lpstr>Opening: Order of the Arrow</vt:lpstr>
      <vt:lpstr>Hot Topics:</vt:lpstr>
      <vt:lpstr>Arrowhead District Camporee</vt:lpstr>
      <vt:lpstr>Arrowhead Twilight Camp</vt:lpstr>
      <vt:lpstr>Safety Moment: Health Forms</vt:lpstr>
      <vt:lpstr>Membership Moment:</vt:lpstr>
      <vt:lpstr>Cub Scout Topic:  Closing Out The Year! </vt:lpstr>
      <vt:lpstr>Troop Topic: Troop Led Programs- How to Succeed</vt:lpstr>
      <vt:lpstr>For upcoming events:</vt:lpstr>
      <vt:lpstr>Help Arrowhead Pick a New Mascot: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Denise Williams</dc:creator>
  <cp:lastModifiedBy>Denise Williams</cp:lastModifiedBy>
  <cp:revision>1</cp:revision>
  <cp:lastPrinted>2025-04-03T22:22:19Z</cp:lastPrinted>
  <dcterms:created xsi:type="dcterms:W3CDTF">2025-04-03T21:48:15Z</dcterms:created>
  <dcterms:modified xsi:type="dcterms:W3CDTF">2025-04-03T22:22:48Z</dcterms:modified>
</cp:coreProperties>
</file>