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71" r:id="rId5"/>
    <p:sldId id="269" r:id="rId6"/>
    <p:sldId id="272" r:id="rId7"/>
    <p:sldId id="276" r:id="rId8"/>
    <p:sldId id="281" r:id="rId9"/>
    <p:sldId id="264" r:id="rId10"/>
    <p:sldId id="284" r:id="rId11"/>
    <p:sldId id="273" r:id="rId12"/>
    <p:sldId id="263" r:id="rId13"/>
    <p:sldId id="287" r:id="rId14"/>
    <p:sldId id="283" r:id="rId15"/>
    <p:sldId id="285" r:id="rId16"/>
    <p:sldId id="289" r:id="rId17"/>
    <p:sldId id="2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F53244B-9933-5C46-8FEB-939D11557767}">
          <p14:sldIdLst>
            <p14:sldId id="271"/>
            <p14:sldId id="269"/>
            <p14:sldId id="272"/>
            <p14:sldId id="276"/>
            <p14:sldId id="281"/>
            <p14:sldId id="264"/>
            <p14:sldId id="284"/>
            <p14:sldId id="273"/>
            <p14:sldId id="263"/>
            <p14:sldId id="287"/>
            <p14:sldId id="283"/>
            <p14:sldId id="285"/>
            <p14:sldId id="289"/>
            <p14:sldId id="28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75697"/>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E84C17-9108-4472-BB67-11427077BB1E}" v="5" dt="2026-08-02T12:09:04.4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897" autoAdjust="0"/>
    <p:restoredTop sz="95645"/>
  </p:normalViewPr>
  <p:slideViewPr>
    <p:cSldViewPr snapToGrid="0">
      <p:cViewPr varScale="1">
        <p:scale>
          <a:sx n="107" d="100"/>
          <a:sy n="107" d="100"/>
        </p:scale>
        <p:origin x="37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509433-8FC2-4E26-ADBE-E9ED89CCBB73}" type="datetimeFigureOut">
              <a:rPr lang="en-US" smtClean="0"/>
              <a:t>8/13/26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D207B0-5271-4B48-8F11-F6D90584FECD}" type="slidenum">
              <a:rPr lang="en-US" smtClean="0"/>
              <a:t>‹#›</a:t>
            </a:fld>
            <a:endParaRPr lang="en-US"/>
          </a:p>
        </p:txBody>
      </p:sp>
    </p:spTree>
    <p:extLst>
      <p:ext uri="{BB962C8B-B14F-4D97-AF65-F5344CB8AC3E}">
        <p14:creationId xmlns:p14="http://schemas.microsoft.com/office/powerpoint/2010/main" val="328897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4" name="Picture 3" descr="A close-up of logos&#10;&#10;AI-generated content may be incorrect.">
            <a:extLst>
              <a:ext uri="{FF2B5EF4-FFF2-40B4-BE49-F238E27FC236}">
                <a16:creationId xmlns:a16="http://schemas.microsoft.com/office/drawing/2014/main" id="{65CE11AB-2FE9-7143-EE6F-7158B0284B70}"/>
              </a:ext>
            </a:extLst>
          </p:cNvPr>
          <p:cNvPicPr>
            <a:picLocks noChangeAspect="1"/>
          </p:cNvPicPr>
          <p:nvPr userDrawn="1"/>
        </p:nvPicPr>
        <p:blipFill>
          <a:blip r:embed="rId2">
            <a:extLst>
              <a:ext uri="{28A0092B-C50C-407E-A947-70E740481C1C}">
                <a14:useLocalDpi xmlns:a14="http://schemas.microsoft.com/office/drawing/2010/main" val="0"/>
              </a:ext>
            </a:extLst>
          </a:blip>
          <a:srcRect l="4105" t="14140" r="4264" b="13891"/>
          <a:stretch>
            <a:fillRect/>
          </a:stretch>
        </p:blipFill>
        <p:spPr>
          <a:xfrm>
            <a:off x="1147445" y="844350"/>
            <a:ext cx="9897110" cy="3109342"/>
          </a:xfrm>
          <a:prstGeom prst="rect">
            <a:avLst/>
          </a:prstGeom>
        </p:spPr>
      </p:pic>
      <p:sp>
        <p:nvSpPr>
          <p:cNvPr id="3" name="Content Placeholder 2">
            <a:extLst>
              <a:ext uri="{FF2B5EF4-FFF2-40B4-BE49-F238E27FC236}">
                <a16:creationId xmlns:a16="http://schemas.microsoft.com/office/drawing/2014/main" id="{B9D4254E-33D2-ADB9-7DD2-64BD6376BEBE}"/>
              </a:ext>
            </a:extLst>
          </p:cNvPr>
          <p:cNvSpPr>
            <a:spLocks noGrp="1"/>
          </p:cNvSpPr>
          <p:nvPr>
            <p:ph sz="quarter" idx="11" hasCustomPrompt="1"/>
          </p:nvPr>
        </p:nvSpPr>
        <p:spPr>
          <a:xfrm>
            <a:off x="1146175" y="4971350"/>
            <a:ext cx="9898063" cy="914400"/>
          </a:xfrm>
        </p:spPr>
        <p:txBody>
          <a:bodyPr>
            <a:noAutofit/>
          </a:bodyPr>
          <a:lstStyle>
            <a:lvl1pPr>
              <a:buNone/>
              <a:defRPr sz="2000"/>
            </a:lvl1pPr>
          </a:lstStyle>
          <a:p>
            <a:pPr lvl="0"/>
            <a:r>
              <a:rPr lang="en-US" dirty="0"/>
              <a:t>Subtitle or Text</a:t>
            </a:r>
          </a:p>
          <a:p>
            <a:pPr lvl="0"/>
            <a:r>
              <a:rPr lang="en-US" dirty="0"/>
              <a:t>Subtitle or Text</a:t>
            </a:r>
          </a:p>
        </p:txBody>
      </p:sp>
      <p:sp>
        <p:nvSpPr>
          <p:cNvPr id="7" name="Content Placeholder 6">
            <a:extLst>
              <a:ext uri="{FF2B5EF4-FFF2-40B4-BE49-F238E27FC236}">
                <a16:creationId xmlns:a16="http://schemas.microsoft.com/office/drawing/2014/main" id="{A6FACB00-74A8-1A4E-BC6E-87FBE13928A9}"/>
              </a:ext>
            </a:extLst>
          </p:cNvPr>
          <p:cNvSpPr>
            <a:spLocks noGrp="1"/>
          </p:cNvSpPr>
          <p:nvPr>
            <p:ph sz="quarter" idx="12" hasCustomPrompt="1"/>
          </p:nvPr>
        </p:nvSpPr>
        <p:spPr>
          <a:xfrm>
            <a:off x="1146175" y="4413186"/>
            <a:ext cx="9896475" cy="487680"/>
          </a:xfrm>
        </p:spPr>
        <p:txBody>
          <a:bodyPr/>
          <a:lstStyle>
            <a:lvl1pPr>
              <a:buNone/>
              <a:defRPr/>
            </a:lvl1pPr>
            <a:lvl2pPr>
              <a:buNone/>
              <a:defRPr/>
            </a:lvl2pPr>
            <a:lvl3pPr>
              <a:buNone/>
              <a:defRPr/>
            </a:lvl3pPr>
            <a:lvl4pPr>
              <a:buNone/>
              <a:defRPr/>
            </a:lvl4pPr>
            <a:lvl5pPr>
              <a:buNone/>
              <a:defRPr/>
            </a:lvl5pPr>
          </a:lstStyle>
          <a:p>
            <a:pPr lvl="0"/>
            <a:r>
              <a:rPr lang="en-US" dirty="0"/>
              <a:t>Presentation Title</a:t>
            </a:r>
          </a:p>
        </p:txBody>
      </p:sp>
      <p:sp>
        <p:nvSpPr>
          <p:cNvPr id="8" name="Rectangle 7">
            <a:extLst>
              <a:ext uri="{FF2B5EF4-FFF2-40B4-BE49-F238E27FC236}">
                <a16:creationId xmlns:a16="http://schemas.microsoft.com/office/drawing/2014/main" id="{0F3992BE-B7FA-CD4E-4ED7-BEC61CBF2AFE}"/>
              </a:ext>
            </a:extLst>
          </p:cNvPr>
          <p:cNvSpPr/>
          <p:nvPr userDrawn="1"/>
        </p:nvSpPr>
        <p:spPr>
          <a:xfrm>
            <a:off x="-2" y="6404103"/>
            <a:ext cx="1219200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20165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3AD7C-ECC6-49CB-B259-D3F6D5FCA6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E5DAF5-D4B9-40C2-8952-A817CEA0E766}"/>
              </a:ext>
            </a:extLst>
          </p:cNvPr>
          <p:cNvSpPr>
            <a:spLocks noGrp="1"/>
          </p:cNvSpPr>
          <p:nvPr>
            <p:ph type="body" idx="1"/>
          </p:nvPr>
        </p:nvSpPr>
        <p:spPr>
          <a:xfrm>
            <a:off x="839788" y="176244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D5CD0C-B93E-4D69-9F0B-B03424A60E8B}"/>
              </a:ext>
            </a:extLst>
          </p:cNvPr>
          <p:cNvSpPr>
            <a:spLocks noGrp="1"/>
          </p:cNvSpPr>
          <p:nvPr>
            <p:ph sz="half" idx="2"/>
          </p:nvPr>
        </p:nvSpPr>
        <p:spPr>
          <a:xfrm>
            <a:off x="839788" y="2658110"/>
            <a:ext cx="5157787" cy="3439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11D90EF-04B1-4207-82AE-7D6FF6DE437B}"/>
              </a:ext>
            </a:extLst>
          </p:cNvPr>
          <p:cNvSpPr>
            <a:spLocks noGrp="1"/>
          </p:cNvSpPr>
          <p:nvPr>
            <p:ph type="body" sz="quarter" idx="3"/>
          </p:nvPr>
        </p:nvSpPr>
        <p:spPr>
          <a:xfrm>
            <a:off x="6172200" y="176244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06857F-C227-4BF7-9CAA-DF52159C1DDC}"/>
              </a:ext>
            </a:extLst>
          </p:cNvPr>
          <p:cNvSpPr>
            <a:spLocks noGrp="1"/>
          </p:cNvSpPr>
          <p:nvPr>
            <p:ph sz="quarter" idx="4"/>
          </p:nvPr>
        </p:nvSpPr>
        <p:spPr>
          <a:xfrm>
            <a:off x="6172200" y="2658110"/>
            <a:ext cx="5183188" cy="3439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C2E59D4-47FD-7721-9E79-A0CB7BF5C20D}"/>
              </a:ext>
            </a:extLst>
          </p:cNvPr>
          <p:cNvSpPr/>
          <p:nvPr userDrawn="1"/>
        </p:nvSpPr>
        <p:spPr>
          <a:xfrm>
            <a:off x="-1" y="6404103"/>
            <a:ext cx="10157553"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0C56BC87-215A-C1A5-2DFD-E33DF400C005}"/>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pic>
        <p:nvPicPr>
          <p:cNvPr id="12" name="Picture 11" descr="A close-up of logos&#10;&#10;AI-generated content may be incorrect.">
            <a:extLst>
              <a:ext uri="{FF2B5EF4-FFF2-40B4-BE49-F238E27FC236}">
                <a16:creationId xmlns:a16="http://schemas.microsoft.com/office/drawing/2014/main" id="{2C9D7065-DF1D-49D0-CF50-D3AA26818E88}"/>
              </a:ext>
            </a:extLst>
          </p:cNvPr>
          <p:cNvPicPr>
            <a:picLocks noChangeAspect="1"/>
          </p:cNvPicPr>
          <p:nvPr userDrawn="1"/>
        </p:nvPicPr>
        <p:blipFill>
          <a:blip r:embed="rId2">
            <a:extLst>
              <a:ext uri="{28A0092B-C50C-407E-A947-70E740481C1C}">
                <a14:useLocalDpi xmlns:a14="http://schemas.microsoft.com/office/drawing/2010/main" val="0"/>
              </a:ext>
            </a:extLst>
          </a:blip>
          <a:srcRect l="11026" t="12478" r="6889" b="14033"/>
          <a:stretch>
            <a:fillRect/>
          </a:stretch>
        </p:blipFill>
        <p:spPr>
          <a:xfrm>
            <a:off x="10261308" y="6155658"/>
            <a:ext cx="1871276" cy="670120"/>
          </a:xfrm>
          <a:prstGeom prst="rect">
            <a:avLst/>
          </a:prstGeom>
        </p:spPr>
      </p:pic>
    </p:spTree>
    <p:extLst>
      <p:ext uri="{BB962C8B-B14F-4D97-AF65-F5344CB8AC3E}">
        <p14:creationId xmlns:p14="http://schemas.microsoft.com/office/powerpoint/2010/main" val="111240190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499FE-3370-48F5-9321-3BDCA32F3D21}"/>
              </a:ext>
            </a:extLst>
          </p:cNvPr>
          <p:cNvSpPr>
            <a:spLocks noGrp="1"/>
          </p:cNvSpPr>
          <p:nvPr>
            <p:ph type="title"/>
          </p:nvPr>
        </p:nvSpPr>
        <p:spPr/>
        <p:txBody>
          <a:bodyPr/>
          <a:lstStyle/>
          <a:p>
            <a:r>
              <a:rPr lang="en-US"/>
              <a:t>Click to edit Master title style</a:t>
            </a:r>
          </a:p>
        </p:txBody>
      </p:sp>
      <p:sp>
        <p:nvSpPr>
          <p:cNvPr id="4" name="Rectangle 3">
            <a:extLst>
              <a:ext uri="{FF2B5EF4-FFF2-40B4-BE49-F238E27FC236}">
                <a16:creationId xmlns:a16="http://schemas.microsoft.com/office/drawing/2014/main" id="{1A1C7AC5-6B2D-4B0A-B447-7CD7F9AD41DA}"/>
              </a:ext>
            </a:extLst>
          </p:cNvPr>
          <p:cNvSpPr/>
          <p:nvPr userDrawn="1"/>
        </p:nvSpPr>
        <p:spPr>
          <a:xfrm>
            <a:off x="-1" y="6404103"/>
            <a:ext cx="10157553"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5">
            <a:extLst>
              <a:ext uri="{FF2B5EF4-FFF2-40B4-BE49-F238E27FC236}">
                <a16:creationId xmlns:a16="http://schemas.microsoft.com/office/drawing/2014/main" id="{35F76AE0-C1D6-51AF-AA07-0E126FA600E4}"/>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pic>
        <p:nvPicPr>
          <p:cNvPr id="8" name="Picture 7" descr="A close-up of logos&#10;&#10;AI-generated content may be incorrect.">
            <a:extLst>
              <a:ext uri="{FF2B5EF4-FFF2-40B4-BE49-F238E27FC236}">
                <a16:creationId xmlns:a16="http://schemas.microsoft.com/office/drawing/2014/main" id="{508DA7BF-9B2B-1395-AB49-FDF5A4AC35E4}"/>
              </a:ext>
            </a:extLst>
          </p:cNvPr>
          <p:cNvPicPr>
            <a:picLocks noChangeAspect="1"/>
          </p:cNvPicPr>
          <p:nvPr userDrawn="1"/>
        </p:nvPicPr>
        <p:blipFill>
          <a:blip r:embed="rId2">
            <a:extLst>
              <a:ext uri="{28A0092B-C50C-407E-A947-70E740481C1C}">
                <a14:useLocalDpi xmlns:a14="http://schemas.microsoft.com/office/drawing/2010/main" val="0"/>
              </a:ext>
            </a:extLst>
          </a:blip>
          <a:srcRect l="11026" t="12478" r="6889" b="14033"/>
          <a:stretch>
            <a:fillRect/>
          </a:stretch>
        </p:blipFill>
        <p:spPr>
          <a:xfrm>
            <a:off x="10261308" y="6155658"/>
            <a:ext cx="1871276" cy="670120"/>
          </a:xfrm>
          <a:prstGeom prst="rect">
            <a:avLst/>
          </a:prstGeom>
        </p:spPr>
      </p:pic>
    </p:spTree>
    <p:extLst>
      <p:ext uri="{BB962C8B-B14F-4D97-AF65-F5344CB8AC3E}">
        <p14:creationId xmlns:p14="http://schemas.microsoft.com/office/powerpoint/2010/main" val="46689299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71B90B-67F7-41D5-F3BF-41636C66BF84}"/>
              </a:ext>
            </a:extLst>
          </p:cNvPr>
          <p:cNvSpPr/>
          <p:nvPr userDrawn="1"/>
        </p:nvSpPr>
        <p:spPr>
          <a:xfrm>
            <a:off x="-1" y="6404103"/>
            <a:ext cx="10157553"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5">
            <a:extLst>
              <a:ext uri="{FF2B5EF4-FFF2-40B4-BE49-F238E27FC236}">
                <a16:creationId xmlns:a16="http://schemas.microsoft.com/office/drawing/2014/main" id="{9C527EF1-0C81-EC52-572A-14550FC8C6C6}"/>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pic>
        <p:nvPicPr>
          <p:cNvPr id="7" name="Picture 6" descr="A close-up of logos&#10;&#10;AI-generated content may be incorrect.">
            <a:extLst>
              <a:ext uri="{FF2B5EF4-FFF2-40B4-BE49-F238E27FC236}">
                <a16:creationId xmlns:a16="http://schemas.microsoft.com/office/drawing/2014/main" id="{A3C7EDDF-22C1-B3B4-C032-4975A737DE2E}"/>
              </a:ext>
            </a:extLst>
          </p:cNvPr>
          <p:cNvPicPr>
            <a:picLocks noChangeAspect="1"/>
          </p:cNvPicPr>
          <p:nvPr userDrawn="1"/>
        </p:nvPicPr>
        <p:blipFill>
          <a:blip r:embed="rId2">
            <a:extLst>
              <a:ext uri="{28A0092B-C50C-407E-A947-70E740481C1C}">
                <a14:useLocalDpi xmlns:a14="http://schemas.microsoft.com/office/drawing/2010/main" val="0"/>
              </a:ext>
            </a:extLst>
          </a:blip>
          <a:srcRect l="11026" t="12478" r="6889" b="14033"/>
          <a:stretch>
            <a:fillRect/>
          </a:stretch>
        </p:blipFill>
        <p:spPr>
          <a:xfrm>
            <a:off x="10261308" y="6155658"/>
            <a:ext cx="1871276" cy="670120"/>
          </a:xfrm>
          <a:prstGeom prst="rect">
            <a:avLst/>
          </a:prstGeom>
        </p:spPr>
      </p:pic>
    </p:spTree>
    <p:extLst>
      <p:ext uri="{BB962C8B-B14F-4D97-AF65-F5344CB8AC3E}">
        <p14:creationId xmlns:p14="http://schemas.microsoft.com/office/powerpoint/2010/main" val="326186273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66139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29CC8-CB60-4446-B9C0-ADCD838412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E9C459-CA2E-471A-90B8-9CD7B5B74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993446-49D2-4C5C-AB3C-7983D6B46E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5">
            <a:extLst>
              <a:ext uri="{FF2B5EF4-FFF2-40B4-BE49-F238E27FC236}">
                <a16:creationId xmlns:a16="http://schemas.microsoft.com/office/drawing/2014/main" id="{9D4D88F4-8CA4-E63E-8E04-6D470357E29D}"/>
              </a:ext>
            </a:extLst>
          </p:cNvPr>
          <p:cNvSpPr/>
          <p:nvPr userDrawn="1"/>
        </p:nvSpPr>
        <p:spPr>
          <a:xfrm>
            <a:off x="-1" y="6404103"/>
            <a:ext cx="10157553"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5">
            <a:extLst>
              <a:ext uri="{FF2B5EF4-FFF2-40B4-BE49-F238E27FC236}">
                <a16:creationId xmlns:a16="http://schemas.microsoft.com/office/drawing/2014/main" id="{445B9B24-4F05-59CB-DE38-29D257334E7B}"/>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pic>
        <p:nvPicPr>
          <p:cNvPr id="10" name="Picture 9" descr="A close-up of logos&#10;&#10;AI-generated content may be incorrect.">
            <a:extLst>
              <a:ext uri="{FF2B5EF4-FFF2-40B4-BE49-F238E27FC236}">
                <a16:creationId xmlns:a16="http://schemas.microsoft.com/office/drawing/2014/main" id="{A020D39A-7E11-5380-5641-4A0E446A9150}"/>
              </a:ext>
            </a:extLst>
          </p:cNvPr>
          <p:cNvPicPr>
            <a:picLocks noChangeAspect="1"/>
          </p:cNvPicPr>
          <p:nvPr userDrawn="1"/>
        </p:nvPicPr>
        <p:blipFill>
          <a:blip r:embed="rId2">
            <a:extLst>
              <a:ext uri="{28A0092B-C50C-407E-A947-70E740481C1C}">
                <a14:useLocalDpi xmlns:a14="http://schemas.microsoft.com/office/drawing/2010/main" val="0"/>
              </a:ext>
            </a:extLst>
          </a:blip>
          <a:srcRect l="11026" t="12478" r="6889" b="14033"/>
          <a:stretch>
            <a:fillRect/>
          </a:stretch>
        </p:blipFill>
        <p:spPr>
          <a:xfrm>
            <a:off x="10261308" y="6155658"/>
            <a:ext cx="1871276" cy="670120"/>
          </a:xfrm>
          <a:prstGeom prst="rect">
            <a:avLst/>
          </a:prstGeom>
        </p:spPr>
      </p:pic>
    </p:spTree>
    <p:extLst>
      <p:ext uri="{BB962C8B-B14F-4D97-AF65-F5344CB8AC3E}">
        <p14:creationId xmlns:p14="http://schemas.microsoft.com/office/powerpoint/2010/main" val="176411820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B1AF4-9EFB-4707-9220-D0D63A4D98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970091-600C-4D13-BC30-F093773304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3D1BD4D-2262-4913-BC7B-CDD0773F33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5">
            <a:extLst>
              <a:ext uri="{FF2B5EF4-FFF2-40B4-BE49-F238E27FC236}">
                <a16:creationId xmlns:a16="http://schemas.microsoft.com/office/drawing/2014/main" id="{5C9CDE9A-B38B-891E-05BF-3D054DD75E28}"/>
              </a:ext>
            </a:extLst>
          </p:cNvPr>
          <p:cNvSpPr/>
          <p:nvPr userDrawn="1"/>
        </p:nvSpPr>
        <p:spPr>
          <a:xfrm>
            <a:off x="-1" y="6404103"/>
            <a:ext cx="10157553"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5">
            <a:extLst>
              <a:ext uri="{FF2B5EF4-FFF2-40B4-BE49-F238E27FC236}">
                <a16:creationId xmlns:a16="http://schemas.microsoft.com/office/drawing/2014/main" id="{0861C2C8-A1D2-EB5E-38DE-8357996E412B}"/>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pic>
        <p:nvPicPr>
          <p:cNvPr id="10" name="Picture 9" descr="A close-up of logos&#10;&#10;AI-generated content may be incorrect.">
            <a:extLst>
              <a:ext uri="{FF2B5EF4-FFF2-40B4-BE49-F238E27FC236}">
                <a16:creationId xmlns:a16="http://schemas.microsoft.com/office/drawing/2014/main" id="{8BFD51F5-9A34-7D22-D292-CE856030EA6A}"/>
              </a:ext>
            </a:extLst>
          </p:cNvPr>
          <p:cNvPicPr>
            <a:picLocks noChangeAspect="1"/>
          </p:cNvPicPr>
          <p:nvPr userDrawn="1"/>
        </p:nvPicPr>
        <p:blipFill>
          <a:blip r:embed="rId2">
            <a:extLst>
              <a:ext uri="{28A0092B-C50C-407E-A947-70E740481C1C}">
                <a14:useLocalDpi xmlns:a14="http://schemas.microsoft.com/office/drawing/2010/main" val="0"/>
              </a:ext>
            </a:extLst>
          </a:blip>
          <a:srcRect l="11026" t="12478" r="6889" b="14033"/>
          <a:stretch>
            <a:fillRect/>
          </a:stretch>
        </p:blipFill>
        <p:spPr>
          <a:xfrm>
            <a:off x="10261308" y="6155658"/>
            <a:ext cx="1871276" cy="670120"/>
          </a:xfrm>
          <a:prstGeom prst="rect">
            <a:avLst/>
          </a:prstGeom>
        </p:spPr>
      </p:pic>
    </p:spTree>
    <p:extLst>
      <p:ext uri="{BB962C8B-B14F-4D97-AF65-F5344CB8AC3E}">
        <p14:creationId xmlns:p14="http://schemas.microsoft.com/office/powerpoint/2010/main" val="238501307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14F11-2B33-457A-AE33-E84F496C0E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6930FA-69BC-4619-978D-55BEAF1C65A5}"/>
              </a:ext>
            </a:extLst>
          </p:cNvPr>
          <p:cNvSpPr>
            <a:spLocks noGrp="1"/>
          </p:cNvSpPr>
          <p:nvPr>
            <p:ph type="body" orient="vert" idx="1"/>
          </p:nvPr>
        </p:nvSpPr>
        <p:spPr>
          <a:xfrm>
            <a:off x="838200" y="1825625"/>
            <a:ext cx="10515600" cy="418909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E4E7BE0-4547-9543-F687-205A13BEEB50}"/>
              </a:ext>
            </a:extLst>
          </p:cNvPr>
          <p:cNvSpPr/>
          <p:nvPr userDrawn="1"/>
        </p:nvSpPr>
        <p:spPr>
          <a:xfrm>
            <a:off x="-1" y="6404103"/>
            <a:ext cx="10157553"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421C0B11-98A5-08ED-35B3-4D6A3776658A}"/>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pic>
        <p:nvPicPr>
          <p:cNvPr id="9" name="Picture 8" descr="A close-up of logos&#10;&#10;AI-generated content may be incorrect.">
            <a:extLst>
              <a:ext uri="{FF2B5EF4-FFF2-40B4-BE49-F238E27FC236}">
                <a16:creationId xmlns:a16="http://schemas.microsoft.com/office/drawing/2014/main" id="{D7B475BB-C0AF-E035-6367-FE3C3D423354}"/>
              </a:ext>
            </a:extLst>
          </p:cNvPr>
          <p:cNvPicPr>
            <a:picLocks noChangeAspect="1"/>
          </p:cNvPicPr>
          <p:nvPr userDrawn="1"/>
        </p:nvPicPr>
        <p:blipFill>
          <a:blip r:embed="rId2">
            <a:extLst>
              <a:ext uri="{28A0092B-C50C-407E-A947-70E740481C1C}">
                <a14:useLocalDpi xmlns:a14="http://schemas.microsoft.com/office/drawing/2010/main" val="0"/>
              </a:ext>
            </a:extLst>
          </a:blip>
          <a:srcRect l="11026" t="12478" r="6889" b="14033"/>
          <a:stretch>
            <a:fillRect/>
          </a:stretch>
        </p:blipFill>
        <p:spPr>
          <a:xfrm>
            <a:off x="10261308" y="6155658"/>
            <a:ext cx="1871276" cy="670120"/>
          </a:xfrm>
          <a:prstGeom prst="rect">
            <a:avLst/>
          </a:prstGeom>
        </p:spPr>
      </p:pic>
    </p:spTree>
    <p:extLst>
      <p:ext uri="{BB962C8B-B14F-4D97-AF65-F5344CB8AC3E}">
        <p14:creationId xmlns:p14="http://schemas.microsoft.com/office/powerpoint/2010/main" val="2826397438"/>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4A9CE8-520D-4A08-8BE0-AD7B43EB375A}"/>
              </a:ext>
            </a:extLst>
          </p:cNvPr>
          <p:cNvSpPr>
            <a:spLocks noGrp="1"/>
          </p:cNvSpPr>
          <p:nvPr>
            <p:ph type="title" orient="vert"/>
          </p:nvPr>
        </p:nvSpPr>
        <p:spPr>
          <a:xfrm>
            <a:off x="8724900" y="365125"/>
            <a:ext cx="2628900" cy="565975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077866-7875-4403-83CF-5558D69EF42D}"/>
              </a:ext>
            </a:extLst>
          </p:cNvPr>
          <p:cNvSpPr>
            <a:spLocks noGrp="1"/>
          </p:cNvSpPr>
          <p:nvPr>
            <p:ph type="body" orient="vert" idx="1"/>
          </p:nvPr>
        </p:nvSpPr>
        <p:spPr>
          <a:xfrm>
            <a:off x="838200" y="365125"/>
            <a:ext cx="7734300" cy="565975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21D39E1-87F9-C743-BDCE-CE71AB8F8E1F}"/>
              </a:ext>
            </a:extLst>
          </p:cNvPr>
          <p:cNvSpPr/>
          <p:nvPr userDrawn="1"/>
        </p:nvSpPr>
        <p:spPr>
          <a:xfrm>
            <a:off x="-1" y="6404103"/>
            <a:ext cx="10157553"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6D5F3365-8EC5-5A6D-0F59-E36021917FC0}"/>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pic>
        <p:nvPicPr>
          <p:cNvPr id="9" name="Picture 8" descr="A close-up of logos&#10;&#10;AI-generated content may be incorrect.">
            <a:extLst>
              <a:ext uri="{FF2B5EF4-FFF2-40B4-BE49-F238E27FC236}">
                <a16:creationId xmlns:a16="http://schemas.microsoft.com/office/drawing/2014/main" id="{7EF6398F-A8BA-BEB6-6291-30304F4B7CB7}"/>
              </a:ext>
            </a:extLst>
          </p:cNvPr>
          <p:cNvPicPr>
            <a:picLocks noChangeAspect="1"/>
          </p:cNvPicPr>
          <p:nvPr userDrawn="1"/>
        </p:nvPicPr>
        <p:blipFill>
          <a:blip r:embed="rId2">
            <a:extLst>
              <a:ext uri="{28A0092B-C50C-407E-A947-70E740481C1C}">
                <a14:useLocalDpi xmlns:a14="http://schemas.microsoft.com/office/drawing/2010/main" val="0"/>
              </a:ext>
            </a:extLst>
          </a:blip>
          <a:srcRect l="11026" t="12478" r="6889" b="14033"/>
          <a:stretch>
            <a:fillRect/>
          </a:stretch>
        </p:blipFill>
        <p:spPr>
          <a:xfrm>
            <a:off x="10261308" y="6155658"/>
            <a:ext cx="1871276" cy="670120"/>
          </a:xfrm>
          <a:prstGeom prst="rect">
            <a:avLst/>
          </a:prstGeom>
        </p:spPr>
      </p:pic>
    </p:spTree>
    <p:extLst>
      <p:ext uri="{BB962C8B-B14F-4D97-AF65-F5344CB8AC3E}">
        <p14:creationId xmlns:p14="http://schemas.microsoft.com/office/powerpoint/2010/main" val="303904989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rgbClr val="075697"/>
        </a:solidFill>
        <a:effectLst/>
      </p:bgPr>
    </p:bg>
    <p:spTree>
      <p:nvGrpSpPr>
        <p:cNvPr id="1" name=""/>
        <p:cNvGrpSpPr/>
        <p:nvPr/>
      </p:nvGrpSpPr>
      <p:grpSpPr>
        <a:xfrm>
          <a:off x="0" y="0"/>
          <a:ext cx="0" cy="0"/>
          <a:chOff x="0" y="0"/>
          <a:chExt cx="0" cy="0"/>
        </a:xfrm>
      </p:grpSpPr>
      <p:pic>
        <p:nvPicPr>
          <p:cNvPr id="4" name="Picture 3" descr="A black background with white text&#10;&#10;AI-generated content may be incorrect.">
            <a:extLst>
              <a:ext uri="{FF2B5EF4-FFF2-40B4-BE49-F238E27FC236}">
                <a16:creationId xmlns:a16="http://schemas.microsoft.com/office/drawing/2014/main" id="{673D9B49-0203-ABE8-30E4-B88076AB5A71}"/>
              </a:ext>
            </a:extLst>
          </p:cNvPr>
          <p:cNvPicPr>
            <a:picLocks noChangeAspect="1"/>
          </p:cNvPicPr>
          <p:nvPr userDrawn="1"/>
        </p:nvPicPr>
        <p:blipFill>
          <a:blip r:embed="rId2">
            <a:extLst>
              <a:ext uri="{28A0092B-C50C-407E-A947-70E740481C1C}">
                <a14:useLocalDpi xmlns:a14="http://schemas.microsoft.com/office/drawing/2010/main" val="0"/>
              </a:ext>
            </a:extLst>
          </a:blip>
          <a:srcRect l="4841" r="4974"/>
          <a:stretch>
            <a:fillRect/>
          </a:stretch>
        </p:blipFill>
        <p:spPr>
          <a:xfrm>
            <a:off x="0" y="697447"/>
            <a:ext cx="12192000" cy="5407510"/>
          </a:xfrm>
          <a:prstGeom prst="rect">
            <a:avLst/>
          </a:prstGeom>
        </p:spPr>
      </p:pic>
    </p:spTree>
    <p:extLst>
      <p:ext uri="{BB962C8B-B14F-4D97-AF65-F5344CB8AC3E}">
        <p14:creationId xmlns:p14="http://schemas.microsoft.com/office/powerpoint/2010/main" val="2738673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4" name="Picture 3" descr="A blue and white eagle with a shield and stars&#10;&#10;Description automatically generated">
            <a:extLst>
              <a:ext uri="{FF2B5EF4-FFF2-40B4-BE49-F238E27FC236}">
                <a16:creationId xmlns:a16="http://schemas.microsoft.com/office/drawing/2014/main" id="{FA0E348E-CE95-E93D-AB93-FD1DB66ABB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48578" y="99053"/>
            <a:ext cx="5894844" cy="6659894"/>
          </a:xfrm>
          <a:prstGeom prst="rect">
            <a:avLst/>
          </a:prstGeom>
        </p:spPr>
      </p:pic>
    </p:spTree>
    <p:extLst>
      <p:ext uri="{BB962C8B-B14F-4D97-AF65-F5344CB8AC3E}">
        <p14:creationId xmlns:p14="http://schemas.microsoft.com/office/powerpoint/2010/main" val="4138277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6" name="Picture 5" descr="A close-up of logos&#10;&#10;AI-generated content may be incorrect.">
            <a:extLst>
              <a:ext uri="{FF2B5EF4-FFF2-40B4-BE49-F238E27FC236}">
                <a16:creationId xmlns:a16="http://schemas.microsoft.com/office/drawing/2014/main" id="{132E3A89-5965-E9E1-5CF3-2DD3D43B741E}"/>
              </a:ext>
            </a:extLst>
          </p:cNvPr>
          <p:cNvPicPr>
            <a:picLocks noChangeAspect="1"/>
          </p:cNvPicPr>
          <p:nvPr userDrawn="1"/>
        </p:nvPicPr>
        <p:blipFill>
          <a:blip r:embed="rId2">
            <a:extLst>
              <a:ext uri="{28A0092B-C50C-407E-A947-70E740481C1C}">
                <a14:useLocalDpi xmlns:a14="http://schemas.microsoft.com/office/drawing/2010/main" val="0"/>
              </a:ext>
            </a:extLst>
          </a:blip>
          <a:srcRect l="4105" t="14140" r="4264" b="13891"/>
          <a:stretch>
            <a:fillRect/>
          </a:stretch>
        </p:blipFill>
        <p:spPr>
          <a:xfrm>
            <a:off x="0" y="1544320"/>
            <a:ext cx="12192000" cy="3830320"/>
          </a:xfrm>
          <a:prstGeom prst="rect">
            <a:avLst/>
          </a:prstGeom>
        </p:spPr>
      </p:pic>
    </p:spTree>
    <p:extLst>
      <p:ext uri="{BB962C8B-B14F-4D97-AF65-F5344CB8AC3E}">
        <p14:creationId xmlns:p14="http://schemas.microsoft.com/office/powerpoint/2010/main" val="2940638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4" name="Picture 3" descr="A close-up of logos&#10;&#10;AI-generated content may be incorrect.">
            <a:extLst>
              <a:ext uri="{FF2B5EF4-FFF2-40B4-BE49-F238E27FC236}">
                <a16:creationId xmlns:a16="http://schemas.microsoft.com/office/drawing/2014/main" id="{65CE11AB-2FE9-7143-EE6F-7158B0284B70}"/>
              </a:ext>
            </a:extLst>
          </p:cNvPr>
          <p:cNvPicPr>
            <a:picLocks noChangeAspect="1"/>
          </p:cNvPicPr>
          <p:nvPr userDrawn="1"/>
        </p:nvPicPr>
        <p:blipFill>
          <a:blip r:embed="rId2">
            <a:extLst>
              <a:ext uri="{28A0092B-C50C-407E-A947-70E740481C1C}">
                <a14:useLocalDpi xmlns:a14="http://schemas.microsoft.com/office/drawing/2010/main" val="0"/>
              </a:ext>
            </a:extLst>
          </a:blip>
          <a:srcRect l="4105" t="14140" r="4264" b="13891"/>
          <a:stretch>
            <a:fillRect/>
          </a:stretch>
        </p:blipFill>
        <p:spPr>
          <a:xfrm>
            <a:off x="0" y="755049"/>
            <a:ext cx="12192000" cy="3830320"/>
          </a:xfrm>
          <a:prstGeom prst="rect">
            <a:avLst/>
          </a:prstGeom>
        </p:spPr>
      </p:pic>
      <p:sp>
        <p:nvSpPr>
          <p:cNvPr id="8" name="Content Placeholder 7">
            <a:extLst>
              <a:ext uri="{FF2B5EF4-FFF2-40B4-BE49-F238E27FC236}">
                <a16:creationId xmlns:a16="http://schemas.microsoft.com/office/drawing/2014/main" id="{63EB4901-AB52-B3BE-66A6-507483B5D690}"/>
              </a:ext>
            </a:extLst>
          </p:cNvPr>
          <p:cNvSpPr>
            <a:spLocks noGrp="1"/>
          </p:cNvSpPr>
          <p:nvPr>
            <p:ph sz="quarter" idx="11" hasCustomPrompt="1"/>
          </p:nvPr>
        </p:nvSpPr>
        <p:spPr>
          <a:xfrm>
            <a:off x="1135063" y="4773497"/>
            <a:ext cx="9904412" cy="1559925"/>
          </a:xfrm>
        </p:spPr>
        <p:txBody>
          <a:bodyPr/>
          <a:lstStyle>
            <a:lvl1pPr>
              <a:buNone/>
              <a:defRPr/>
            </a:lvl1pPr>
            <a:lvl2pPr>
              <a:buNone/>
              <a:defRPr/>
            </a:lvl2pPr>
            <a:lvl3pPr>
              <a:buNone/>
              <a:defRPr/>
            </a:lvl3pPr>
            <a:lvl4pPr>
              <a:buNone/>
              <a:defRPr/>
            </a:lvl4pPr>
            <a:lvl5pPr>
              <a:buNone/>
              <a:defRPr/>
            </a:lvl5pPr>
          </a:lstStyle>
          <a:p>
            <a:pPr lvl="0"/>
            <a:r>
              <a:rPr lang="en-US" dirty="0"/>
              <a:t>Title</a:t>
            </a:r>
          </a:p>
          <a:p>
            <a:pPr lvl="0"/>
            <a:r>
              <a:rPr lang="en-US" dirty="0"/>
              <a:t>Title</a:t>
            </a:r>
          </a:p>
          <a:p>
            <a:pPr lvl="0"/>
            <a:r>
              <a:rPr lang="en-US" dirty="0"/>
              <a:t>Title</a:t>
            </a:r>
          </a:p>
        </p:txBody>
      </p:sp>
    </p:spTree>
    <p:extLst>
      <p:ext uri="{BB962C8B-B14F-4D97-AF65-F5344CB8AC3E}">
        <p14:creationId xmlns:p14="http://schemas.microsoft.com/office/powerpoint/2010/main" val="1642165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BB2FC-7210-49F5-993A-00B15C358B79}"/>
              </a:ext>
            </a:extLst>
          </p:cNvPr>
          <p:cNvSpPr>
            <a:spLocks noGrp="1"/>
          </p:cNvSpPr>
          <p:nvPr>
            <p:ph type="title"/>
          </p:nvPr>
        </p:nvSpPr>
        <p:spPr/>
        <p:txBody>
          <a:bodyPr/>
          <a:lstStyle/>
          <a:p>
            <a:r>
              <a:rPr lang="en-US"/>
              <a:t>Click to edit Master title style</a:t>
            </a:r>
          </a:p>
        </p:txBody>
      </p:sp>
      <p:sp>
        <p:nvSpPr>
          <p:cNvPr id="8" name="Content Placeholder 2">
            <a:extLst>
              <a:ext uri="{FF2B5EF4-FFF2-40B4-BE49-F238E27FC236}">
                <a16:creationId xmlns:a16="http://schemas.microsoft.com/office/drawing/2014/main" id="{052FB27F-2543-0462-C2D8-C08EB6F3013A}"/>
              </a:ext>
            </a:extLst>
          </p:cNvPr>
          <p:cNvSpPr>
            <a:spLocks noGrp="1"/>
          </p:cNvSpPr>
          <p:nvPr>
            <p:ph idx="1"/>
          </p:nvPr>
        </p:nvSpPr>
        <p:spPr>
          <a:xfrm>
            <a:off x="838200" y="1825625"/>
            <a:ext cx="10515600" cy="425005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a:extLst>
              <a:ext uri="{FF2B5EF4-FFF2-40B4-BE49-F238E27FC236}">
                <a16:creationId xmlns:a16="http://schemas.microsoft.com/office/drawing/2014/main" id="{7E373168-2E08-FEF3-E03D-C311DD90D6E5}"/>
              </a:ext>
            </a:extLst>
          </p:cNvPr>
          <p:cNvSpPr/>
          <p:nvPr userDrawn="1"/>
        </p:nvSpPr>
        <p:spPr>
          <a:xfrm>
            <a:off x="-1" y="6404103"/>
            <a:ext cx="10157553"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5">
            <a:extLst>
              <a:ext uri="{FF2B5EF4-FFF2-40B4-BE49-F238E27FC236}">
                <a16:creationId xmlns:a16="http://schemas.microsoft.com/office/drawing/2014/main" id="{8553DF37-B0DA-3486-A714-9C53F7C58444}"/>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pic>
        <p:nvPicPr>
          <p:cNvPr id="11" name="Picture 10" descr="A close-up of logos&#10;&#10;AI-generated content may be incorrect.">
            <a:extLst>
              <a:ext uri="{FF2B5EF4-FFF2-40B4-BE49-F238E27FC236}">
                <a16:creationId xmlns:a16="http://schemas.microsoft.com/office/drawing/2014/main" id="{B7F63DCB-6A45-8C9D-5655-AD7D2FB64421}"/>
              </a:ext>
            </a:extLst>
          </p:cNvPr>
          <p:cNvPicPr>
            <a:picLocks noChangeAspect="1"/>
          </p:cNvPicPr>
          <p:nvPr userDrawn="1"/>
        </p:nvPicPr>
        <p:blipFill>
          <a:blip r:embed="rId2">
            <a:extLst>
              <a:ext uri="{28A0092B-C50C-407E-A947-70E740481C1C}">
                <a14:useLocalDpi xmlns:a14="http://schemas.microsoft.com/office/drawing/2010/main" val="0"/>
              </a:ext>
            </a:extLst>
          </a:blip>
          <a:srcRect l="11026" t="12478" r="6889" b="14033"/>
          <a:stretch>
            <a:fillRect/>
          </a:stretch>
        </p:blipFill>
        <p:spPr>
          <a:xfrm>
            <a:off x="10261308" y="6155658"/>
            <a:ext cx="1871276" cy="670120"/>
          </a:xfrm>
          <a:prstGeom prst="rect">
            <a:avLst/>
          </a:prstGeom>
        </p:spPr>
      </p:pic>
    </p:spTree>
    <p:extLst>
      <p:ext uri="{BB962C8B-B14F-4D97-AF65-F5344CB8AC3E}">
        <p14:creationId xmlns:p14="http://schemas.microsoft.com/office/powerpoint/2010/main" val="283940369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075697"/>
        </a:solidFill>
        <a:effectLst/>
      </p:bgPr>
    </p:bg>
    <p:spTree>
      <p:nvGrpSpPr>
        <p:cNvPr id="1" name=""/>
        <p:cNvGrpSpPr/>
        <p:nvPr/>
      </p:nvGrpSpPr>
      <p:grpSpPr>
        <a:xfrm>
          <a:off x="0" y="0"/>
          <a:ext cx="0" cy="0"/>
          <a:chOff x="0" y="0"/>
          <a:chExt cx="0" cy="0"/>
        </a:xfrm>
      </p:grpSpPr>
      <p:pic>
        <p:nvPicPr>
          <p:cNvPr id="5" name="Picture 4" descr="A black background with white text&#10;&#10;AI-generated content may be incorrect.">
            <a:extLst>
              <a:ext uri="{FF2B5EF4-FFF2-40B4-BE49-F238E27FC236}">
                <a16:creationId xmlns:a16="http://schemas.microsoft.com/office/drawing/2014/main" id="{4D1D78C2-10DB-39A4-AAEB-A77582DF37F1}"/>
              </a:ext>
            </a:extLst>
          </p:cNvPr>
          <p:cNvPicPr>
            <a:picLocks noChangeAspect="1"/>
          </p:cNvPicPr>
          <p:nvPr userDrawn="1"/>
        </p:nvPicPr>
        <p:blipFill>
          <a:blip r:embed="rId2">
            <a:extLst>
              <a:ext uri="{28A0092B-C50C-407E-A947-70E740481C1C}">
                <a14:useLocalDpi xmlns:a14="http://schemas.microsoft.com/office/drawing/2010/main" val="0"/>
              </a:ext>
            </a:extLst>
          </a:blip>
          <a:srcRect r="9164" b="9117"/>
          <a:stretch>
            <a:fillRect/>
          </a:stretch>
        </p:blipFill>
        <p:spPr>
          <a:xfrm>
            <a:off x="9997440" y="6041141"/>
            <a:ext cx="2088702" cy="835908"/>
          </a:xfrm>
          <a:prstGeom prst="rect">
            <a:avLst/>
          </a:prstGeom>
        </p:spPr>
      </p:pic>
      <p:sp>
        <p:nvSpPr>
          <p:cNvPr id="2" name="Title 1">
            <a:extLst>
              <a:ext uri="{FF2B5EF4-FFF2-40B4-BE49-F238E27FC236}">
                <a16:creationId xmlns:a16="http://schemas.microsoft.com/office/drawing/2014/main" id="{7B6BB2FC-7210-49F5-993A-00B15C358B79}"/>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9" name="Slide Number Placeholder 5">
            <a:extLst>
              <a:ext uri="{FF2B5EF4-FFF2-40B4-BE49-F238E27FC236}">
                <a16:creationId xmlns:a16="http://schemas.microsoft.com/office/drawing/2014/main" id="{8682C83B-7B3D-B6EB-6996-FF2536AD013B}"/>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sp>
        <p:nvSpPr>
          <p:cNvPr id="10" name="Content Placeholder 2">
            <a:extLst>
              <a:ext uri="{FF2B5EF4-FFF2-40B4-BE49-F238E27FC236}">
                <a16:creationId xmlns:a16="http://schemas.microsoft.com/office/drawing/2014/main" id="{1105CE0F-BB16-1D05-E196-173CCB6FD67A}"/>
              </a:ext>
            </a:extLst>
          </p:cNvPr>
          <p:cNvSpPr>
            <a:spLocks noGrp="1"/>
          </p:cNvSpPr>
          <p:nvPr>
            <p:ph idx="1"/>
          </p:nvPr>
        </p:nvSpPr>
        <p:spPr>
          <a:xfrm>
            <a:off x="838200" y="1825624"/>
            <a:ext cx="10515600" cy="430820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6774142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BB2FC-7210-49F5-993A-00B15C358B79}"/>
              </a:ext>
            </a:extLst>
          </p:cNvPr>
          <p:cNvSpPr>
            <a:spLocks noGrp="1"/>
          </p:cNvSpPr>
          <p:nvPr>
            <p:ph type="title"/>
          </p:nvPr>
        </p:nvSpPr>
        <p:spPr/>
        <p:txBody>
          <a:bodyPr/>
          <a:lstStyle/>
          <a:p>
            <a:r>
              <a:rPr lang="en-US"/>
              <a:t>Click to edit Master title style</a:t>
            </a:r>
          </a:p>
        </p:txBody>
      </p:sp>
      <p:sp>
        <p:nvSpPr>
          <p:cNvPr id="4" name="Slide Number Placeholder 5">
            <a:extLst>
              <a:ext uri="{FF2B5EF4-FFF2-40B4-BE49-F238E27FC236}">
                <a16:creationId xmlns:a16="http://schemas.microsoft.com/office/drawing/2014/main" id="{57C5D6FF-05C9-BEF6-79E2-EA4E55235E2E}"/>
              </a:ext>
            </a:extLst>
          </p:cNvPr>
          <p:cNvSpPr>
            <a:spLocks noGrp="1"/>
          </p:cNvSpPr>
          <p:nvPr>
            <p:ph type="sldNum" sz="quarter" idx="12"/>
          </p:nvPr>
        </p:nvSpPr>
        <p:spPr>
          <a:xfrm>
            <a:off x="11404561" y="6442759"/>
            <a:ext cx="635435" cy="365125"/>
          </a:xfrm>
          <a:prstGeom prst="rect">
            <a:avLst/>
          </a:prstGeom>
        </p:spPr>
        <p:txBody>
          <a:bodyPr/>
          <a:lstStyle>
            <a:lvl1pPr algn="r">
              <a:defRPr>
                <a:solidFill>
                  <a:schemeClr val="tx1"/>
                </a:solidFill>
              </a:defRPr>
            </a:lvl1pPr>
          </a:lstStyle>
          <a:p>
            <a:fld id="{5575102F-CC77-4CA7-8712-F041898EE779}" type="slidenum">
              <a:rPr lang="en-US" smtClean="0"/>
              <a:pPr/>
              <a:t>‹#›</a:t>
            </a:fld>
            <a:endParaRPr lang="en-US"/>
          </a:p>
        </p:txBody>
      </p:sp>
      <p:sp>
        <p:nvSpPr>
          <p:cNvPr id="5" name="Content Placeholder 2">
            <a:extLst>
              <a:ext uri="{FF2B5EF4-FFF2-40B4-BE49-F238E27FC236}">
                <a16:creationId xmlns:a16="http://schemas.microsoft.com/office/drawing/2014/main" id="{D17570C1-29E3-D564-8545-033DD08A1469}"/>
              </a:ext>
            </a:extLst>
          </p:cNvPr>
          <p:cNvSpPr>
            <a:spLocks noGrp="1"/>
          </p:cNvSpPr>
          <p:nvPr>
            <p:ph idx="1"/>
          </p:nvPr>
        </p:nvSpPr>
        <p:spPr>
          <a:xfrm>
            <a:off x="838200" y="1825624"/>
            <a:ext cx="10515600" cy="486981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272460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EF757-681C-4A02-9880-D3EFEC32F1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B92B0C-E864-4B4B-964A-9E53C4E70937}"/>
              </a:ext>
            </a:extLst>
          </p:cNvPr>
          <p:cNvSpPr>
            <a:spLocks noGrp="1"/>
          </p:cNvSpPr>
          <p:nvPr>
            <p:ph sz="half" idx="1"/>
          </p:nvPr>
        </p:nvSpPr>
        <p:spPr>
          <a:xfrm>
            <a:off x="838200" y="1825625"/>
            <a:ext cx="5181600" cy="42743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6875C4-2DA6-4DB0-886A-65230F286CF3}"/>
              </a:ext>
            </a:extLst>
          </p:cNvPr>
          <p:cNvSpPr>
            <a:spLocks noGrp="1"/>
          </p:cNvSpPr>
          <p:nvPr>
            <p:ph sz="half" idx="2"/>
          </p:nvPr>
        </p:nvSpPr>
        <p:spPr>
          <a:xfrm>
            <a:off x="6172200" y="1825625"/>
            <a:ext cx="5181600" cy="42743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46FCFB0A-A260-8ABD-F5A8-B6E2E86FCCE3}"/>
              </a:ext>
            </a:extLst>
          </p:cNvPr>
          <p:cNvSpPr/>
          <p:nvPr userDrawn="1"/>
        </p:nvSpPr>
        <p:spPr>
          <a:xfrm>
            <a:off x="-1" y="6404103"/>
            <a:ext cx="10157553"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id="{BD7177B4-F28B-C843-7F9B-43EDE92C48B3}"/>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pic>
        <p:nvPicPr>
          <p:cNvPr id="13" name="Picture 12" descr="A close-up of logos&#10;&#10;AI-generated content may be incorrect.">
            <a:extLst>
              <a:ext uri="{FF2B5EF4-FFF2-40B4-BE49-F238E27FC236}">
                <a16:creationId xmlns:a16="http://schemas.microsoft.com/office/drawing/2014/main" id="{41A1ED40-0CDD-3564-2E38-EEDD9BB0F945}"/>
              </a:ext>
            </a:extLst>
          </p:cNvPr>
          <p:cNvPicPr>
            <a:picLocks noChangeAspect="1"/>
          </p:cNvPicPr>
          <p:nvPr userDrawn="1"/>
        </p:nvPicPr>
        <p:blipFill>
          <a:blip r:embed="rId2">
            <a:extLst>
              <a:ext uri="{28A0092B-C50C-407E-A947-70E740481C1C}">
                <a14:useLocalDpi xmlns:a14="http://schemas.microsoft.com/office/drawing/2010/main" val="0"/>
              </a:ext>
            </a:extLst>
          </a:blip>
          <a:srcRect l="11026" t="12478" r="6889" b="14033"/>
          <a:stretch>
            <a:fillRect/>
          </a:stretch>
        </p:blipFill>
        <p:spPr>
          <a:xfrm>
            <a:off x="10261308" y="6155658"/>
            <a:ext cx="1871276" cy="670120"/>
          </a:xfrm>
          <a:prstGeom prst="rect">
            <a:avLst/>
          </a:prstGeom>
        </p:spPr>
      </p:pic>
    </p:spTree>
    <p:extLst>
      <p:ext uri="{BB962C8B-B14F-4D97-AF65-F5344CB8AC3E}">
        <p14:creationId xmlns:p14="http://schemas.microsoft.com/office/powerpoint/2010/main" val="94780583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9D2550-CAEC-427C-9931-29B0BCF64C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BCA68F2-4BD4-466B-B002-5596145E43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D09319EC-B35D-8DE8-F0D1-8490AE0666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F3EF77-212E-4D19-A39F-340E77A23905}" type="slidenum">
              <a:rPr lang="en-US" smtClean="0"/>
              <a:t>‹#›</a:t>
            </a:fld>
            <a:endParaRPr lang="en-US"/>
          </a:p>
        </p:txBody>
      </p:sp>
    </p:spTree>
    <p:extLst>
      <p:ext uri="{BB962C8B-B14F-4D97-AF65-F5344CB8AC3E}">
        <p14:creationId xmlns:p14="http://schemas.microsoft.com/office/powerpoint/2010/main" val="4170437019"/>
      </p:ext>
    </p:extLst>
  </p:cSld>
  <p:clrMap bg1="lt1" tx1="dk1" bg2="lt2" tx2="dk2" accent1="accent1" accent2="accent2" accent3="accent3" accent4="accent4" accent5="accent5" accent6="accent6" hlink="hlink" folHlink="folHlink"/>
  <p:sldLayoutIdLst>
    <p:sldLayoutId id="2147483685" r:id="rId1"/>
    <p:sldLayoutId id="2147483680" r:id="rId2"/>
    <p:sldLayoutId id="2147483676" r:id="rId3"/>
    <p:sldLayoutId id="2147483679" r:id="rId4"/>
    <p:sldLayoutId id="2147483684" r:id="rId5"/>
    <p:sldLayoutId id="2147483681" r:id="rId6"/>
    <p:sldLayoutId id="2147483682" r:id="rId7"/>
    <p:sldLayoutId id="2147483683" r:id="rId8"/>
    <p:sldLayoutId id="2147483664" r:id="rId9"/>
    <p:sldLayoutId id="2147483665" r:id="rId10"/>
    <p:sldLayoutId id="2147483666" r:id="rId11"/>
    <p:sldLayoutId id="2147483667" r:id="rId12"/>
    <p:sldLayoutId id="2147483673" r:id="rId13"/>
    <p:sldLayoutId id="2147483668" r:id="rId14"/>
    <p:sldLayoutId id="2147483669" r:id="rId15"/>
    <p:sldLayoutId id="2147483670" r:id="rId16"/>
    <p:sldLayoutId id="2147483671" r:id="rId17"/>
  </p:sldLayoutIdLst>
  <p:txStyles>
    <p:titleStyle>
      <a:lvl1pPr algn="l" defTabSz="914400" rtl="0" eaLnBrk="1" latinLnBrk="0" hangingPunct="1">
        <a:lnSpc>
          <a:spcPct val="90000"/>
        </a:lnSpc>
        <a:spcBef>
          <a:spcPct val="0"/>
        </a:spcBef>
        <a:buNone/>
        <a:defRPr sz="4400" kern="1200">
          <a:solidFill>
            <a:srgbClr val="075697"/>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arrowheaddistrict.com/" TargetMode="Externa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02F6E4-ED31-46BE-6BB3-405296178C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023" y="266122"/>
            <a:ext cx="7291953" cy="3912755"/>
          </a:xfrm>
          <a:prstGeom prst="rect">
            <a:avLst/>
          </a:prstGeom>
        </p:spPr>
      </p:pic>
      <p:sp>
        <p:nvSpPr>
          <p:cNvPr id="6" name="TextBox 5">
            <a:extLst>
              <a:ext uri="{FF2B5EF4-FFF2-40B4-BE49-F238E27FC236}">
                <a16:creationId xmlns:a16="http://schemas.microsoft.com/office/drawing/2014/main" id="{F346D92B-F1FE-B904-F62A-C89C164474E3}"/>
              </a:ext>
            </a:extLst>
          </p:cNvPr>
          <p:cNvSpPr txBox="1"/>
          <p:nvPr/>
        </p:nvSpPr>
        <p:spPr>
          <a:xfrm>
            <a:off x="1392958" y="5342082"/>
            <a:ext cx="9406081" cy="861774"/>
          </a:xfrm>
          <a:prstGeom prst="rect">
            <a:avLst/>
          </a:prstGeom>
          <a:noFill/>
        </p:spPr>
        <p:txBody>
          <a:bodyPr wrap="square" rtlCol="0">
            <a:spAutoFit/>
          </a:bodyPr>
          <a:lstStyle/>
          <a:p>
            <a:pPr algn="ctr"/>
            <a:r>
              <a:rPr lang="en-US" sz="5000" dirty="0">
                <a:latin typeface="Arial" panose="020B0604020202020204" pitchFamily="34" charset="0"/>
                <a:cs typeface="Arial" panose="020B0604020202020204" pitchFamily="34" charset="0"/>
              </a:rPr>
              <a:t>The New Vision for Arrowhead</a:t>
            </a:r>
          </a:p>
        </p:txBody>
      </p:sp>
    </p:spTree>
    <p:extLst>
      <p:ext uri="{BB962C8B-B14F-4D97-AF65-F5344CB8AC3E}">
        <p14:creationId xmlns:p14="http://schemas.microsoft.com/office/powerpoint/2010/main" val="1820224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AE9F-C790-5DA7-AE09-A50E1C287369}"/>
              </a:ext>
            </a:extLst>
          </p:cNvPr>
          <p:cNvSpPr>
            <a:spLocks noGrp="1"/>
          </p:cNvSpPr>
          <p:nvPr>
            <p:ph type="title"/>
          </p:nvPr>
        </p:nvSpPr>
        <p:spPr/>
        <p:txBody>
          <a:bodyPr>
            <a:normAutofit fontScale="90000"/>
          </a:bodyPr>
          <a:lstStyle/>
          <a:p>
            <a:r>
              <a:rPr lang="en-US" sz="3100" dirty="0"/>
              <a:t>What does a District Volunteer actually DO?</a:t>
            </a:r>
            <a:br>
              <a:rPr lang="en-US" dirty="0"/>
            </a:br>
            <a:endParaRPr lang="en-US" dirty="0"/>
          </a:p>
        </p:txBody>
      </p:sp>
      <p:sp>
        <p:nvSpPr>
          <p:cNvPr id="3" name="Picture Placeholder 2">
            <a:extLst>
              <a:ext uri="{FF2B5EF4-FFF2-40B4-BE49-F238E27FC236}">
                <a16:creationId xmlns:a16="http://schemas.microsoft.com/office/drawing/2014/main" id="{77761FE1-D370-43A7-3829-5D2C9C965323}"/>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7292FE5C-469B-6C40-5148-8929D72B2371}"/>
              </a:ext>
            </a:extLst>
          </p:cNvPr>
          <p:cNvSpPr>
            <a:spLocks noGrp="1"/>
          </p:cNvSpPr>
          <p:nvPr>
            <p:ph type="body" sz="half" idx="2"/>
          </p:nvPr>
        </p:nvSpPr>
        <p:spPr/>
        <p:txBody>
          <a:bodyPr>
            <a:normAutofit lnSpcReduction="10000"/>
          </a:bodyPr>
          <a:lstStyle/>
          <a:p>
            <a:r>
              <a:rPr lang="en-US" sz="2200" b="1" dirty="0"/>
              <a:t>Pick Your Superpower.</a:t>
            </a:r>
            <a:br>
              <a:rPr lang="en-US" sz="2200" dirty="0"/>
            </a:br>
            <a:r>
              <a:rPr lang="en-US" sz="2200" i="1" dirty="0"/>
              <a:t>Scouting needs people who are good at different things.</a:t>
            </a:r>
            <a:endParaRPr lang="en-US" sz="2200" dirty="0"/>
          </a:p>
          <a:p>
            <a:r>
              <a:rPr lang="en-US" sz="2200" b="1" dirty="0"/>
              <a:t>People person?</a:t>
            </a:r>
            <a:r>
              <a:rPr lang="en-US" sz="2200" dirty="0"/>
              <a:t> → Membership</a:t>
            </a:r>
            <a:br>
              <a:rPr lang="en-US" sz="2200" dirty="0"/>
            </a:br>
            <a:r>
              <a:rPr lang="en-US" sz="2200" b="1" dirty="0"/>
              <a:t>Organizer?</a:t>
            </a:r>
            <a:r>
              <a:rPr lang="en-US" sz="2200" dirty="0"/>
              <a:t> → Events</a:t>
            </a:r>
            <a:br>
              <a:rPr lang="en-US" sz="2200" dirty="0"/>
            </a:br>
            <a:r>
              <a:rPr lang="en-US" sz="2200" b="1" dirty="0"/>
              <a:t>Encourager?</a:t>
            </a:r>
            <a:r>
              <a:rPr lang="en-US" sz="2200" dirty="0"/>
              <a:t> → Volunteer support</a:t>
            </a:r>
            <a:br>
              <a:rPr lang="en-US" sz="2200" dirty="0"/>
            </a:br>
            <a:r>
              <a:rPr lang="en-US" sz="2200" b="1" dirty="0"/>
              <a:t>Money person?</a:t>
            </a:r>
            <a:r>
              <a:rPr lang="en-US" sz="2200" dirty="0"/>
              <a:t> → Finance</a:t>
            </a:r>
            <a:br>
              <a:rPr lang="en-US" sz="2200" dirty="0"/>
            </a:br>
            <a:r>
              <a:rPr lang="en-US" sz="2200" b="1" dirty="0"/>
              <a:t>Adventure person?</a:t>
            </a:r>
            <a:r>
              <a:rPr lang="en-US" sz="2200" dirty="0"/>
              <a:t> → Program</a:t>
            </a:r>
            <a:br>
              <a:rPr lang="en-US" sz="2200" dirty="0"/>
            </a:br>
            <a:r>
              <a:rPr lang="en-US" sz="2200" b="1" dirty="0"/>
              <a:t>Relationship builder?</a:t>
            </a:r>
            <a:r>
              <a:rPr lang="en-US" sz="2200" dirty="0"/>
              <a:t> → Community</a:t>
            </a:r>
          </a:p>
          <a:p>
            <a:endParaRPr lang="en-US" dirty="0"/>
          </a:p>
        </p:txBody>
      </p:sp>
      <p:sp>
        <p:nvSpPr>
          <p:cNvPr id="5" name="Slide Number Placeholder 4">
            <a:extLst>
              <a:ext uri="{FF2B5EF4-FFF2-40B4-BE49-F238E27FC236}">
                <a16:creationId xmlns:a16="http://schemas.microsoft.com/office/drawing/2014/main" id="{06D960DC-19F2-7191-2F6A-D411F6495505}"/>
              </a:ext>
            </a:extLst>
          </p:cNvPr>
          <p:cNvSpPr>
            <a:spLocks noGrp="1"/>
          </p:cNvSpPr>
          <p:nvPr>
            <p:ph type="sldNum" sz="quarter" idx="12"/>
          </p:nvPr>
        </p:nvSpPr>
        <p:spPr/>
        <p:txBody>
          <a:bodyPr/>
          <a:lstStyle/>
          <a:p>
            <a:pPr algn="r"/>
            <a:fld id="{5575102F-CC77-4CA7-8712-F041898EE779}" type="slidenum">
              <a:rPr lang="en-US" smtClean="0"/>
              <a:pPr algn="r"/>
              <a:t>10</a:t>
            </a:fld>
            <a:endParaRPr lang="en-US"/>
          </a:p>
        </p:txBody>
      </p:sp>
      <p:pic>
        <p:nvPicPr>
          <p:cNvPr id="6" name="Picture 5" descr="Generated image: Stronger Scouting Mission Cycle">
            <a:extLst>
              <a:ext uri="{FF2B5EF4-FFF2-40B4-BE49-F238E27FC236}">
                <a16:creationId xmlns:a16="http://schemas.microsoft.com/office/drawing/2014/main" id="{B722CBBB-5C97-0ECE-AA35-42FF8DB68639}"/>
              </a:ext>
            </a:extLst>
          </p:cNvPr>
          <p:cNvPicPr>
            <a:picLocks noChangeAspect="1"/>
          </p:cNvPicPr>
          <p:nvPr/>
        </p:nvPicPr>
        <p:blipFill>
          <a:blip r:embed="rId2"/>
          <a:stretch>
            <a:fillRect/>
          </a:stretch>
        </p:blipFill>
        <p:spPr>
          <a:xfrm>
            <a:off x="5910551" y="987425"/>
            <a:ext cx="4717473" cy="4717473"/>
          </a:xfrm>
          <a:prstGeom prst="rect">
            <a:avLst/>
          </a:prstGeom>
        </p:spPr>
      </p:pic>
    </p:spTree>
    <p:extLst>
      <p:ext uri="{BB962C8B-B14F-4D97-AF65-F5344CB8AC3E}">
        <p14:creationId xmlns:p14="http://schemas.microsoft.com/office/powerpoint/2010/main" val="1470538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CD1A0-1491-090F-220D-B03611D4B7FE}"/>
              </a:ext>
            </a:extLst>
          </p:cNvPr>
          <p:cNvSpPr>
            <a:spLocks noGrp="1"/>
          </p:cNvSpPr>
          <p:nvPr>
            <p:ph type="title"/>
          </p:nvPr>
        </p:nvSpPr>
        <p:spPr/>
        <p:txBody>
          <a:bodyPr/>
          <a:lstStyle/>
          <a:p>
            <a:r>
              <a:rPr lang="en-US" dirty="0"/>
              <a:t>Popcorn</a:t>
            </a:r>
          </a:p>
        </p:txBody>
      </p:sp>
      <p:sp>
        <p:nvSpPr>
          <p:cNvPr id="3" name="Slide Number Placeholder 2">
            <a:extLst>
              <a:ext uri="{FF2B5EF4-FFF2-40B4-BE49-F238E27FC236}">
                <a16:creationId xmlns:a16="http://schemas.microsoft.com/office/drawing/2014/main" id="{97540B07-BB82-4F63-A953-51652A7A92E9}"/>
              </a:ext>
            </a:extLst>
          </p:cNvPr>
          <p:cNvSpPr>
            <a:spLocks noGrp="1"/>
          </p:cNvSpPr>
          <p:nvPr>
            <p:ph type="sldNum" sz="quarter" idx="12"/>
          </p:nvPr>
        </p:nvSpPr>
        <p:spPr/>
        <p:txBody>
          <a:bodyPr/>
          <a:lstStyle/>
          <a:p>
            <a:fld id="{5575102F-CC77-4CA7-8712-F041898EE779}" type="slidenum">
              <a:rPr lang="en-US" smtClean="0"/>
              <a:pPr/>
              <a:t>11</a:t>
            </a:fld>
            <a:endParaRPr lang="en-US"/>
          </a:p>
        </p:txBody>
      </p:sp>
      <p:pic>
        <p:nvPicPr>
          <p:cNvPr id="8" name="Picture 7">
            <a:extLst>
              <a:ext uri="{FF2B5EF4-FFF2-40B4-BE49-F238E27FC236}">
                <a16:creationId xmlns:a16="http://schemas.microsoft.com/office/drawing/2014/main" id="{8F5837A9-C93A-52AD-DB79-D72B12DA972D}"/>
              </a:ext>
            </a:extLst>
          </p:cNvPr>
          <p:cNvPicPr>
            <a:picLocks noChangeAspect="1"/>
          </p:cNvPicPr>
          <p:nvPr/>
        </p:nvPicPr>
        <p:blipFill>
          <a:blip r:embed="rId2"/>
          <a:stretch>
            <a:fillRect/>
          </a:stretch>
        </p:blipFill>
        <p:spPr>
          <a:xfrm>
            <a:off x="254764" y="1371600"/>
            <a:ext cx="11682472" cy="4827070"/>
          </a:xfrm>
          <a:prstGeom prst="rect">
            <a:avLst/>
          </a:prstGeom>
        </p:spPr>
      </p:pic>
    </p:spTree>
    <p:extLst>
      <p:ext uri="{BB962C8B-B14F-4D97-AF65-F5344CB8AC3E}">
        <p14:creationId xmlns:p14="http://schemas.microsoft.com/office/powerpoint/2010/main" val="44210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70B58-5788-6B31-AB05-6671C59EAD9F}"/>
              </a:ext>
            </a:extLst>
          </p:cNvPr>
          <p:cNvSpPr>
            <a:spLocks noGrp="1"/>
          </p:cNvSpPr>
          <p:nvPr>
            <p:ph type="title"/>
          </p:nvPr>
        </p:nvSpPr>
        <p:spPr>
          <a:xfrm>
            <a:off x="838200" y="365125"/>
            <a:ext cx="10515600" cy="1325563"/>
          </a:xfrm>
        </p:spPr>
        <p:txBody>
          <a:bodyPr anchor="ctr">
            <a:normAutofit/>
          </a:bodyPr>
          <a:lstStyle/>
          <a:p>
            <a:r>
              <a:rPr lang="en-US" dirty="0"/>
              <a:t>New Unit Family Helper</a:t>
            </a:r>
          </a:p>
        </p:txBody>
      </p:sp>
      <p:sp>
        <p:nvSpPr>
          <p:cNvPr id="10" name="Content Placeholder 3">
            <a:extLst>
              <a:ext uri="{FF2B5EF4-FFF2-40B4-BE49-F238E27FC236}">
                <a16:creationId xmlns:a16="http://schemas.microsoft.com/office/drawing/2014/main" id="{9C7F248C-46AA-0DB8-1174-1E777E69B5B4}"/>
              </a:ext>
            </a:extLst>
          </p:cNvPr>
          <p:cNvSpPr>
            <a:spLocks noGrp="1"/>
          </p:cNvSpPr>
          <p:nvPr>
            <p:ph sz="half" idx="2"/>
          </p:nvPr>
        </p:nvSpPr>
        <p:spPr>
          <a:xfrm>
            <a:off x="6172200" y="1825625"/>
            <a:ext cx="5181600" cy="4274366"/>
          </a:xfrm>
        </p:spPr>
        <p:txBody>
          <a:bodyPr>
            <a:normAutofit fontScale="62500" lnSpcReduction="20000"/>
          </a:bodyPr>
          <a:lstStyle/>
          <a:p>
            <a:r>
              <a:rPr lang="en-US" dirty="0"/>
              <a:t>Primary Responsibilities-</a:t>
            </a:r>
            <a:br>
              <a:rPr lang="en-US" dirty="0"/>
            </a:br>
            <a:r>
              <a:rPr lang="en-US" dirty="0"/>
              <a:t>Welcome new families within 48 hours of registration.  </a:t>
            </a:r>
            <a:br>
              <a:rPr lang="en-US" dirty="0"/>
            </a:br>
            <a:r>
              <a:rPr lang="en-US" dirty="0"/>
              <a:t>Help new families through their first 90 days. </a:t>
            </a:r>
            <a:br>
              <a:rPr lang="en-US" dirty="0"/>
            </a:br>
            <a:r>
              <a:rPr lang="en-US" dirty="0"/>
              <a:t>Help families build relationships. </a:t>
            </a:r>
            <a:br>
              <a:rPr lang="en-US" dirty="0"/>
            </a:br>
            <a:r>
              <a:rPr lang="en-US" dirty="0"/>
              <a:t>Promote participation in meetings and activities. </a:t>
            </a:r>
            <a:br>
              <a:rPr lang="en-US" dirty="0"/>
            </a:br>
            <a:r>
              <a:rPr lang="en-US" dirty="0"/>
              <a:t>Monitor engagement and follow up with families who may be disengaging. </a:t>
            </a:r>
            <a:br>
              <a:rPr lang="en-US" dirty="0"/>
            </a:br>
            <a:endParaRPr lang="en-US" dirty="0"/>
          </a:p>
          <a:p>
            <a:r>
              <a:rPr lang="en-US" dirty="0"/>
              <a:t>Qualifications:  </a:t>
            </a:r>
            <a:br>
              <a:rPr lang="en-US" dirty="0"/>
            </a:br>
            <a:r>
              <a:rPr lang="en-US" dirty="0"/>
              <a:t>Friendly and approachable </a:t>
            </a:r>
            <a:br>
              <a:rPr lang="en-US" dirty="0"/>
            </a:br>
            <a:r>
              <a:rPr lang="en-US" dirty="0"/>
              <a:t>Organized and dependable </a:t>
            </a:r>
            <a:br>
              <a:rPr lang="en-US" dirty="0"/>
            </a:br>
            <a:r>
              <a:rPr lang="en-US" dirty="0"/>
              <a:t>Patient and encouraging </a:t>
            </a:r>
            <a:br>
              <a:rPr lang="en-US" dirty="0"/>
            </a:br>
            <a:r>
              <a:rPr lang="en-US" dirty="0"/>
              <a:t>Strong communicator </a:t>
            </a:r>
            <a:br>
              <a:rPr lang="en-US" dirty="0"/>
            </a:br>
            <a:r>
              <a:rPr lang="en-US" dirty="0"/>
              <a:t>Enjoys helping people</a:t>
            </a:r>
          </a:p>
        </p:txBody>
      </p:sp>
      <p:sp>
        <p:nvSpPr>
          <p:cNvPr id="3" name="Slide Number Placeholder 2">
            <a:extLst>
              <a:ext uri="{FF2B5EF4-FFF2-40B4-BE49-F238E27FC236}">
                <a16:creationId xmlns:a16="http://schemas.microsoft.com/office/drawing/2014/main" id="{14E31EC6-B9BF-5A27-7EFF-BFF3A99D608D}"/>
              </a:ext>
            </a:extLst>
          </p:cNvPr>
          <p:cNvSpPr>
            <a:spLocks noGrp="1"/>
          </p:cNvSpPr>
          <p:nvPr>
            <p:ph type="sldNum" sz="quarter" idx="12"/>
          </p:nvPr>
        </p:nvSpPr>
        <p:spPr>
          <a:xfrm>
            <a:off x="7350460" y="6376718"/>
            <a:ext cx="2743200" cy="365125"/>
          </a:xfrm>
        </p:spPr>
        <p:txBody>
          <a:bodyPr anchor="ctr">
            <a:normAutofit/>
          </a:bodyPr>
          <a:lstStyle/>
          <a:p>
            <a:pPr>
              <a:spcAft>
                <a:spcPts val="600"/>
              </a:spcAft>
            </a:pPr>
            <a:fld id="{5575102F-CC77-4CA7-8712-F041898EE779}" type="slidenum">
              <a:rPr lang="en-US" smtClean="0"/>
              <a:pPr>
                <a:spcAft>
                  <a:spcPts val="600"/>
                </a:spcAft>
              </a:pPr>
              <a:t>12</a:t>
            </a:fld>
            <a:endParaRPr lang="en-US"/>
          </a:p>
        </p:txBody>
      </p:sp>
      <p:sp>
        <p:nvSpPr>
          <p:cNvPr id="7" name="Content Placeholder 6">
            <a:extLst>
              <a:ext uri="{FF2B5EF4-FFF2-40B4-BE49-F238E27FC236}">
                <a16:creationId xmlns:a16="http://schemas.microsoft.com/office/drawing/2014/main" id="{589E8088-6257-CA29-CEAD-F1C4D90C7597}"/>
              </a:ext>
            </a:extLst>
          </p:cNvPr>
          <p:cNvSpPr>
            <a:spLocks noGrp="1"/>
          </p:cNvSpPr>
          <p:nvPr>
            <p:ph sz="half" idx="1"/>
          </p:nvPr>
        </p:nvSpPr>
        <p:spPr/>
        <p:txBody>
          <a:bodyPr>
            <a:normAutofit fontScale="62500" lnSpcReduction="20000"/>
          </a:bodyPr>
          <a:lstStyle/>
          <a:p>
            <a:r>
              <a:rPr lang="en-US" dirty="0"/>
              <a:t>New Family Helper serves as the Primary point of contact for all new Scouting families during their first 90 days in the Pack Their responsibility is to ensure every new family feels welcomed, informed, connected, and engaged so they become active participants in the pack. </a:t>
            </a:r>
            <a:br>
              <a:rPr lang="en-US" dirty="0"/>
            </a:br>
            <a:endParaRPr lang="en-US" dirty="0"/>
          </a:p>
          <a:p>
            <a:r>
              <a:rPr lang="en-US" dirty="0"/>
              <a:t>The New Family Helper focuses on retention rather than recruitment. Reports to Committee Chair, works closely With Cubmaster, Committee Chair, Den Leaders, Membership Chair, and Unit Commissioner. </a:t>
            </a:r>
            <a:br>
              <a:rPr lang="en-US" dirty="0"/>
            </a:br>
            <a:endParaRPr lang="en-US" dirty="0"/>
          </a:p>
          <a:p>
            <a:r>
              <a:rPr lang="en-US" dirty="0"/>
              <a:t>Time Commitment- Attend Pack meetings regularly and communicate with new families as needed. Approximately 2-4 hours per month, depending on Pack growth.</a:t>
            </a:r>
          </a:p>
        </p:txBody>
      </p:sp>
    </p:spTree>
    <p:extLst>
      <p:ext uri="{BB962C8B-B14F-4D97-AF65-F5344CB8AC3E}">
        <p14:creationId xmlns:p14="http://schemas.microsoft.com/office/powerpoint/2010/main" val="2276024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37252-5F4E-D4B2-1DF3-8E4F559D6D79}"/>
              </a:ext>
            </a:extLst>
          </p:cNvPr>
          <p:cNvSpPr>
            <a:spLocks noGrp="1"/>
          </p:cNvSpPr>
          <p:nvPr>
            <p:ph type="title"/>
          </p:nvPr>
        </p:nvSpPr>
        <p:spPr/>
        <p:txBody>
          <a:bodyPr/>
          <a:lstStyle/>
          <a:p>
            <a:r>
              <a:rPr lang="en-US" dirty="0"/>
              <a:t>New Cub Scouts</a:t>
            </a:r>
          </a:p>
        </p:txBody>
      </p:sp>
      <p:sp>
        <p:nvSpPr>
          <p:cNvPr id="3" name="Slide Number Placeholder 2">
            <a:extLst>
              <a:ext uri="{FF2B5EF4-FFF2-40B4-BE49-F238E27FC236}">
                <a16:creationId xmlns:a16="http://schemas.microsoft.com/office/drawing/2014/main" id="{387132D2-23CA-537E-D28C-C38C68E592FF}"/>
              </a:ext>
            </a:extLst>
          </p:cNvPr>
          <p:cNvSpPr>
            <a:spLocks noGrp="1"/>
          </p:cNvSpPr>
          <p:nvPr>
            <p:ph type="sldNum" sz="quarter" idx="12"/>
          </p:nvPr>
        </p:nvSpPr>
        <p:spPr/>
        <p:txBody>
          <a:bodyPr/>
          <a:lstStyle/>
          <a:p>
            <a:pPr algn="r"/>
            <a:fld id="{5575102F-CC77-4CA7-8712-F041898EE779}" type="slidenum">
              <a:rPr lang="en-US" smtClean="0"/>
              <a:pPr algn="r"/>
              <a:t>13</a:t>
            </a:fld>
            <a:endParaRPr lang="en-US"/>
          </a:p>
        </p:txBody>
      </p:sp>
      <p:sp>
        <p:nvSpPr>
          <p:cNvPr id="4" name="Content Placeholder 3">
            <a:extLst>
              <a:ext uri="{FF2B5EF4-FFF2-40B4-BE49-F238E27FC236}">
                <a16:creationId xmlns:a16="http://schemas.microsoft.com/office/drawing/2014/main" id="{467E396D-E5AE-AF7C-C402-154EAD57123F}"/>
              </a:ext>
            </a:extLst>
          </p:cNvPr>
          <p:cNvSpPr>
            <a:spLocks noGrp="1"/>
          </p:cNvSpPr>
          <p:nvPr>
            <p:ph idx="1"/>
          </p:nvPr>
        </p:nvSpPr>
        <p:spPr/>
        <p:txBody>
          <a:bodyPr>
            <a:normAutofit fontScale="92500" lnSpcReduction="20000"/>
          </a:bodyPr>
          <a:lstStyle/>
          <a:p>
            <a:pPr marL="0" indent="0">
              <a:buNone/>
            </a:pPr>
            <a:r>
              <a:rPr lang="en-US" dirty="0"/>
              <a:t>Starting August 4, 2026 ending on October 21, 2026 the Council Office will be giving out free books to all </a:t>
            </a:r>
            <a:r>
              <a:rPr lang="en-US" b="1" u="sng" dirty="0"/>
              <a:t>NEW</a:t>
            </a:r>
            <a:r>
              <a:rPr lang="en-US" dirty="0"/>
              <a:t> Cub Scouts. </a:t>
            </a:r>
          </a:p>
          <a:p>
            <a:pPr marL="0" indent="0">
              <a:buNone/>
            </a:pPr>
            <a:br>
              <a:rPr lang="en-US" dirty="0"/>
            </a:br>
            <a:r>
              <a:rPr lang="en-US" dirty="0"/>
              <a:t>To get the free books one assigned person from the unit will need to bring in the following:</a:t>
            </a:r>
          </a:p>
          <a:p>
            <a:r>
              <a:rPr lang="en-US" dirty="0"/>
              <a:t>Sign up night reporting sheet included in your packet and proof if new membership. (youth application or copy of the online registration.) </a:t>
            </a:r>
            <a:br>
              <a:rPr lang="en-US" dirty="0"/>
            </a:br>
            <a:br>
              <a:rPr lang="en-US" dirty="0"/>
            </a:br>
            <a:br>
              <a:rPr lang="en-US" dirty="0"/>
            </a:br>
            <a:r>
              <a:rPr lang="en-US" b="1" dirty="0"/>
              <a:t>No books will be given without proof of membership and individual parents can not pick up books for their own child.</a:t>
            </a:r>
            <a:br>
              <a:rPr lang="en-US" b="1" dirty="0"/>
            </a:br>
            <a:endParaRPr lang="en-US" b="1" dirty="0"/>
          </a:p>
          <a:p>
            <a:pPr marL="0" indent="0">
              <a:buNone/>
            </a:pPr>
            <a:br>
              <a:rPr lang="en-US" dirty="0"/>
            </a:br>
            <a:endParaRPr lang="en-US" dirty="0"/>
          </a:p>
        </p:txBody>
      </p:sp>
    </p:spTree>
    <p:extLst>
      <p:ext uri="{BB962C8B-B14F-4D97-AF65-F5344CB8AC3E}">
        <p14:creationId xmlns:p14="http://schemas.microsoft.com/office/powerpoint/2010/main" val="2450564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D0F0A-FB57-E273-CBDE-6DC26B1CEE0A}"/>
              </a:ext>
            </a:extLst>
          </p:cNvPr>
          <p:cNvSpPr>
            <a:spLocks noGrp="1"/>
          </p:cNvSpPr>
          <p:nvPr>
            <p:ph type="title"/>
          </p:nvPr>
        </p:nvSpPr>
        <p:spPr/>
        <p:txBody>
          <a:bodyPr/>
          <a:lstStyle/>
          <a:p>
            <a:r>
              <a:rPr lang="en-US" dirty="0"/>
              <a:t>Don’t Forget!</a:t>
            </a:r>
          </a:p>
        </p:txBody>
      </p:sp>
      <p:sp>
        <p:nvSpPr>
          <p:cNvPr id="3" name="Slide Number Placeholder 2">
            <a:extLst>
              <a:ext uri="{FF2B5EF4-FFF2-40B4-BE49-F238E27FC236}">
                <a16:creationId xmlns:a16="http://schemas.microsoft.com/office/drawing/2014/main" id="{F433902B-B76F-6A15-20FD-F4D3FD28284A}"/>
              </a:ext>
            </a:extLst>
          </p:cNvPr>
          <p:cNvSpPr>
            <a:spLocks noGrp="1"/>
          </p:cNvSpPr>
          <p:nvPr>
            <p:ph type="sldNum" sz="quarter" idx="12"/>
          </p:nvPr>
        </p:nvSpPr>
        <p:spPr/>
        <p:txBody>
          <a:bodyPr/>
          <a:lstStyle/>
          <a:p>
            <a:fld id="{5575102F-CC77-4CA7-8712-F041898EE779}" type="slidenum">
              <a:rPr lang="en-US" smtClean="0"/>
              <a:pPr/>
              <a:t>14</a:t>
            </a:fld>
            <a:endParaRPr lang="en-US"/>
          </a:p>
        </p:txBody>
      </p:sp>
      <p:sp>
        <p:nvSpPr>
          <p:cNvPr id="4" name="Content Placeholder 3">
            <a:extLst>
              <a:ext uri="{FF2B5EF4-FFF2-40B4-BE49-F238E27FC236}">
                <a16:creationId xmlns:a16="http://schemas.microsoft.com/office/drawing/2014/main" id="{59D0E0AB-8E93-3031-D717-D29F2092D34E}"/>
              </a:ext>
            </a:extLst>
          </p:cNvPr>
          <p:cNvSpPr>
            <a:spLocks noGrp="1"/>
          </p:cNvSpPr>
          <p:nvPr>
            <p:ph idx="1"/>
          </p:nvPr>
        </p:nvSpPr>
        <p:spPr>
          <a:xfrm>
            <a:off x="838199" y="2419018"/>
            <a:ext cx="10566361" cy="365125"/>
          </a:xfrm>
        </p:spPr>
        <p:txBody>
          <a:bodyPr>
            <a:noAutofit/>
          </a:bodyPr>
          <a:lstStyle/>
          <a:p>
            <a:pPr marL="0" indent="0" algn="ctr">
              <a:buNone/>
            </a:pPr>
            <a:r>
              <a:rPr lang="en-US" sz="4800" dirty="0"/>
              <a:t>It's a new era every time a Scout discovers what they're capable of. </a:t>
            </a:r>
          </a:p>
          <a:p>
            <a:pPr marL="0" indent="0">
              <a:buNone/>
            </a:pPr>
            <a:endParaRPr lang="en-US" sz="4800" dirty="0"/>
          </a:p>
          <a:p>
            <a:pPr marL="0" indent="0" algn="ctr">
              <a:buNone/>
            </a:pPr>
            <a:r>
              <a:rPr lang="en-US" sz="4800" dirty="0"/>
              <a:t>Be the leader who helps them step into it.</a:t>
            </a:r>
          </a:p>
        </p:txBody>
      </p:sp>
    </p:spTree>
    <p:extLst>
      <p:ext uri="{BB962C8B-B14F-4D97-AF65-F5344CB8AC3E}">
        <p14:creationId xmlns:p14="http://schemas.microsoft.com/office/powerpoint/2010/main" val="1100690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4A90BF2-82C0-E0EE-7C08-E0E1C894624C}"/>
              </a:ext>
            </a:extLst>
          </p:cNvPr>
          <p:cNvSpPr>
            <a:spLocks noGrp="1"/>
          </p:cNvSpPr>
          <p:nvPr>
            <p:ph type="title"/>
          </p:nvPr>
        </p:nvSpPr>
        <p:spPr>
          <a:xfrm>
            <a:off x="1200099" y="404368"/>
            <a:ext cx="3932237" cy="1151546"/>
          </a:xfrm>
        </p:spPr>
        <p:txBody>
          <a:bodyPr>
            <a:normAutofit/>
          </a:bodyPr>
          <a:lstStyle/>
          <a:p>
            <a:r>
              <a:rPr lang="en-US" sz="3600" dirty="0"/>
              <a:t>Vision of Change</a:t>
            </a:r>
          </a:p>
        </p:txBody>
      </p:sp>
      <p:sp>
        <p:nvSpPr>
          <p:cNvPr id="14" name="Text Placeholder 3">
            <a:extLst>
              <a:ext uri="{FF2B5EF4-FFF2-40B4-BE49-F238E27FC236}">
                <a16:creationId xmlns:a16="http://schemas.microsoft.com/office/drawing/2014/main" id="{6299E46A-E53B-372C-D433-A69D304E1085}"/>
              </a:ext>
            </a:extLst>
          </p:cNvPr>
          <p:cNvSpPr>
            <a:spLocks noGrp="1"/>
          </p:cNvSpPr>
          <p:nvPr>
            <p:ph type="body" sz="half" idx="2"/>
          </p:nvPr>
        </p:nvSpPr>
        <p:spPr>
          <a:xfrm>
            <a:off x="393108" y="1674976"/>
            <a:ext cx="5546220" cy="4701742"/>
          </a:xfrm>
        </p:spPr>
        <p:txBody>
          <a:bodyPr>
            <a:normAutofit fontScale="77500" lnSpcReduction="20000"/>
          </a:bodyPr>
          <a:lstStyle/>
          <a:p>
            <a:pPr>
              <a:buNone/>
            </a:pPr>
            <a:r>
              <a:rPr lang="en-US" sz="1800" b="1" dirty="0"/>
              <a:t>Our Vision for Arrowhead District</a:t>
            </a:r>
          </a:p>
          <a:p>
            <a:pPr>
              <a:buNone/>
            </a:pPr>
            <a:r>
              <a:rPr lang="en-US" dirty="0"/>
              <a:t>At Arrowhead District, we are </a:t>
            </a:r>
            <a:r>
              <a:rPr lang="en-US" b="1" dirty="0"/>
              <a:t>one team with one purpose</a:t>
            </a:r>
            <a:r>
              <a:rPr lang="en-US" dirty="0"/>
              <a:t>—delivering the very best Scouting experience for every youth we serve. Every decision we make should help more young people discover adventure, develop character, build leadership skills, and create memories that last a lifetime.</a:t>
            </a:r>
          </a:p>
          <a:p>
            <a:pPr>
              <a:buNone/>
            </a:pPr>
            <a:r>
              <a:rPr lang="en-US" dirty="0"/>
              <a:t>As we grow together, let's lead by the principles of the </a:t>
            </a:r>
            <a:r>
              <a:rPr lang="en-US" b="1" dirty="0"/>
              <a:t>Scout Oath and Scout Law</a:t>
            </a:r>
            <a:r>
              <a:rPr lang="en-US" dirty="0"/>
              <a:t>, supporting one another with positivity, respect, and a shared commitment to excellence.</a:t>
            </a:r>
          </a:p>
          <a:p>
            <a:pPr>
              <a:buNone/>
            </a:pPr>
            <a:r>
              <a:rPr lang="en-US" dirty="0"/>
              <a:t>When faced with opportunities or challenges, ask yourself:</a:t>
            </a:r>
          </a:p>
          <a:p>
            <a:pPr marL="342900" lvl="0" indent="-342900">
              <a:buFont typeface="+mj-lt"/>
              <a:buAutoNum type="arabicPeriod"/>
            </a:pPr>
            <a:r>
              <a:rPr lang="en-US" b="1" dirty="0"/>
              <a:t>Am I taking ownership?</a:t>
            </a:r>
            <a:br>
              <a:rPr lang="en-US" dirty="0"/>
            </a:br>
            <a:r>
              <a:rPr lang="en-US" dirty="0"/>
              <a:t>Am I willing to be part of the solution and lead by example? </a:t>
            </a:r>
          </a:p>
          <a:p>
            <a:pPr marL="342900" lvl="0" indent="-342900">
              <a:buFont typeface="+mj-lt"/>
              <a:buAutoNum type="arabicPeriod"/>
            </a:pPr>
            <a:r>
              <a:rPr lang="en-US" b="1" dirty="0"/>
              <a:t>Am I putting Scouts first?</a:t>
            </a:r>
            <a:br>
              <a:rPr lang="en-US" dirty="0"/>
            </a:br>
            <a:r>
              <a:rPr lang="en-US" dirty="0"/>
              <a:t>Does this decision provide the best possible experience for our youth, families, volunteers, and the Scouting mission? </a:t>
            </a:r>
          </a:p>
          <a:p>
            <a:pPr marL="342900" lvl="0" indent="-342900">
              <a:buFont typeface="+mj-lt"/>
              <a:buAutoNum type="arabicPeriod"/>
            </a:pPr>
            <a:r>
              <a:rPr lang="en-US" b="1" dirty="0"/>
              <a:t>Am I creating a positive impact?</a:t>
            </a:r>
            <a:br>
              <a:rPr lang="en-US" dirty="0"/>
            </a:br>
            <a:r>
              <a:rPr lang="en-US" dirty="0"/>
              <a:t>Will my words, actions, and attitude strengthen our district and encourage others? </a:t>
            </a:r>
          </a:p>
          <a:p>
            <a:pPr marL="342900" lvl="0" indent="-342900">
              <a:buFont typeface="+mj-lt"/>
              <a:buAutoNum type="arabicPeriod"/>
            </a:pPr>
            <a:r>
              <a:rPr lang="en-US" b="1" dirty="0"/>
              <a:t>Am I showing respect?</a:t>
            </a:r>
            <a:br>
              <a:rPr lang="en-US" dirty="0"/>
            </a:br>
            <a:r>
              <a:rPr lang="en-US" dirty="0"/>
              <a:t>Am I treating every volunteer, parent, youth, and community partner with kindness, courtesy, and understanding? </a:t>
            </a:r>
          </a:p>
          <a:p>
            <a:pPr marL="342900" lvl="0" indent="-342900">
              <a:buFont typeface="+mj-lt"/>
              <a:buAutoNum type="arabicPeriod"/>
            </a:pPr>
            <a:r>
              <a:rPr lang="en-US" b="1" dirty="0"/>
              <a:t>Am I communicating effectively?</a:t>
            </a:r>
            <a:br>
              <a:rPr lang="en-US" dirty="0"/>
            </a:br>
            <a:r>
              <a:rPr lang="en-US" dirty="0"/>
              <a:t>Am I listening, sharing information clearly, and working collaboratively toward our common goals? </a:t>
            </a:r>
          </a:p>
          <a:p>
            <a:pPr marL="342900" lvl="0" indent="-342900">
              <a:buFont typeface="+mj-lt"/>
              <a:buAutoNum type="arabicPeriod"/>
            </a:pPr>
            <a:r>
              <a:rPr lang="en-US" b="1" dirty="0"/>
              <a:t>Am I committed to continuous improvement?</a:t>
            </a:r>
            <a:br>
              <a:rPr lang="en-US" dirty="0"/>
            </a:br>
            <a:r>
              <a:rPr lang="en-US" dirty="0"/>
              <a:t>How can I help my unit, my fellow volunteers, my district, and myself become even better tomorrow than we are today?</a:t>
            </a:r>
          </a:p>
          <a:p>
            <a:endParaRPr lang="en-US" dirty="0"/>
          </a:p>
        </p:txBody>
      </p:sp>
      <p:sp>
        <p:nvSpPr>
          <p:cNvPr id="5" name="Slide Number Placeholder 4">
            <a:extLst>
              <a:ext uri="{FF2B5EF4-FFF2-40B4-BE49-F238E27FC236}">
                <a16:creationId xmlns:a16="http://schemas.microsoft.com/office/drawing/2014/main" id="{38EB7576-5378-2ADE-14B7-E7DA6022ABE4}"/>
              </a:ext>
            </a:extLst>
          </p:cNvPr>
          <p:cNvSpPr>
            <a:spLocks noGrp="1"/>
          </p:cNvSpPr>
          <p:nvPr>
            <p:ph type="sldNum" sz="quarter" idx="12"/>
          </p:nvPr>
        </p:nvSpPr>
        <p:spPr>
          <a:xfrm>
            <a:off x="7350460" y="6376718"/>
            <a:ext cx="2743200" cy="365125"/>
          </a:xfrm>
        </p:spPr>
        <p:txBody>
          <a:bodyPr anchor="ctr">
            <a:normAutofit/>
          </a:bodyPr>
          <a:lstStyle/>
          <a:p>
            <a:pPr>
              <a:spcAft>
                <a:spcPts val="600"/>
              </a:spcAft>
            </a:pPr>
            <a:fld id="{5575102F-CC77-4CA7-8712-F041898EE779}" type="slidenum">
              <a:rPr lang="en-US" smtClean="0"/>
              <a:pPr>
                <a:spcAft>
                  <a:spcPts val="600"/>
                </a:spcAft>
              </a:pPr>
              <a:t>2</a:t>
            </a:fld>
            <a:endParaRPr lang="en-US"/>
          </a:p>
        </p:txBody>
      </p:sp>
      <p:pic>
        <p:nvPicPr>
          <p:cNvPr id="17" name="Content Placeholder 16">
            <a:extLst>
              <a:ext uri="{FF2B5EF4-FFF2-40B4-BE49-F238E27FC236}">
                <a16:creationId xmlns:a16="http://schemas.microsoft.com/office/drawing/2014/main" id="{F112F447-7792-D41E-A638-D6444F5622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73505" y="1"/>
            <a:ext cx="4242007" cy="6113210"/>
          </a:xfrm>
          <a:prstGeom prst="rect">
            <a:avLst/>
          </a:prstGeom>
        </p:spPr>
      </p:pic>
    </p:spTree>
    <p:extLst>
      <p:ext uri="{BB962C8B-B14F-4D97-AF65-F5344CB8AC3E}">
        <p14:creationId xmlns:p14="http://schemas.microsoft.com/office/powerpoint/2010/main" val="1487440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10FFEB-8AAD-BF79-59A9-B65992CC2167}"/>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EC857B29-B6AA-2A3C-CC14-B2207C984E56}"/>
              </a:ext>
            </a:extLst>
          </p:cNvPr>
          <p:cNvSpPr>
            <a:spLocks noGrp="1"/>
          </p:cNvSpPr>
          <p:nvPr>
            <p:ph idx="1"/>
          </p:nvPr>
        </p:nvSpPr>
        <p:spPr/>
        <p:txBody>
          <a:bodyPr>
            <a:normAutofit lnSpcReduction="10000"/>
          </a:bodyPr>
          <a:lstStyle/>
          <a:p>
            <a:r>
              <a:rPr lang="en-US" dirty="0"/>
              <a:t>Housekeeping</a:t>
            </a:r>
          </a:p>
          <a:p>
            <a:r>
              <a:rPr lang="en-US" dirty="0"/>
              <a:t>Feedback Survey</a:t>
            </a:r>
          </a:p>
          <a:p>
            <a:r>
              <a:rPr lang="en-US" dirty="0"/>
              <a:t>Membership Recap</a:t>
            </a:r>
          </a:p>
          <a:p>
            <a:r>
              <a:rPr lang="en-US" dirty="0"/>
              <a:t>Goals</a:t>
            </a:r>
          </a:p>
          <a:p>
            <a:r>
              <a:rPr lang="en-US" dirty="0"/>
              <a:t>Recruitment</a:t>
            </a:r>
          </a:p>
          <a:p>
            <a:r>
              <a:rPr lang="en-US" dirty="0"/>
              <a:t>Upcoming Events</a:t>
            </a:r>
          </a:p>
          <a:p>
            <a:r>
              <a:rPr lang="en-US" dirty="0"/>
              <a:t>Popcorn</a:t>
            </a:r>
          </a:p>
          <a:p>
            <a:r>
              <a:rPr lang="en-US" dirty="0"/>
              <a:t>Interest in district level positions</a:t>
            </a:r>
          </a:p>
          <a:p>
            <a:r>
              <a:rPr lang="en-US" dirty="0"/>
              <a:t>New unit position descriptions</a:t>
            </a:r>
          </a:p>
          <a:p>
            <a:endParaRPr lang="en-US" dirty="0"/>
          </a:p>
        </p:txBody>
      </p:sp>
      <p:sp>
        <p:nvSpPr>
          <p:cNvPr id="2" name="Slide Number Placeholder 1">
            <a:extLst>
              <a:ext uri="{FF2B5EF4-FFF2-40B4-BE49-F238E27FC236}">
                <a16:creationId xmlns:a16="http://schemas.microsoft.com/office/drawing/2014/main" id="{FAFBE0EE-79E4-B117-BAAB-D7A38372E410}"/>
              </a:ext>
            </a:extLst>
          </p:cNvPr>
          <p:cNvSpPr>
            <a:spLocks noGrp="1"/>
          </p:cNvSpPr>
          <p:nvPr>
            <p:ph type="sldNum" sz="quarter" idx="12"/>
          </p:nvPr>
        </p:nvSpPr>
        <p:spPr/>
        <p:txBody>
          <a:bodyPr vert="horz" lIns="91440" tIns="45720" rIns="91440" bIns="45720" rtlCol="0" anchor="ctr">
            <a:normAutofit/>
          </a:bodyPr>
          <a:lstStyle/>
          <a:p>
            <a:pPr>
              <a:spcAft>
                <a:spcPts val="600"/>
              </a:spcAft>
            </a:pPr>
            <a:fld id="{5575102F-CC77-4CA7-8712-F041898EE779}" type="slidenum">
              <a:rPr lang="en-US" smtClean="0"/>
              <a:pPr>
                <a:spcAft>
                  <a:spcPts val="600"/>
                </a:spcAft>
              </a:pPr>
              <a:t>3</a:t>
            </a:fld>
            <a:endParaRPr lang="en-US"/>
          </a:p>
        </p:txBody>
      </p:sp>
    </p:spTree>
    <p:extLst>
      <p:ext uri="{BB962C8B-B14F-4D97-AF65-F5344CB8AC3E}">
        <p14:creationId xmlns:p14="http://schemas.microsoft.com/office/powerpoint/2010/main" val="213897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1322C-F4AA-3EF6-BC08-B55A83D7D720}"/>
              </a:ext>
            </a:extLst>
          </p:cNvPr>
          <p:cNvSpPr>
            <a:spLocks noGrp="1"/>
          </p:cNvSpPr>
          <p:nvPr>
            <p:ph type="title"/>
          </p:nvPr>
        </p:nvSpPr>
        <p:spPr/>
        <p:txBody>
          <a:bodyPr/>
          <a:lstStyle/>
          <a:p>
            <a:r>
              <a:rPr lang="en-US" dirty="0"/>
              <a:t>Housekeeping</a:t>
            </a:r>
          </a:p>
        </p:txBody>
      </p:sp>
      <p:sp>
        <p:nvSpPr>
          <p:cNvPr id="3" name="Slide Number Placeholder 2">
            <a:extLst>
              <a:ext uri="{FF2B5EF4-FFF2-40B4-BE49-F238E27FC236}">
                <a16:creationId xmlns:a16="http://schemas.microsoft.com/office/drawing/2014/main" id="{ADBC0A5B-F926-C005-6543-DDEC1270DC10}"/>
              </a:ext>
            </a:extLst>
          </p:cNvPr>
          <p:cNvSpPr>
            <a:spLocks noGrp="1"/>
          </p:cNvSpPr>
          <p:nvPr>
            <p:ph type="sldNum" sz="quarter" idx="12"/>
          </p:nvPr>
        </p:nvSpPr>
        <p:spPr/>
        <p:txBody>
          <a:bodyPr/>
          <a:lstStyle/>
          <a:p>
            <a:fld id="{5575102F-CC77-4CA7-8712-F041898EE779}" type="slidenum">
              <a:rPr lang="en-US" smtClean="0"/>
              <a:pPr/>
              <a:t>4</a:t>
            </a:fld>
            <a:endParaRPr lang="en-US"/>
          </a:p>
        </p:txBody>
      </p:sp>
      <p:sp>
        <p:nvSpPr>
          <p:cNvPr id="4" name="Content Placeholder 3">
            <a:extLst>
              <a:ext uri="{FF2B5EF4-FFF2-40B4-BE49-F238E27FC236}">
                <a16:creationId xmlns:a16="http://schemas.microsoft.com/office/drawing/2014/main" id="{D675EB0D-3112-684B-418F-F3A3EE4322CE}"/>
              </a:ext>
            </a:extLst>
          </p:cNvPr>
          <p:cNvSpPr>
            <a:spLocks noGrp="1"/>
          </p:cNvSpPr>
          <p:nvPr>
            <p:ph idx="1"/>
          </p:nvPr>
        </p:nvSpPr>
        <p:spPr>
          <a:xfrm>
            <a:off x="838200" y="1858074"/>
            <a:ext cx="10393907" cy="3711452"/>
          </a:xfrm>
        </p:spPr>
        <p:txBody>
          <a:bodyPr>
            <a:noAutofit/>
          </a:bodyPr>
          <a:lstStyle/>
          <a:p>
            <a:r>
              <a:rPr lang="en-US" dirty="0"/>
              <a:t>Position specific training*</a:t>
            </a:r>
          </a:p>
          <a:p>
            <a:r>
              <a:rPr lang="en-US" dirty="0"/>
              <a:t>Youth safety training*</a:t>
            </a:r>
          </a:p>
          <a:p>
            <a:r>
              <a:rPr lang="en-US" dirty="0"/>
              <a:t>BALOO and IOLS Training</a:t>
            </a:r>
          </a:p>
          <a:p>
            <a:r>
              <a:rPr lang="en-US" dirty="0"/>
              <a:t>Update unit pin </a:t>
            </a:r>
          </a:p>
          <a:p>
            <a:r>
              <a:rPr lang="en-US" dirty="0"/>
              <a:t>Update Advancements</a:t>
            </a:r>
          </a:p>
        </p:txBody>
      </p:sp>
      <p:sp>
        <p:nvSpPr>
          <p:cNvPr id="5" name="TextBox 4">
            <a:extLst>
              <a:ext uri="{FF2B5EF4-FFF2-40B4-BE49-F238E27FC236}">
                <a16:creationId xmlns:a16="http://schemas.microsoft.com/office/drawing/2014/main" id="{CC2AED0D-F10F-52FA-DA21-A5EF0A4BF4CB}"/>
              </a:ext>
            </a:extLst>
          </p:cNvPr>
          <p:cNvSpPr txBox="1"/>
          <p:nvPr/>
        </p:nvSpPr>
        <p:spPr>
          <a:xfrm>
            <a:off x="1724417" y="5736912"/>
            <a:ext cx="1814945" cy="369332"/>
          </a:xfrm>
          <a:prstGeom prst="rect">
            <a:avLst/>
          </a:prstGeom>
          <a:noFill/>
        </p:spPr>
        <p:txBody>
          <a:bodyPr wrap="square" rtlCol="0">
            <a:spAutoFit/>
          </a:bodyPr>
          <a:lstStyle/>
          <a:p>
            <a:r>
              <a:rPr lang="en-US" dirty="0"/>
              <a:t>*see unit folder</a:t>
            </a:r>
          </a:p>
        </p:txBody>
      </p:sp>
    </p:spTree>
    <p:extLst>
      <p:ext uri="{BB962C8B-B14F-4D97-AF65-F5344CB8AC3E}">
        <p14:creationId xmlns:p14="http://schemas.microsoft.com/office/powerpoint/2010/main" val="81791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1D64A-D28E-5B47-7CD3-722919778265}"/>
              </a:ext>
            </a:extLst>
          </p:cNvPr>
          <p:cNvSpPr>
            <a:spLocks noGrp="1"/>
          </p:cNvSpPr>
          <p:nvPr>
            <p:ph type="title"/>
          </p:nvPr>
        </p:nvSpPr>
        <p:spPr>
          <a:xfrm>
            <a:off x="839788" y="457200"/>
            <a:ext cx="3932237" cy="1600200"/>
          </a:xfrm>
        </p:spPr>
        <p:txBody>
          <a:bodyPr anchor="b">
            <a:normAutofit/>
          </a:bodyPr>
          <a:lstStyle/>
          <a:p>
            <a:r>
              <a:rPr lang="en-US" dirty="0"/>
              <a:t>Feedback Survey</a:t>
            </a:r>
          </a:p>
        </p:txBody>
      </p:sp>
      <p:pic>
        <p:nvPicPr>
          <p:cNvPr id="6" name="Picture 5">
            <a:extLst>
              <a:ext uri="{FF2B5EF4-FFF2-40B4-BE49-F238E27FC236}">
                <a16:creationId xmlns:a16="http://schemas.microsoft.com/office/drawing/2014/main" id="{8536A382-3255-08EB-0840-955726E2CF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2475" y="987425"/>
            <a:ext cx="4873625" cy="4873625"/>
          </a:xfrm>
          <a:prstGeom prst="rect">
            <a:avLst/>
          </a:prstGeom>
          <a:noFill/>
        </p:spPr>
      </p:pic>
      <p:sp>
        <p:nvSpPr>
          <p:cNvPr id="4" name="Content Placeholder 3">
            <a:extLst>
              <a:ext uri="{FF2B5EF4-FFF2-40B4-BE49-F238E27FC236}">
                <a16:creationId xmlns:a16="http://schemas.microsoft.com/office/drawing/2014/main" id="{0C913C77-B75B-C78B-345C-39314BD102C7}"/>
              </a:ext>
            </a:extLst>
          </p:cNvPr>
          <p:cNvSpPr>
            <a:spLocks noGrp="1"/>
          </p:cNvSpPr>
          <p:nvPr>
            <p:ph type="body" sz="half" idx="2"/>
          </p:nvPr>
        </p:nvSpPr>
        <p:spPr>
          <a:xfrm>
            <a:off x="839788" y="2677576"/>
            <a:ext cx="3932237" cy="1493322"/>
          </a:xfrm>
        </p:spPr>
        <p:txBody>
          <a:bodyPr>
            <a:normAutofit/>
          </a:bodyPr>
          <a:lstStyle/>
          <a:p>
            <a:pPr marL="0" indent="0">
              <a:buNone/>
            </a:pPr>
            <a:br>
              <a:rPr lang="en-US" dirty="0"/>
            </a:br>
            <a:r>
              <a:rPr lang="en-US" sz="2400" dirty="0"/>
              <a:t>Check the Facebook Page and the GroupMe for a clickable link.</a:t>
            </a:r>
          </a:p>
          <a:p>
            <a:endParaRPr lang="en-US" dirty="0"/>
          </a:p>
        </p:txBody>
      </p:sp>
      <p:sp>
        <p:nvSpPr>
          <p:cNvPr id="3" name="Slide Number Placeholder 2">
            <a:extLst>
              <a:ext uri="{FF2B5EF4-FFF2-40B4-BE49-F238E27FC236}">
                <a16:creationId xmlns:a16="http://schemas.microsoft.com/office/drawing/2014/main" id="{BC967014-605C-2015-87F8-07F9EB8818DC}"/>
              </a:ext>
            </a:extLst>
          </p:cNvPr>
          <p:cNvSpPr>
            <a:spLocks noGrp="1"/>
          </p:cNvSpPr>
          <p:nvPr>
            <p:ph type="sldNum" sz="quarter" idx="12"/>
          </p:nvPr>
        </p:nvSpPr>
        <p:spPr>
          <a:xfrm>
            <a:off x="7350460" y="6376718"/>
            <a:ext cx="2743200" cy="365125"/>
          </a:xfrm>
        </p:spPr>
        <p:txBody>
          <a:bodyPr anchor="ctr">
            <a:normAutofit/>
          </a:bodyPr>
          <a:lstStyle/>
          <a:p>
            <a:pPr>
              <a:spcAft>
                <a:spcPts val="600"/>
              </a:spcAft>
            </a:pPr>
            <a:fld id="{5575102F-CC77-4CA7-8712-F041898EE779}" type="slidenum">
              <a:rPr lang="en-US" smtClean="0"/>
              <a:pPr>
                <a:spcAft>
                  <a:spcPts val="600"/>
                </a:spcAft>
              </a:pPr>
              <a:t>5</a:t>
            </a:fld>
            <a:endParaRPr lang="en-US"/>
          </a:p>
        </p:txBody>
      </p:sp>
    </p:spTree>
    <p:extLst>
      <p:ext uri="{BB962C8B-B14F-4D97-AF65-F5344CB8AC3E}">
        <p14:creationId xmlns:p14="http://schemas.microsoft.com/office/powerpoint/2010/main" val="728785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A141A-3DFC-EA8A-EA4D-60BD5B270A85}"/>
              </a:ext>
            </a:extLst>
          </p:cNvPr>
          <p:cNvSpPr>
            <a:spLocks noGrp="1"/>
          </p:cNvSpPr>
          <p:nvPr>
            <p:ph type="title"/>
          </p:nvPr>
        </p:nvSpPr>
        <p:spPr/>
        <p:txBody>
          <a:bodyPr/>
          <a:lstStyle/>
          <a:p>
            <a:r>
              <a:rPr lang="en-US" dirty="0"/>
              <a:t>2025 VS 2024 Membership Recap</a:t>
            </a:r>
          </a:p>
        </p:txBody>
      </p:sp>
      <p:sp>
        <p:nvSpPr>
          <p:cNvPr id="4" name="Content Placeholder 3">
            <a:extLst>
              <a:ext uri="{FF2B5EF4-FFF2-40B4-BE49-F238E27FC236}">
                <a16:creationId xmlns:a16="http://schemas.microsoft.com/office/drawing/2014/main" id="{0B126B93-3C42-92CC-B4EA-6BFE42114B21}"/>
              </a:ext>
            </a:extLst>
          </p:cNvPr>
          <p:cNvSpPr>
            <a:spLocks noGrp="1"/>
          </p:cNvSpPr>
          <p:nvPr>
            <p:ph sz="half" idx="2"/>
          </p:nvPr>
        </p:nvSpPr>
        <p:spPr>
          <a:xfrm>
            <a:off x="838201" y="1512605"/>
            <a:ext cx="10515599" cy="1141901"/>
          </a:xfrm>
        </p:spPr>
        <p:txBody>
          <a:bodyPr>
            <a:normAutofit lnSpcReduction="10000"/>
          </a:bodyPr>
          <a:lstStyle/>
          <a:p>
            <a:pPr>
              <a:buNone/>
            </a:pPr>
            <a:r>
              <a:rPr lang="en-US" sz="1400" dirty="0"/>
              <a:t>Recruiting new Scouts is one of the greatest opportunities we have to strengthen our units and ensure Scouting continues to thrive. In 2025, Arrowhead District welcomed </a:t>
            </a:r>
            <a:r>
              <a:rPr lang="en-US" sz="1400" b="1" dirty="0"/>
              <a:t>47 new Scouts</a:t>
            </a:r>
            <a:r>
              <a:rPr lang="en-US" sz="1400" dirty="0"/>
              <a:t>. While that number was lower than we'd hoped, it gives us an opportunity to learn, grow, and work together.</a:t>
            </a:r>
          </a:p>
          <a:p>
            <a:pPr>
              <a:buNone/>
            </a:pPr>
            <a:r>
              <a:rPr lang="en-US" sz="1400" dirty="0"/>
              <a:t>We want to understand </a:t>
            </a:r>
            <a:r>
              <a:rPr lang="en-US" sz="1400" b="1" dirty="0"/>
              <a:t>how we can better support you</a:t>
            </a:r>
            <a:r>
              <a:rPr lang="en-US" sz="1400" dirty="0"/>
              <a:t> in recruiting new families and building stronger units. Your experiences and ideas are essential as we plan for the future.</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82ADE5DC-B82F-3E49-968F-FFD664487F58}"/>
              </a:ext>
            </a:extLst>
          </p:cNvPr>
          <p:cNvSpPr>
            <a:spLocks noGrp="1"/>
          </p:cNvSpPr>
          <p:nvPr>
            <p:ph type="sldNum" sz="quarter" idx="12"/>
          </p:nvPr>
        </p:nvSpPr>
        <p:spPr/>
        <p:txBody>
          <a:bodyPr/>
          <a:lstStyle/>
          <a:p>
            <a:pPr algn="r"/>
            <a:fld id="{5575102F-CC77-4CA7-8712-F041898EE779}" type="slidenum">
              <a:rPr lang="en-US" smtClean="0"/>
              <a:pPr algn="r"/>
              <a:t>6</a:t>
            </a:fld>
            <a:endParaRPr lang="en-US" dirty="0"/>
          </a:p>
        </p:txBody>
      </p:sp>
      <p:pic>
        <p:nvPicPr>
          <p:cNvPr id="11" name="Picture 10">
            <a:extLst>
              <a:ext uri="{FF2B5EF4-FFF2-40B4-BE49-F238E27FC236}">
                <a16:creationId xmlns:a16="http://schemas.microsoft.com/office/drawing/2014/main" id="{7D885B30-C540-B20A-A4FF-B18813433B60}"/>
              </a:ext>
            </a:extLst>
          </p:cNvPr>
          <p:cNvPicPr>
            <a:picLocks noChangeAspect="1"/>
          </p:cNvPicPr>
          <p:nvPr/>
        </p:nvPicPr>
        <p:blipFill>
          <a:blip r:embed="rId2">
            <a:extLst>
              <a:ext uri="{28A0092B-C50C-407E-A947-70E740481C1C}">
                <a14:useLocalDpi xmlns:a14="http://schemas.microsoft.com/office/drawing/2010/main" val="0"/>
              </a:ext>
            </a:extLst>
          </a:blip>
          <a:srcRect l="17959" t="29464" r="30306" b="53269"/>
          <a:stretch>
            <a:fillRect/>
          </a:stretch>
        </p:blipFill>
        <p:spPr>
          <a:xfrm>
            <a:off x="4805583" y="4544727"/>
            <a:ext cx="7108482" cy="1549997"/>
          </a:xfrm>
          <a:prstGeom prst="rect">
            <a:avLst/>
          </a:prstGeom>
        </p:spPr>
      </p:pic>
      <p:pic>
        <p:nvPicPr>
          <p:cNvPr id="15" name="Picture 14">
            <a:extLst>
              <a:ext uri="{FF2B5EF4-FFF2-40B4-BE49-F238E27FC236}">
                <a16:creationId xmlns:a16="http://schemas.microsoft.com/office/drawing/2014/main" id="{E6A9C4D6-7B5F-FEC5-87D9-C00B12D1DB83}"/>
              </a:ext>
            </a:extLst>
          </p:cNvPr>
          <p:cNvPicPr>
            <a:picLocks noChangeAspect="1"/>
          </p:cNvPicPr>
          <p:nvPr/>
        </p:nvPicPr>
        <p:blipFill>
          <a:blip r:embed="rId3">
            <a:extLst>
              <a:ext uri="{28A0092B-C50C-407E-A947-70E740481C1C}">
                <a14:useLocalDpi xmlns:a14="http://schemas.microsoft.com/office/drawing/2010/main" val="0"/>
              </a:ext>
            </a:extLst>
          </a:blip>
          <a:srcRect l="18443" t="28522" r="30033" b="53810"/>
          <a:stretch>
            <a:fillRect/>
          </a:stretch>
        </p:blipFill>
        <p:spPr>
          <a:xfrm>
            <a:off x="4811282" y="2654506"/>
            <a:ext cx="7108482" cy="1701402"/>
          </a:xfrm>
          <a:prstGeom prst="rect">
            <a:avLst/>
          </a:prstGeom>
        </p:spPr>
      </p:pic>
      <p:sp>
        <p:nvSpPr>
          <p:cNvPr id="3" name="TextBox 2">
            <a:extLst>
              <a:ext uri="{FF2B5EF4-FFF2-40B4-BE49-F238E27FC236}">
                <a16:creationId xmlns:a16="http://schemas.microsoft.com/office/drawing/2014/main" id="{FBD93812-A3B5-10DD-44EF-4A242DEF1B39}"/>
              </a:ext>
            </a:extLst>
          </p:cNvPr>
          <p:cNvSpPr txBox="1"/>
          <p:nvPr/>
        </p:nvSpPr>
        <p:spPr>
          <a:xfrm>
            <a:off x="85458" y="2838168"/>
            <a:ext cx="4383992" cy="3262432"/>
          </a:xfrm>
          <a:prstGeom prst="rect">
            <a:avLst/>
          </a:prstGeom>
          <a:noFill/>
        </p:spPr>
        <p:txBody>
          <a:bodyPr wrap="square" rtlCol="0">
            <a:spAutoFit/>
          </a:bodyPr>
          <a:lstStyle/>
          <a:p>
            <a:pPr>
              <a:buNone/>
            </a:pPr>
            <a:r>
              <a:rPr lang="en-US" sz="1600" b="1" dirty="0">
                <a:latin typeface="Arial" panose="020B0604020202020204" pitchFamily="34" charset="0"/>
                <a:cs typeface="Arial" panose="020B0604020202020204" pitchFamily="34" charset="0"/>
              </a:rPr>
              <a:t>Help us answer these questions:</a:t>
            </a:r>
          </a:p>
          <a:p>
            <a:pPr>
              <a:buNone/>
            </a:pPr>
            <a:endParaRPr lang="en-US" sz="16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What recruitment challenges did your unit experience? </a:t>
            </a:r>
          </a:p>
          <a:p>
            <a:pPr lvl="0"/>
            <a:endParaRPr lang="en-US" sz="12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What worked well that we can build upon? </a:t>
            </a:r>
          </a:p>
          <a:p>
            <a:pPr lvl="0"/>
            <a:endParaRPr lang="en-US" sz="12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What barriers kept families from joining? </a:t>
            </a:r>
          </a:p>
          <a:p>
            <a:pPr lvl="0"/>
            <a:endParaRPr lang="en-US" sz="12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What resources, training, or district support would have made recruiting easier? </a:t>
            </a:r>
          </a:p>
          <a:p>
            <a:pPr marL="342900" lvl="0" indent="-34290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How can Arrowhead District partner with your unit to make your next recruitment season the most successful yet?</a:t>
            </a:r>
          </a:p>
        </p:txBody>
      </p:sp>
    </p:spTree>
    <p:extLst>
      <p:ext uri="{BB962C8B-B14F-4D97-AF65-F5344CB8AC3E}">
        <p14:creationId xmlns:p14="http://schemas.microsoft.com/office/powerpoint/2010/main" val="1446986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50192F-9BF9-A194-9EB9-129786D89D70}"/>
              </a:ext>
            </a:extLst>
          </p:cNvPr>
          <p:cNvSpPr>
            <a:spLocks noGrp="1"/>
          </p:cNvSpPr>
          <p:nvPr>
            <p:ph type="title"/>
          </p:nvPr>
        </p:nvSpPr>
        <p:spPr/>
        <p:txBody>
          <a:bodyPr/>
          <a:lstStyle/>
          <a:p>
            <a:r>
              <a:rPr lang="en-US" dirty="0"/>
              <a:t>Goals</a:t>
            </a:r>
          </a:p>
        </p:txBody>
      </p:sp>
      <p:sp>
        <p:nvSpPr>
          <p:cNvPr id="9" name="Content Placeholder 8">
            <a:extLst>
              <a:ext uri="{FF2B5EF4-FFF2-40B4-BE49-F238E27FC236}">
                <a16:creationId xmlns:a16="http://schemas.microsoft.com/office/drawing/2014/main" id="{255EC768-2D76-E010-0B2A-EAB7CD5059EC}"/>
              </a:ext>
            </a:extLst>
          </p:cNvPr>
          <p:cNvSpPr>
            <a:spLocks noGrp="1"/>
          </p:cNvSpPr>
          <p:nvPr>
            <p:ph sz="half" idx="2"/>
          </p:nvPr>
        </p:nvSpPr>
        <p:spPr>
          <a:xfrm>
            <a:off x="839788" y="1405288"/>
            <a:ext cx="5157787" cy="4692078"/>
          </a:xfrm>
        </p:spPr>
        <p:txBody>
          <a:bodyPr>
            <a:normAutofit fontScale="92500" lnSpcReduction="1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Arrowhead District Goal</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Current Membership:</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240 Scouts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Growth Goal:</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Welcome 120 new Scouts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Target Membership:</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360 Scouts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Together, we can reach more families, strengthen every unit, and give more youth the opportunity to experience the adventure and values of Scouting. Every Scout counts—and every volunteer makes a difference.</a:t>
            </a:r>
          </a:p>
          <a:p>
            <a:endParaRPr lang="en-US" dirty="0"/>
          </a:p>
        </p:txBody>
      </p:sp>
      <p:sp>
        <p:nvSpPr>
          <p:cNvPr id="11" name="Content Placeholder 10">
            <a:extLst>
              <a:ext uri="{FF2B5EF4-FFF2-40B4-BE49-F238E27FC236}">
                <a16:creationId xmlns:a16="http://schemas.microsoft.com/office/drawing/2014/main" id="{4D1C5877-6D4C-AB70-59A5-B3CA32719EED}"/>
              </a:ext>
            </a:extLst>
          </p:cNvPr>
          <p:cNvSpPr>
            <a:spLocks noGrp="1"/>
          </p:cNvSpPr>
          <p:nvPr>
            <p:ph sz="quarter" idx="4"/>
          </p:nvPr>
        </p:nvSpPr>
        <p:spPr>
          <a:xfrm>
            <a:off x="6172200" y="1405288"/>
            <a:ext cx="5183188" cy="4692078"/>
          </a:xfrm>
        </p:spPr>
        <p:txBody>
          <a:bodyPr>
            <a:normAutofit fontScale="92500" lnSpcReduction="1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Our Goal</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Grow Arrowhead District from </a:t>
            </a:r>
            <a:r>
              <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240 Scouts to 360 Scouts</a:t>
            </a: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by working together, supporting one another, and making recruitment a district-wide effort.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600" dirty="0">
              <a:solidFill>
                <a:prstClr val="black"/>
              </a:solidFill>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Limestone County: 14 Scouts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Athens City: 40 Scouts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Morgan County: 14 Scouts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Decatur City: 40 Scouts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Hartselle City: 12 Scouts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Lawrence County is not a focus at this time.</a:t>
            </a:r>
          </a:p>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sp>
        <p:nvSpPr>
          <p:cNvPr id="5" name="Slide Number Placeholder 4">
            <a:extLst>
              <a:ext uri="{FF2B5EF4-FFF2-40B4-BE49-F238E27FC236}">
                <a16:creationId xmlns:a16="http://schemas.microsoft.com/office/drawing/2014/main" id="{501D3D00-6F74-477A-4281-9582C02C3FA6}"/>
              </a:ext>
            </a:extLst>
          </p:cNvPr>
          <p:cNvSpPr>
            <a:spLocks noGrp="1"/>
          </p:cNvSpPr>
          <p:nvPr>
            <p:ph type="sldNum" sz="quarter" idx="12"/>
          </p:nvPr>
        </p:nvSpPr>
        <p:spPr/>
        <p:txBody>
          <a:bodyPr/>
          <a:lstStyle/>
          <a:p>
            <a:pPr algn="r"/>
            <a:fld id="{5575102F-CC77-4CA7-8712-F041898EE779}" type="slidenum">
              <a:rPr lang="en-US" smtClean="0"/>
              <a:pPr algn="r"/>
              <a:t>7</a:t>
            </a:fld>
            <a:endParaRPr lang="en-US"/>
          </a:p>
        </p:txBody>
      </p:sp>
    </p:spTree>
    <p:extLst>
      <p:ext uri="{BB962C8B-B14F-4D97-AF65-F5344CB8AC3E}">
        <p14:creationId xmlns:p14="http://schemas.microsoft.com/office/powerpoint/2010/main" val="745986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9117D2-74DE-BCDE-8510-183B0EFB160B}"/>
              </a:ext>
            </a:extLst>
          </p:cNvPr>
          <p:cNvSpPr>
            <a:spLocks noGrp="1"/>
          </p:cNvSpPr>
          <p:nvPr>
            <p:ph type="title"/>
          </p:nvPr>
        </p:nvSpPr>
        <p:spPr/>
        <p:txBody>
          <a:bodyPr/>
          <a:lstStyle/>
          <a:p>
            <a:r>
              <a:rPr lang="en-US" dirty="0"/>
              <a:t>Recruitment</a:t>
            </a:r>
          </a:p>
        </p:txBody>
      </p:sp>
      <p:sp>
        <p:nvSpPr>
          <p:cNvPr id="4" name="Content Placeholder 3">
            <a:extLst>
              <a:ext uri="{FF2B5EF4-FFF2-40B4-BE49-F238E27FC236}">
                <a16:creationId xmlns:a16="http://schemas.microsoft.com/office/drawing/2014/main" id="{D94DF81B-6A3F-B4D6-BE65-40ADB4AEB6ED}"/>
              </a:ext>
            </a:extLst>
          </p:cNvPr>
          <p:cNvSpPr>
            <a:spLocks noGrp="1"/>
          </p:cNvSpPr>
          <p:nvPr>
            <p:ph sz="half" idx="2"/>
          </p:nvPr>
        </p:nvSpPr>
        <p:spPr>
          <a:xfrm>
            <a:off x="839788" y="1418601"/>
            <a:ext cx="5157787" cy="4958115"/>
          </a:xfrm>
        </p:spPr>
        <p:txBody>
          <a:bodyPr>
            <a:normAutofit fontScale="55000" lnSpcReduction="20000"/>
          </a:bodyPr>
          <a:lstStyle/>
          <a:p>
            <a:pPr>
              <a:buNone/>
            </a:pPr>
            <a:r>
              <a:rPr lang="en-US" sz="2900" dirty="0"/>
              <a:t>🎉 </a:t>
            </a:r>
            <a:r>
              <a:rPr lang="en-US" sz="2900" b="1" dirty="0"/>
              <a:t>Community Events</a:t>
            </a:r>
            <a:endParaRPr lang="en-US" sz="2900" dirty="0"/>
          </a:p>
          <a:p>
            <a:pPr marL="342900" lvl="0" indent="-342900">
              <a:buFont typeface="Arial" panose="020B0604020202020204" pitchFamily="34" charset="0"/>
              <a:buChar char="•"/>
            </a:pPr>
            <a:r>
              <a:rPr lang="en-US" sz="2500" dirty="0"/>
              <a:t>Community Scout Adventure Days </a:t>
            </a:r>
          </a:p>
          <a:p>
            <a:pPr marL="342900" lvl="0" indent="-342900">
              <a:buFont typeface="Arial" panose="020B0604020202020204" pitchFamily="34" charset="0"/>
              <a:buChar char="•"/>
            </a:pPr>
            <a:r>
              <a:rPr lang="en-US" sz="2500" dirty="0"/>
              <a:t>Festivals, fairs, and parades </a:t>
            </a:r>
          </a:p>
          <a:p>
            <a:pPr marL="342900" lvl="0" indent="-342900">
              <a:buFont typeface="Arial" panose="020B0604020202020204" pitchFamily="34" charset="0"/>
              <a:buChar char="•"/>
            </a:pPr>
            <a:r>
              <a:rPr lang="en-US" sz="2500" dirty="0"/>
              <a:t>Farmers Markets </a:t>
            </a:r>
          </a:p>
          <a:p>
            <a:pPr marL="342900" lvl="0" indent="-342900">
              <a:buFont typeface="Arial" panose="020B0604020202020204" pitchFamily="34" charset="0"/>
              <a:buChar char="•"/>
            </a:pPr>
            <a:r>
              <a:rPr lang="en-US" sz="2500" dirty="0"/>
              <a:t>Library programs </a:t>
            </a:r>
          </a:p>
          <a:p>
            <a:pPr marL="342900" lvl="0" indent="-342900">
              <a:buFont typeface="Arial" panose="020B0604020202020204" pitchFamily="34" charset="0"/>
              <a:buChar char="•"/>
            </a:pPr>
            <a:r>
              <a:rPr lang="en-US" sz="2500" dirty="0"/>
              <a:t>City or county celebrations </a:t>
            </a:r>
          </a:p>
          <a:p>
            <a:pPr marL="342900" lvl="0" indent="-342900">
              <a:buFont typeface="Arial" panose="020B0604020202020204" pitchFamily="34" charset="0"/>
              <a:buChar char="•"/>
            </a:pPr>
            <a:r>
              <a:rPr lang="en-US" sz="2500" dirty="0"/>
              <a:t>Holiday events and tree lightings</a:t>
            </a:r>
          </a:p>
          <a:p>
            <a:pPr marL="342900" lvl="0" indent="-342900">
              <a:buFont typeface="Arial" panose="020B0604020202020204" pitchFamily="34" charset="0"/>
              <a:buChar char="•"/>
            </a:pPr>
            <a:endParaRPr lang="en-US" sz="2200" dirty="0"/>
          </a:p>
          <a:p>
            <a:pPr>
              <a:buNone/>
            </a:pPr>
            <a:r>
              <a:rPr lang="en-US" sz="2900" dirty="0"/>
              <a:t>⛺ </a:t>
            </a:r>
            <a:r>
              <a:rPr lang="en-US" sz="2900" b="1" dirty="0"/>
              <a:t>Hands-On Scouting Experiences</a:t>
            </a:r>
            <a:endParaRPr lang="en-US" sz="2900" dirty="0"/>
          </a:p>
          <a:p>
            <a:pPr marL="342900" lvl="0" indent="-342900">
              <a:buFont typeface="Arial" panose="020B0604020202020204" pitchFamily="34" charset="0"/>
              <a:buChar char="•"/>
            </a:pPr>
            <a:r>
              <a:rPr lang="en-US" sz="2500" dirty="0"/>
              <a:t>Fishing Days </a:t>
            </a:r>
          </a:p>
          <a:p>
            <a:pPr marL="342900" lvl="0" indent="-342900">
              <a:buFont typeface="Arial" panose="020B0604020202020204" pitchFamily="34" charset="0"/>
              <a:buChar char="•"/>
            </a:pPr>
            <a:r>
              <a:rPr lang="en-US" sz="2500" dirty="0"/>
              <a:t>Hiking Adventures </a:t>
            </a:r>
          </a:p>
          <a:p>
            <a:pPr marL="342900" lvl="0" indent="-342900">
              <a:buFont typeface="Arial" panose="020B0604020202020204" pitchFamily="34" charset="0"/>
              <a:buChar char="•"/>
            </a:pPr>
            <a:r>
              <a:rPr lang="en-US" sz="2500" dirty="0"/>
              <a:t>Rocket Launches </a:t>
            </a:r>
          </a:p>
          <a:p>
            <a:pPr marL="342900" lvl="0" indent="-342900">
              <a:buFont typeface="Arial" panose="020B0604020202020204" pitchFamily="34" charset="0"/>
              <a:buChar char="•"/>
            </a:pPr>
            <a:r>
              <a:rPr lang="en-US" sz="2500" dirty="0"/>
              <a:t>Pinewood Derby demonstrations </a:t>
            </a:r>
          </a:p>
          <a:p>
            <a:pPr marL="342900" lvl="0" indent="-342900">
              <a:buFont typeface="Arial" panose="020B0604020202020204" pitchFamily="34" charset="0"/>
              <a:buChar char="•"/>
            </a:pPr>
            <a:r>
              <a:rPr lang="en-US" sz="2500" dirty="0"/>
              <a:t>Archery demonstrations (where permitted) </a:t>
            </a:r>
          </a:p>
          <a:p>
            <a:pPr marL="342900" lvl="0" indent="-342900">
              <a:buFont typeface="Arial" panose="020B0604020202020204" pitchFamily="34" charset="0"/>
              <a:buChar char="•"/>
            </a:pPr>
            <a:r>
              <a:rPr lang="en-US" sz="2500" dirty="0"/>
              <a:t>Family Campfire Nights </a:t>
            </a:r>
          </a:p>
          <a:p>
            <a:pPr marL="342900" lvl="0" indent="-342900">
              <a:buFont typeface="Arial" panose="020B0604020202020204" pitchFamily="34" charset="0"/>
              <a:buChar char="•"/>
            </a:pPr>
            <a:r>
              <a:rPr lang="en-US" sz="2500" dirty="0"/>
              <a:t>Outdoor movie nights </a:t>
            </a:r>
          </a:p>
          <a:p>
            <a:pPr marL="342900" lvl="0" indent="-342900">
              <a:buFont typeface="Arial" panose="020B0604020202020204" pitchFamily="34" charset="0"/>
              <a:buChar char="•"/>
            </a:pPr>
            <a:r>
              <a:rPr lang="en-US" sz="2500" dirty="0"/>
              <a:t>Invite-a-Friend Pack meetings</a:t>
            </a:r>
          </a:p>
          <a:p>
            <a:pPr marL="0" lvl="0" indent="0">
              <a:buNone/>
            </a:pPr>
            <a:endParaRPr lang="en-US" sz="2000" dirty="0"/>
          </a:p>
          <a:p>
            <a:pPr>
              <a:buNone/>
            </a:pPr>
            <a:endParaRPr lang="en-US" sz="1600" dirty="0"/>
          </a:p>
          <a:p>
            <a:endParaRPr lang="en-US" dirty="0"/>
          </a:p>
        </p:txBody>
      </p:sp>
      <p:sp>
        <p:nvSpPr>
          <p:cNvPr id="8" name="Content Placeholder 7">
            <a:extLst>
              <a:ext uri="{FF2B5EF4-FFF2-40B4-BE49-F238E27FC236}">
                <a16:creationId xmlns:a16="http://schemas.microsoft.com/office/drawing/2014/main" id="{E25ABBEB-7222-4A70-47D3-474234445BE9}"/>
              </a:ext>
            </a:extLst>
          </p:cNvPr>
          <p:cNvSpPr>
            <a:spLocks noGrp="1"/>
          </p:cNvSpPr>
          <p:nvPr>
            <p:ph sz="quarter" idx="4"/>
          </p:nvPr>
        </p:nvSpPr>
        <p:spPr>
          <a:xfrm>
            <a:off x="6172200" y="1418602"/>
            <a:ext cx="5183188" cy="4958116"/>
          </a:xfrm>
        </p:spPr>
        <p:txBody>
          <a:bodyPr>
            <a:normAutofit fontScale="55000" lnSpcReduction="20000"/>
          </a:bodyPr>
          <a:lstStyle/>
          <a:p>
            <a:pPr>
              <a:buNone/>
            </a:pPr>
            <a:r>
              <a:rPr lang="en-US" sz="2900" dirty="0"/>
              <a:t>📣 </a:t>
            </a:r>
            <a:r>
              <a:rPr lang="en-US" sz="2900" b="1" dirty="0"/>
              <a:t>Community Awareness</a:t>
            </a:r>
            <a:endParaRPr lang="en-US" sz="2900" dirty="0"/>
          </a:p>
          <a:p>
            <a:pPr marL="342900" lvl="0" indent="-342900">
              <a:buFont typeface="Arial" panose="020B0604020202020204" pitchFamily="34" charset="0"/>
              <a:buChar char="•"/>
            </a:pPr>
            <a:r>
              <a:rPr lang="en-US" sz="2500" dirty="0"/>
              <a:t>Yard signs in high-traffic areas </a:t>
            </a:r>
          </a:p>
          <a:p>
            <a:pPr marL="342900" lvl="0" indent="-342900">
              <a:buFont typeface="Arial" panose="020B0604020202020204" pitchFamily="34" charset="0"/>
              <a:buChar char="•"/>
            </a:pPr>
            <a:r>
              <a:rPr lang="en-US" sz="2500" dirty="0"/>
              <a:t>Flyers at local businesses </a:t>
            </a:r>
          </a:p>
          <a:p>
            <a:pPr marL="342900" lvl="0" indent="-342900">
              <a:buFont typeface="Arial" panose="020B0604020202020204" pitchFamily="34" charset="0"/>
              <a:buChar char="•"/>
            </a:pPr>
            <a:r>
              <a:rPr lang="en-US" sz="2500" dirty="0"/>
              <a:t>Church and faith-based bulletins </a:t>
            </a:r>
          </a:p>
          <a:p>
            <a:pPr marL="342900" lvl="0" indent="-342900">
              <a:buFont typeface="Arial" panose="020B0604020202020204" pitchFamily="34" charset="0"/>
              <a:buChar char="•"/>
            </a:pPr>
            <a:r>
              <a:rPr lang="en-US" sz="2500" dirty="0"/>
              <a:t>Pediatricians and dental offices </a:t>
            </a:r>
          </a:p>
          <a:p>
            <a:pPr marL="342900" lvl="0" indent="-342900">
              <a:buFont typeface="Arial" panose="020B0604020202020204" pitchFamily="34" charset="0"/>
              <a:buChar char="•"/>
            </a:pPr>
            <a:r>
              <a:rPr lang="en-US" sz="2500" dirty="0"/>
              <a:t>Libraries and community centers </a:t>
            </a:r>
          </a:p>
          <a:p>
            <a:pPr marL="342900" lvl="0" indent="-342900">
              <a:buFont typeface="Arial" panose="020B0604020202020204" pitchFamily="34" charset="0"/>
              <a:buChar char="•"/>
            </a:pPr>
            <a:r>
              <a:rPr lang="en-US" sz="2500" dirty="0"/>
              <a:t>Parks and recreation facilities </a:t>
            </a:r>
          </a:p>
          <a:p>
            <a:pPr marL="342900" lvl="0" indent="-342900">
              <a:buFont typeface="Arial" panose="020B0604020202020204" pitchFamily="34" charset="0"/>
              <a:buChar char="•"/>
            </a:pPr>
            <a:r>
              <a:rPr lang="en-US" sz="2500" dirty="0"/>
              <a:t>Daycares and after-school programs </a:t>
            </a:r>
          </a:p>
          <a:p>
            <a:pPr marL="342900" lvl="0" indent="-342900">
              <a:buFont typeface="Arial" panose="020B0604020202020204" pitchFamily="34" charset="0"/>
              <a:buChar char="•"/>
            </a:pPr>
            <a:r>
              <a:rPr lang="en-US" sz="2500" dirty="0"/>
              <a:t>QR codes on posters linking directly to joining information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buNone/>
            </a:pPr>
            <a:r>
              <a:rPr lang="en-US" sz="2900" dirty="0"/>
              <a:t>📱 </a:t>
            </a:r>
            <a:r>
              <a:rPr lang="en-US" sz="2900" b="1" dirty="0"/>
              <a:t>Digital &amp; Social Outreach</a:t>
            </a:r>
            <a:endParaRPr lang="en-US" sz="2900" dirty="0"/>
          </a:p>
          <a:p>
            <a:pPr marL="342900" lvl="0" indent="-342900">
              <a:buFont typeface="Arial" panose="020B0604020202020204" pitchFamily="34" charset="0"/>
              <a:buChar char="•"/>
            </a:pPr>
            <a:r>
              <a:rPr lang="en-US" sz="2500" dirty="0"/>
              <a:t>Community Facebook groups </a:t>
            </a:r>
          </a:p>
          <a:p>
            <a:pPr marL="342900" lvl="0" indent="-342900">
              <a:buFont typeface="Arial" panose="020B0604020202020204" pitchFamily="34" charset="0"/>
              <a:buChar char="•"/>
            </a:pPr>
            <a:r>
              <a:rPr lang="en-US" sz="2500" dirty="0"/>
              <a:t>Unit social media pages </a:t>
            </a:r>
          </a:p>
          <a:p>
            <a:pPr marL="342900" lvl="0" indent="-342900">
              <a:buFont typeface="Arial" panose="020B0604020202020204" pitchFamily="34" charset="0"/>
              <a:buChar char="•"/>
            </a:pPr>
            <a:r>
              <a:rPr lang="en-US" sz="2500" dirty="0"/>
              <a:t>Local event calendars </a:t>
            </a:r>
          </a:p>
          <a:p>
            <a:pPr marL="342900" lvl="0" indent="-342900">
              <a:buFont typeface="Arial" panose="020B0604020202020204" pitchFamily="34" charset="0"/>
              <a:buChar char="•"/>
            </a:pPr>
            <a:r>
              <a:rPr lang="en-US" sz="2500" dirty="0"/>
              <a:t>Email campaigns </a:t>
            </a:r>
          </a:p>
          <a:p>
            <a:pPr marL="342900" lvl="0" indent="-342900">
              <a:buFont typeface="Arial" panose="020B0604020202020204" pitchFamily="34" charset="0"/>
              <a:buChar char="•"/>
            </a:pPr>
            <a:r>
              <a:rPr lang="en-US" sz="2500" dirty="0"/>
              <a:t>Neighborhood apps (</a:t>
            </a:r>
            <a:r>
              <a:rPr lang="en-US" sz="2500" dirty="0" err="1"/>
              <a:t>Nextdoor</a:t>
            </a:r>
            <a:r>
              <a:rPr lang="en-US" sz="2500" dirty="0"/>
              <a:t>, etc.) </a:t>
            </a:r>
          </a:p>
          <a:p>
            <a:pPr marL="342900" lvl="0" indent="-342900">
              <a:buFont typeface="Arial" panose="020B0604020202020204" pitchFamily="34" charset="0"/>
              <a:buChar char="•"/>
            </a:pPr>
            <a:r>
              <a:rPr lang="en-US" sz="2500" dirty="0"/>
              <a:t>Short videos highlighting Scout adventures</a:t>
            </a:r>
          </a:p>
          <a:p>
            <a:pPr marL="0" indent="0">
              <a:buNone/>
            </a:pPr>
            <a:endParaRPr lang="en-US" dirty="0"/>
          </a:p>
        </p:txBody>
      </p:sp>
      <p:sp>
        <p:nvSpPr>
          <p:cNvPr id="2" name="Slide Number Placeholder 1">
            <a:extLst>
              <a:ext uri="{FF2B5EF4-FFF2-40B4-BE49-F238E27FC236}">
                <a16:creationId xmlns:a16="http://schemas.microsoft.com/office/drawing/2014/main" id="{B34F60B3-BE8F-09AE-9581-B37A40825BF1}"/>
              </a:ext>
            </a:extLst>
          </p:cNvPr>
          <p:cNvSpPr>
            <a:spLocks noGrp="1"/>
          </p:cNvSpPr>
          <p:nvPr>
            <p:ph type="sldNum" sz="quarter" idx="12"/>
          </p:nvPr>
        </p:nvSpPr>
        <p:spPr/>
        <p:txBody>
          <a:bodyPr/>
          <a:lstStyle/>
          <a:p>
            <a:pPr algn="r"/>
            <a:fld id="{5575102F-CC77-4CA7-8712-F041898EE779}" type="slidenum">
              <a:rPr lang="en-US" smtClean="0"/>
              <a:pPr algn="r"/>
              <a:t>8</a:t>
            </a:fld>
            <a:endParaRPr lang="en-US"/>
          </a:p>
        </p:txBody>
      </p:sp>
    </p:spTree>
    <p:extLst>
      <p:ext uri="{BB962C8B-B14F-4D97-AF65-F5344CB8AC3E}">
        <p14:creationId xmlns:p14="http://schemas.microsoft.com/office/powerpoint/2010/main" val="683567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C3D89-AB79-805B-C594-1E839A060ABA}"/>
              </a:ext>
            </a:extLst>
          </p:cNvPr>
          <p:cNvSpPr>
            <a:spLocks noGrp="1"/>
          </p:cNvSpPr>
          <p:nvPr>
            <p:ph type="title"/>
          </p:nvPr>
        </p:nvSpPr>
        <p:spPr/>
        <p:txBody>
          <a:bodyPr/>
          <a:lstStyle/>
          <a:p>
            <a:r>
              <a:rPr lang="en-US" dirty="0"/>
              <a:t>Upcoming Events</a:t>
            </a:r>
          </a:p>
        </p:txBody>
      </p:sp>
      <p:sp>
        <p:nvSpPr>
          <p:cNvPr id="5" name="Text Placeholder 4">
            <a:extLst>
              <a:ext uri="{FF2B5EF4-FFF2-40B4-BE49-F238E27FC236}">
                <a16:creationId xmlns:a16="http://schemas.microsoft.com/office/drawing/2014/main" id="{80486508-8383-597D-E725-4B6FEEDCA134}"/>
              </a:ext>
            </a:extLst>
          </p:cNvPr>
          <p:cNvSpPr>
            <a:spLocks noGrp="1"/>
          </p:cNvSpPr>
          <p:nvPr>
            <p:ph type="body" idx="1"/>
          </p:nvPr>
        </p:nvSpPr>
        <p:spPr/>
        <p:txBody>
          <a:bodyPr/>
          <a:lstStyle/>
          <a:p>
            <a:endParaRPr lang="en-US"/>
          </a:p>
        </p:txBody>
      </p:sp>
      <p:sp>
        <p:nvSpPr>
          <p:cNvPr id="6" name="Content Placeholder 5">
            <a:extLst>
              <a:ext uri="{FF2B5EF4-FFF2-40B4-BE49-F238E27FC236}">
                <a16:creationId xmlns:a16="http://schemas.microsoft.com/office/drawing/2014/main" id="{B03AA9D5-B0FF-BA13-74E3-5BD7EEB2E3B4}"/>
              </a:ext>
            </a:extLst>
          </p:cNvPr>
          <p:cNvSpPr>
            <a:spLocks noGrp="1"/>
          </p:cNvSpPr>
          <p:nvPr>
            <p:ph sz="half" idx="2"/>
          </p:nvPr>
        </p:nvSpPr>
        <p:spPr/>
        <p:txBody>
          <a:bodyPr/>
          <a:lstStyle/>
          <a:p>
            <a:endParaRPr lang="en-US"/>
          </a:p>
        </p:txBody>
      </p:sp>
      <p:sp>
        <p:nvSpPr>
          <p:cNvPr id="7" name="Text Placeholder 6">
            <a:extLst>
              <a:ext uri="{FF2B5EF4-FFF2-40B4-BE49-F238E27FC236}">
                <a16:creationId xmlns:a16="http://schemas.microsoft.com/office/drawing/2014/main" id="{0CA5EDBE-40F7-6D9A-4054-DC377E1D033D}"/>
              </a:ext>
            </a:extLst>
          </p:cNvPr>
          <p:cNvSpPr>
            <a:spLocks noGrp="1"/>
          </p:cNvSpPr>
          <p:nvPr>
            <p:ph type="body" sz="quarter" idx="3"/>
          </p:nvPr>
        </p:nvSpPr>
        <p:spPr/>
        <p:txBody>
          <a:bodyPr/>
          <a:lstStyle/>
          <a:p>
            <a:endParaRPr lang="en-US"/>
          </a:p>
        </p:txBody>
      </p:sp>
      <p:sp>
        <p:nvSpPr>
          <p:cNvPr id="8" name="Content Placeholder 7">
            <a:extLst>
              <a:ext uri="{FF2B5EF4-FFF2-40B4-BE49-F238E27FC236}">
                <a16:creationId xmlns:a16="http://schemas.microsoft.com/office/drawing/2014/main" id="{91A26274-4B57-93E9-0DD5-731257756E99}"/>
              </a:ext>
            </a:extLst>
          </p:cNvPr>
          <p:cNvSpPr>
            <a:spLocks noGrp="1"/>
          </p:cNvSpPr>
          <p:nvPr>
            <p:ph sz="quarter" idx="4"/>
          </p:nvPr>
        </p:nvSpPr>
        <p:spPr/>
        <p:txBody>
          <a:bodyPr/>
          <a:lstStyle/>
          <a:p>
            <a:endParaRPr lang="en-US"/>
          </a:p>
        </p:txBody>
      </p:sp>
      <p:sp>
        <p:nvSpPr>
          <p:cNvPr id="4" name="Slide Number Placeholder 3">
            <a:extLst>
              <a:ext uri="{FF2B5EF4-FFF2-40B4-BE49-F238E27FC236}">
                <a16:creationId xmlns:a16="http://schemas.microsoft.com/office/drawing/2014/main" id="{AED07E3E-398D-B7B3-8C45-E7BF0643C953}"/>
              </a:ext>
            </a:extLst>
          </p:cNvPr>
          <p:cNvSpPr>
            <a:spLocks noGrp="1"/>
          </p:cNvSpPr>
          <p:nvPr>
            <p:ph type="sldNum" sz="quarter" idx="12"/>
          </p:nvPr>
        </p:nvSpPr>
        <p:spPr/>
        <p:txBody>
          <a:bodyPr/>
          <a:lstStyle/>
          <a:p>
            <a:fld id="{5575102F-CC77-4CA7-8712-F041898EE779}" type="slidenum">
              <a:rPr lang="en-US" smtClean="0"/>
              <a:pPr/>
              <a:t>9</a:t>
            </a:fld>
            <a:endParaRPr lang="en-US"/>
          </a:p>
        </p:txBody>
      </p:sp>
      <p:sp>
        <p:nvSpPr>
          <p:cNvPr id="3" name="TextBox 2">
            <a:extLst>
              <a:ext uri="{FF2B5EF4-FFF2-40B4-BE49-F238E27FC236}">
                <a16:creationId xmlns:a16="http://schemas.microsoft.com/office/drawing/2014/main" id="{A925C228-66BB-8005-748E-0EDD2983435D}"/>
              </a:ext>
            </a:extLst>
          </p:cNvPr>
          <p:cNvSpPr txBox="1"/>
          <p:nvPr/>
        </p:nvSpPr>
        <p:spPr>
          <a:xfrm>
            <a:off x="6329421" y="97921"/>
            <a:ext cx="5703556" cy="400110"/>
          </a:xfrm>
          <a:prstGeom prst="rect">
            <a:avLst/>
          </a:prstGeom>
          <a:noFill/>
        </p:spPr>
        <p:txBody>
          <a:bodyPr wrap="square" rtlCol="0">
            <a:spAutoFit/>
          </a:bodyPr>
          <a:lstStyle/>
          <a:p>
            <a:r>
              <a:rPr lang="en-US" sz="2000" dirty="0"/>
              <a:t>Check our website: </a:t>
            </a:r>
            <a:r>
              <a:rPr lang="en-US" sz="2000" dirty="0">
                <a:hlinkClick r:id="rId2"/>
              </a:rPr>
              <a:t>https://arrowheaddistrict.com/</a:t>
            </a:r>
            <a:r>
              <a:rPr lang="en-US" sz="2000" dirty="0"/>
              <a:t> </a:t>
            </a:r>
          </a:p>
        </p:txBody>
      </p:sp>
      <p:pic>
        <p:nvPicPr>
          <p:cNvPr id="10" name="Picture 9">
            <a:extLst>
              <a:ext uri="{FF2B5EF4-FFF2-40B4-BE49-F238E27FC236}">
                <a16:creationId xmlns:a16="http://schemas.microsoft.com/office/drawing/2014/main" id="{19014ADB-5CF9-5663-57B7-C7C17F29811D}"/>
              </a:ext>
            </a:extLst>
          </p:cNvPr>
          <p:cNvPicPr>
            <a:picLocks noChangeAspect="1"/>
          </p:cNvPicPr>
          <p:nvPr/>
        </p:nvPicPr>
        <p:blipFill>
          <a:blip r:embed="rId3"/>
          <a:stretch>
            <a:fillRect/>
          </a:stretch>
        </p:blipFill>
        <p:spPr>
          <a:xfrm>
            <a:off x="3192897" y="1357398"/>
            <a:ext cx="2361886" cy="2286000"/>
          </a:xfrm>
          <a:prstGeom prst="rect">
            <a:avLst/>
          </a:prstGeom>
        </p:spPr>
      </p:pic>
      <p:pic>
        <p:nvPicPr>
          <p:cNvPr id="16" name="Picture 15">
            <a:extLst>
              <a:ext uri="{FF2B5EF4-FFF2-40B4-BE49-F238E27FC236}">
                <a16:creationId xmlns:a16="http://schemas.microsoft.com/office/drawing/2014/main" id="{F5524126-3802-2381-C2B3-949F4D6921B5}"/>
              </a:ext>
            </a:extLst>
          </p:cNvPr>
          <p:cNvPicPr>
            <a:picLocks noChangeAspect="1"/>
          </p:cNvPicPr>
          <p:nvPr/>
        </p:nvPicPr>
        <p:blipFill>
          <a:blip r:embed="rId4"/>
          <a:stretch>
            <a:fillRect/>
          </a:stretch>
        </p:blipFill>
        <p:spPr>
          <a:xfrm>
            <a:off x="6321157" y="1357397"/>
            <a:ext cx="2136179" cy="2286000"/>
          </a:xfrm>
          <a:prstGeom prst="rect">
            <a:avLst/>
          </a:prstGeom>
        </p:spPr>
      </p:pic>
      <p:pic>
        <p:nvPicPr>
          <p:cNvPr id="18" name="Picture 17">
            <a:extLst>
              <a:ext uri="{FF2B5EF4-FFF2-40B4-BE49-F238E27FC236}">
                <a16:creationId xmlns:a16="http://schemas.microsoft.com/office/drawing/2014/main" id="{76EF3156-A272-3FD8-8D7A-82E9DD460629}"/>
              </a:ext>
            </a:extLst>
          </p:cNvPr>
          <p:cNvPicPr>
            <a:picLocks noChangeAspect="1"/>
          </p:cNvPicPr>
          <p:nvPr/>
        </p:nvPicPr>
        <p:blipFill>
          <a:blip r:embed="rId5"/>
          <a:stretch>
            <a:fillRect/>
          </a:stretch>
        </p:blipFill>
        <p:spPr>
          <a:xfrm>
            <a:off x="451405" y="1357398"/>
            <a:ext cx="2036419" cy="2286000"/>
          </a:xfrm>
          <a:prstGeom prst="rect">
            <a:avLst/>
          </a:prstGeom>
        </p:spPr>
      </p:pic>
      <p:pic>
        <p:nvPicPr>
          <p:cNvPr id="20" name="Picture 19">
            <a:extLst>
              <a:ext uri="{FF2B5EF4-FFF2-40B4-BE49-F238E27FC236}">
                <a16:creationId xmlns:a16="http://schemas.microsoft.com/office/drawing/2014/main" id="{1CC4D5F3-4D1B-1FB1-E5AA-47CD50DEA50C}"/>
              </a:ext>
            </a:extLst>
          </p:cNvPr>
          <p:cNvPicPr>
            <a:picLocks noChangeAspect="1"/>
          </p:cNvPicPr>
          <p:nvPr/>
        </p:nvPicPr>
        <p:blipFill>
          <a:blip r:embed="rId6"/>
          <a:stretch>
            <a:fillRect/>
          </a:stretch>
        </p:blipFill>
        <p:spPr>
          <a:xfrm>
            <a:off x="9181199" y="1357396"/>
            <a:ext cx="2363579" cy="2286000"/>
          </a:xfrm>
          <a:prstGeom prst="rect">
            <a:avLst/>
          </a:prstGeom>
        </p:spPr>
      </p:pic>
      <p:pic>
        <p:nvPicPr>
          <p:cNvPr id="24" name="Picture 23">
            <a:extLst>
              <a:ext uri="{FF2B5EF4-FFF2-40B4-BE49-F238E27FC236}">
                <a16:creationId xmlns:a16="http://schemas.microsoft.com/office/drawing/2014/main" id="{3E04E032-C4DB-4566-3A5E-A20A73928AAE}"/>
              </a:ext>
            </a:extLst>
          </p:cNvPr>
          <p:cNvPicPr>
            <a:picLocks noChangeAspect="1"/>
          </p:cNvPicPr>
          <p:nvPr/>
        </p:nvPicPr>
        <p:blipFill>
          <a:blip r:embed="rId7"/>
          <a:stretch>
            <a:fillRect/>
          </a:stretch>
        </p:blipFill>
        <p:spPr>
          <a:xfrm>
            <a:off x="373155" y="4073969"/>
            <a:ext cx="2168113" cy="2286000"/>
          </a:xfrm>
          <a:prstGeom prst="rect">
            <a:avLst/>
          </a:prstGeom>
        </p:spPr>
      </p:pic>
      <p:pic>
        <p:nvPicPr>
          <p:cNvPr id="26" name="Picture 25">
            <a:extLst>
              <a:ext uri="{FF2B5EF4-FFF2-40B4-BE49-F238E27FC236}">
                <a16:creationId xmlns:a16="http://schemas.microsoft.com/office/drawing/2014/main" id="{D8D4DA6B-9D94-9FA1-A456-22129E8E2912}"/>
              </a:ext>
            </a:extLst>
          </p:cNvPr>
          <p:cNvPicPr>
            <a:picLocks noChangeAspect="1"/>
          </p:cNvPicPr>
          <p:nvPr/>
        </p:nvPicPr>
        <p:blipFill>
          <a:blip r:embed="rId8"/>
          <a:stretch>
            <a:fillRect/>
          </a:stretch>
        </p:blipFill>
        <p:spPr>
          <a:xfrm>
            <a:off x="3169106" y="4073969"/>
            <a:ext cx="2409467" cy="2286000"/>
          </a:xfrm>
          <a:prstGeom prst="rect">
            <a:avLst/>
          </a:prstGeom>
        </p:spPr>
      </p:pic>
      <p:pic>
        <p:nvPicPr>
          <p:cNvPr id="28" name="Picture 27">
            <a:extLst>
              <a:ext uri="{FF2B5EF4-FFF2-40B4-BE49-F238E27FC236}">
                <a16:creationId xmlns:a16="http://schemas.microsoft.com/office/drawing/2014/main" id="{E3472B13-D842-CBE5-F021-23BCD6C2667A}"/>
              </a:ext>
            </a:extLst>
          </p:cNvPr>
          <p:cNvPicPr>
            <a:picLocks noChangeAspect="1"/>
          </p:cNvPicPr>
          <p:nvPr/>
        </p:nvPicPr>
        <p:blipFill>
          <a:blip r:embed="rId9"/>
          <a:stretch>
            <a:fillRect/>
          </a:stretch>
        </p:blipFill>
        <p:spPr>
          <a:xfrm>
            <a:off x="6266403" y="4073969"/>
            <a:ext cx="2168113" cy="2286000"/>
          </a:xfrm>
          <a:prstGeom prst="rect">
            <a:avLst/>
          </a:prstGeom>
        </p:spPr>
      </p:pic>
      <p:pic>
        <p:nvPicPr>
          <p:cNvPr id="30" name="Picture 29">
            <a:extLst>
              <a:ext uri="{FF2B5EF4-FFF2-40B4-BE49-F238E27FC236}">
                <a16:creationId xmlns:a16="http://schemas.microsoft.com/office/drawing/2014/main" id="{9511A527-79A4-BC69-EA9F-E60317D44E2C}"/>
              </a:ext>
            </a:extLst>
          </p:cNvPr>
          <p:cNvPicPr>
            <a:picLocks noChangeAspect="1"/>
          </p:cNvPicPr>
          <p:nvPr/>
        </p:nvPicPr>
        <p:blipFill>
          <a:blip r:embed="rId10"/>
          <a:stretch>
            <a:fillRect/>
          </a:stretch>
        </p:blipFill>
        <p:spPr>
          <a:xfrm>
            <a:off x="9355067" y="4028146"/>
            <a:ext cx="2231603" cy="2286000"/>
          </a:xfrm>
          <a:prstGeom prst="rect">
            <a:avLst/>
          </a:prstGeom>
        </p:spPr>
      </p:pic>
    </p:spTree>
    <p:extLst>
      <p:ext uri="{BB962C8B-B14F-4D97-AF65-F5344CB8AC3E}">
        <p14:creationId xmlns:p14="http://schemas.microsoft.com/office/powerpoint/2010/main" val="78058316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outing America + America250 Template" id="{91AF0854-30F8-4B0F-A772-CF7776439809}" vid="{BBC91A39-0520-4AA0-943E-2F4A371DE6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C033FEEC0B6D4BAAEA520CDC8A4B94" ma:contentTypeVersion="3" ma:contentTypeDescription="Create a new document." ma:contentTypeScope="" ma:versionID="900a6baad9b2cbf351b7c1e18e5e6bf6">
  <xsd:schema xmlns:xsd="http://www.w3.org/2001/XMLSchema" xmlns:xs="http://www.w3.org/2001/XMLSchema" xmlns:p="http://schemas.microsoft.com/office/2006/metadata/properties" xmlns:ns2="4bb22aa8-9d96-4553-af2a-918718a8ce15" targetNamespace="http://schemas.microsoft.com/office/2006/metadata/properties" ma:root="true" ma:fieldsID="65255e7cca6cc0e31f00024c5596baac" ns2:_="">
    <xsd:import namespace="4bb22aa8-9d96-4553-af2a-918718a8ce15"/>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b22aa8-9d96-4553-af2a-918718a8ce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0459530-6651-471F-B578-1B83D6C7A0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b22aa8-9d96-4553-af2a-918718a8ce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3C5645-406F-4C68-A3BB-1D1171D167CE}">
  <ds:schemaRefs>
    <ds:schemaRef ds:uri="http://schemas.microsoft.com/sharepoint/v3/contenttype/forms"/>
  </ds:schemaRefs>
</ds:datastoreItem>
</file>

<file path=customXml/itemProps3.xml><?xml version="1.0" encoding="utf-8"?>
<ds:datastoreItem xmlns:ds="http://schemas.openxmlformats.org/officeDocument/2006/customXml" ds:itemID="{38D441C6-B327-405B-BE0A-BECCCCF98BE6}">
  <ds:schemaRefs>
    <ds:schemaRef ds:uri="http://schemas.microsoft.com/office/infopath/2007/PartnerControls"/>
    <ds:schemaRef ds:uri="http://purl.org/dc/elements/1.1/"/>
    <ds:schemaRef ds:uri="http://www.w3.org/XML/1998/namespace"/>
    <ds:schemaRef ds:uri="http://schemas.microsoft.com/office/2006/metadata/properties"/>
    <ds:schemaRef ds:uri="http://schemas.microsoft.com/office/2006/documentManagement/types"/>
    <ds:schemaRef ds:uri="http://schemas.openxmlformats.org/package/2006/metadata/core-properties"/>
    <ds:schemaRef ds:uri="http://purl.org/dc/dcmitype/"/>
    <ds:schemaRef ds:uri="2b3ee833-dd67-45a8-9be9-6f6d0833a8d7"/>
    <ds:schemaRef ds:uri="221fe16e-01ca-427a-8a91-6a20a69d1f88"/>
    <ds:schemaRef ds:uri="http://purl.org/dc/terms/"/>
  </ds:schemaRefs>
</ds:datastoreItem>
</file>

<file path=docProps/app.xml><?xml version="1.0" encoding="utf-8"?>
<Properties xmlns="http://schemas.openxmlformats.org/officeDocument/2006/extended-properties" xmlns:vt="http://schemas.openxmlformats.org/officeDocument/2006/docPropsVTypes">
  <Template>1_Office Theme</Template>
  <TotalTime>2154</TotalTime>
  <Words>1115</Words>
  <Application>Microsoft Macintosh PowerPoint</Application>
  <PresentationFormat>Widescreen</PresentationFormat>
  <Paragraphs>134</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Arial Black</vt:lpstr>
      <vt:lpstr>Calibri</vt:lpstr>
      <vt:lpstr>1_Office Theme</vt:lpstr>
      <vt:lpstr>PowerPoint Presentation</vt:lpstr>
      <vt:lpstr>Vision of Change</vt:lpstr>
      <vt:lpstr>Agenda</vt:lpstr>
      <vt:lpstr>Housekeeping</vt:lpstr>
      <vt:lpstr>Feedback Survey</vt:lpstr>
      <vt:lpstr>2025 VS 2024 Membership Recap</vt:lpstr>
      <vt:lpstr>Goals</vt:lpstr>
      <vt:lpstr>Recruitment</vt:lpstr>
      <vt:lpstr>Upcoming Events</vt:lpstr>
      <vt:lpstr>What does a District Volunteer actually DO? </vt:lpstr>
      <vt:lpstr>Popcorn</vt:lpstr>
      <vt:lpstr>New Unit Family Helper</vt:lpstr>
      <vt:lpstr>New Cub Scouts</vt:lpstr>
      <vt:lpstr>Don’t Forget!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Hallie Wallis</dc:creator>
  <cp:lastModifiedBy>Hallie Wallis</cp:lastModifiedBy>
  <cp:revision>4</cp:revision>
  <dcterms:created xsi:type="dcterms:W3CDTF">2026-07-23T16:54:30Z</dcterms:created>
  <dcterms:modified xsi:type="dcterms:W3CDTF">2026-08-13T20:47:39Z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0x0101005AC033FEEC0B6D4BAAEA520CDC8A4B94</vt:lpwstr>
  </property>
  <property fmtid="{D5CDD505-2E9C-101B-9397-08002B2CF9AE}" pid="3" name="MediaServiceImageTags">
    <vt:lpwstr/>
  </property>
</Properties>
</file>