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6" r:id="rId12"/>
    <p:sldId id="277" r:id="rId13"/>
    <p:sldId id="266" r:id="rId14"/>
    <p:sldId id="278" r:id="rId15"/>
    <p:sldId id="280" r:id="rId16"/>
    <p:sldId id="279" r:id="rId17"/>
    <p:sldId id="281" r:id="rId18"/>
    <p:sldId id="269" r:id="rId19"/>
    <p:sldId id="270" r:id="rId20"/>
    <p:sldId id="271" r:id="rId21"/>
    <p:sldId id="272" r:id="rId22"/>
    <p:sldId id="273" r:id="rId23"/>
    <p:sldId id="274" r:id="rId24"/>
    <p:sldId id="275" r:id="rId25"/>
  </p:sldIdLst>
  <p:sldSz cx="10058400" cy="10058400"/>
  <p:notesSz cx="10058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 d="100"/>
          <a:sy n="40" d="100"/>
        </p:scale>
        <p:origin x="192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2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Times New Roman"/>
                <a:cs typeface="Times New Roman"/>
              </a:defRPr>
            </a:lvl1pPr>
          </a:lstStyle>
          <a:p>
            <a:pPr marL="48895">
              <a:lnSpc>
                <a:spcPts val="1305"/>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Times New Roman"/>
                <a:cs typeface="Times New Roman"/>
              </a:defRPr>
            </a:lvl1pPr>
          </a:lstStyle>
          <a:p>
            <a:pPr marL="48895">
              <a:lnSpc>
                <a:spcPts val="130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Calibri"/>
                <a:cs typeface="Calibri"/>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Times New Roman"/>
                <a:cs typeface="Times New Roman"/>
              </a:defRPr>
            </a:lvl1pPr>
          </a:lstStyle>
          <a:p>
            <a:pPr marL="48895">
              <a:lnSpc>
                <a:spcPts val="130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5" name="Holder 5"/>
          <p:cNvSpPr>
            <a:spLocks noGrp="1"/>
          </p:cNvSpPr>
          <p:nvPr>
            <p:ph type="sldNum" sz="quarter" idx="7"/>
          </p:nvPr>
        </p:nvSpPr>
        <p:spPr/>
        <p:txBody>
          <a:bodyPr lIns="0" tIns="0" rIns="0" bIns="0"/>
          <a:lstStyle>
            <a:lvl1pPr>
              <a:defRPr sz="1100" b="0" i="0">
                <a:solidFill>
                  <a:schemeClr val="tx1"/>
                </a:solidFill>
                <a:latin typeface="Times New Roman"/>
                <a:cs typeface="Times New Roman"/>
              </a:defRPr>
            </a:lvl1pPr>
          </a:lstStyle>
          <a:p>
            <a:pPr marL="48895">
              <a:lnSpc>
                <a:spcPts val="130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Times New Roman"/>
                <a:cs typeface="Times New Roman"/>
              </a:defRPr>
            </a:lvl1pPr>
          </a:lstStyle>
          <a:p>
            <a:pPr marL="48895">
              <a:lnSpc>
                <a:spcPts val="1305"/>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88591" y="695389"/>
            <a:ext cx="3084195" cy="761365"/>
          </a:xfrm>
          <a:prstGeom prst="rect">
            <a:avLst/>
          </a:prstGeom>
        </p:spPr>
        <p:txBody>
          <a:bodyPr wrap="square" lIns="0" tIns="0" rIns="0" bIns="0">
            <a:spAutoFit/>
          </a:bodyPr>
          <a:lstStyle>
            <a:lvl1pPr>
              <a:defRPr sz="2200" b="1" i="0">
                <a:solidFill>
                  <a:schemeClr val="tx1"/>
                </a:solidFill>
                <a:latin typeface="Calibri"/>
                <a:cs typeface="Calibri"/>
              </a:defRPr>
            </a:lvl1pPr>
          </a:lstStyle>
          <a:p>
            <a:endParaRPr/>
          </a:p>
        </p:txBody>
      </p:sp>
      <p:sp>
        <p:nvSpPr>
          <p:cNvPr id="3" name="Holder 3"/>
          <p:cNvSpPr>
            <a:spLocks noGrp="1"/>
          </p:cNvSpPr>
          <p:nvPr>
            <p:ph type="body" idx="1"/>
          </p:nvPr>
        </p:nvSpPr>
        <p:spPr>
          <a:xfrm>
            <a:off x="929944" y="1743710"/>
            <a:ext cx="5965190" cy="69900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3/4/2026</a:t>
            </a:fld>
            <a:endParaRPr lang="en-US"/>
          </a:p>
        </p:txBody>
      </p:sp>
      <p:sp>
        <p:nvSpPr>
          <p:cNvPr id="6" name="Holder 6"/>
          <p:cNvSpPr>
            <a:spLocks noGrp="1"/>
          </p:cNvSpPr>
          <p:nvPr>
            <p:ph type="sldNum" sz="quarter" idx="7"/>
          </p:nvPr>
        </p:nvSpPr>
        <p:spPr>
          <a:xfrm>
            <a:off x="3793616" y="9434602"/>
            <a:ext cx="170561" cy="180975"/>
          </a:xfrm>
          <a:prstGeom prst="rect">
            <a:avLst/>
          </a:prstGeom>
        </p:spPr>
        <p:txBody>
          <a:bodyPr wrap="square" lIns="0" tIns="0" rIns="0" bIns="0">
            <a:spAutoFit/>
          </a:bodyPr>
          <a:lstStyle>
            <a:lvl1pPr>
              <a:defRPr sz="1100" b="0" i="0">
                <a:solidFill>
                  <a:schemeClr val="tx1"/>
                </a:solidFill>
                <a:latin typeface="Times New Roman"/>
                <a:cs typeface="Times New Roman"/>
              </a:defRPr>
            </a:lvl1pPr>
          </a:lstStyle>
          <a:p>
            <a:pPr marL="48895">
              <a:lnSpc>
                <a:spcPts val="130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hphodge@yahoo.com" TargetMode="External"/><Relationship Id="rId2" Type="http://schemas.openxmlformats.org/officeDocument/2006/relationships/hyperlink" Target="mailto:michael.s.kimmet@gmail.com" TargetMode="External"/><Relationship Id="rId1" Type="http://schemas.openxmlformats.org/officeDocument/2006/relationships/slideLayout" Target="../slideLayouts/slideLayout5.xml"/><Relationship Id="rId5" Type="http://schemas.openxmlformats.org/officeDocument/2006/relationships/hyperlink" Target="mailto:caistoragellc@gmail.com" TargetMode="External"/><Relationship Id="rId4" Type="http://schemas.openxmlformats.org/officeDocument/2006/relationships/hyperlink" Target="mailto:rsiddall3130@spacecamp.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6" Type="http://schemas.openxmlformats.org/officeDocument/2006/relationships/image" Target="../media/image49.jpg"/><Relationship Id="rId21" Type="http://schemas.openxmlformats.org/officeDocument/2006/relationships/image" Target="../media/image44.jpg"/><Relationship Id="rId42" Type="http://schemas.openxmlformats.org/officeDocument/2006/relationships/image" Target="../media/image65.jpg"/><Relationship Id="rId47" Type="http://schemas.openxmlformats.org/officeDocument/2006/relationships/image" Target="../media/image70.jpg"/><Relationship Id="rId63" Type="http://schemas.openxmlformats.org/officeDocument/2006/relationships/image" Target="../media/image86.jpg"/><Relationship Id="rId68" Type="http://schemas.openxmlformats.org/officeDocument/2006/relationships/image" Target="../media/image91.jpg"/><Relationship Id="rId2" Type="http://schemas.openxmlformats.org/officeDocument/2006/relationships/image" Target="../media/image25.jpg"/><Relationship Id="rId16" Type="http://schemas.openxmlformats.org/officeDocument/2006/relationships/image" Target="../media/image39.png"/><Relationship Id="rId29" Type="http://schemas.openxmlformats.org/officeDocument/2006/relationships/image" Target="../media/image52.png"/><Relationship Id="rId11" Type="http://schemas.openxmlformats.org/officeDocument/2006/relationships/image" Target="../media/image34.jpg"/><Relationship Id="rId24" Type="http://schemas.openxmlformats.org/officeDocument/2006/relationships/image" Target="../media/image47.jpg"/><Relationship Id="rId32" Type="http://schemas.openxmlformats.org/officeDocument/2006/relationships/image" Target="../media/image55.jpg"/><Relationship Id="rId37" Type="http://schemas.openxmlformats.org/officeDocument/2006/relationships/image" Target="../media/image60.jpg"/><Relationship Id="rId40" Type="http://schemas.openxmlformats.org/officeDocument/2006/relationships/image" Target="../media/image63.jpg"/><Relationship Id="rId45" Type="http://schemas.openxmlformats.org/officeDocument/2006/relationships/image" Target="../media/image68.jpg"/><Relationship Id="rId53" Type="http://schemas.openxmlformats.org/officeDocument/2006/relationships/image" Target="../media/image76.jpg"/><Relationship Id="rId58" Type="http://schemas.openxmlformats.org/officeDocument/2006/relationships/image" Target="../media/image81.png"/><Relationship Id="rId66" Type="http://schemas.openxmlformats.org/officeDocument/2006/relationships/image" Target="../media/image89.jpg"/><Relationship Id="rId5" Type="http://schemas.openxmlformats.org/officeDocument/2006/relationships/image" Target="../media/image28.jpg"/><Relationship Id="rId61" Type="http://schemas.openxmlformats.org/officeDocument/2006/relationships/image" Target="../media/image84.jpg"/><Relationship Id="rId19" Type="http://schemas.openxmlformats.org/officeDocument/2006/relationships/image" Target="../media/image42.jpg"/><Relationship Id="rId14" Type="http://schemas.openxmlformats.org/officeDocument/2006/relationships/image" Target="../media/image37.jp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jpg"/><Relationship Id="rId35" Type="http://schemas.openxmlformats.org/officeDocument/2006/relationships/image" Target="../media/image58.png"/><Relationship Id="rId43" Type="http://schemas.openxmlformats.org/officeDocument/2006/relationships/image" Target="../media/image66.jpg"/><Relationship Id="rId48" Type="http://schemas.openxmlformats.org/officeDocument/2006/relationships/image" Target="../media/image71.jpg"/><Relationship Id="rId56" Type="http://schemas.openxmlformats.org/officeDocument/2006/relationships/image" Target="../media/image79.jpg"/><Relationship Id="rId64" Type="http://schemas.openxmlformats.org/officeDocument/2006/relationships/image" Target="../media/image87.png"/><Relationship Id="rId69" Type="http://schemas.openxmlformats.org/officeDocument/2006/relationships/image" Target="../media/image92.png"/><Relationship Id="rId8" Type="http://schemas.openxmlformats.org/officeDocument/2006/relationships/image" Target="../media/image31.png"/><Relationship Id="rId51" Type="http://schemas.openxmlformats.org/officeDocument/2006/relationships/image" Target="../media/image74.jpg"/><Relationship Id="rId72" Type="http://schemas.openxmlformats.org/officeDocument/2006/relationships/image" Target="../media/image95.jpg"/><Relationship Id="rId3" Type="http://schemas.openxmlformats.org/officeDocument/2006/relationships/image" Target="../media/image26.jpg"/><Relationship Id="rId12" Type="http://schemas.openxmlformats.org/officeDocument/2006/relationships/image" Target="../media/image35.png"/><Relationship Id="rId17" Type="http://schemas.openxmlformats.org/officeDocument/2006/relationships/image" Target="../media/image40.jpg"/><Relationship Id="rId25" Type="http://schemas.openxmlformats.org/officeDocument/2006/relationships/image" Target="../media/image48.jpg"/><Relationship Id="rId33" Type="http://schemas.openxmlformats.org/officeDocument/2006/relationships/image" Target="../media/image56.jpg"/><Relationship Id="rId38" Type="http://schemas.openxmlformats.org/officeDocument/2006/relationships/image" Target="../media/image61.jpg"/><Relationship Id="rId46" Type="http://schemas.openxmlformats.org/officeDocument/2006/relationships/image" Target="../media/image69.jpg"/><Relationship Id="rId59" Type="http://schemas.openxmlformats.org/officeDocument/2006/relationships/image" Target="../media/image82.png"/><Relationship Id="rId67" Type="http://schemas.openxmlformats.org/officeDocument/2006/relationships/image" Target="../media/image90.jpg"/><Relationship Id="rId20" Type="http://schemas.openxmlformats.org/officeDocument/2006/relationships/image" Target="../media/image43.jpg"/><Relationship Id="rId41" Type="http://schemas.openxmlformats.org/officeDocument/2006/relationships/image" Target="../media/image64.jpg"/><Relationship Id="rId54" Type="http://schemas.openxmlformats.org/officeDocument/2006/relationships/image" Target="../media/image77.png"/><Relationship Id="rId62" Type="http://schemas.openxmlformats.org/officeDocument/2006/relationships/image" Target="../media/image85.jpg"/><Relationship Id="rId70" Type="http://schemas.openxmlformats.org/officeDocument/2006/relationships/image" Target="../media/image93.jpg"/><Relationship Id="rId1" Type="http://schemas.openxmlformats.org/officeDocument/2006/relationships/slideLayout" Target="../slideLayouts/slideLayout2.xml"/><Relationship Id="rId6" Type="http://schemas.openxmlformats.org/officeDocument/2006/relationships/image" Target="../media/image29.jpg"/><Relationship Id="rId15" Type="http://schemas.openxmlformats.org/officeDocument/2006/relationships/image" Target="../media/image38.jpg"/><Relationship Id="rId23" Type="http://schemas.openxmlformats.org/officeDocument/2006/relationships/image" Target="../media/image46.jpg"/><Relationship Id="rId28" Type="http://schemas.openxmlformats.org/officeDocument/2006/relationships/image" Target="../media/image51.jpg"/><Relationship Id="rId36" Type="http://schemas.openxmlformats.org/officeDocument/2006/relationships/image" Target="../media/image59.jpg"/><Relationship Id="rId49" Type="http://schemas.openxmlformats.org/officeDocument/2006/relationships/image" Target="../media/image72.png"/><Relationship Id="rId57" Type="http://schemas.openxmlformats.org/officeDocument/2006/relationships/image" Target="../media/image80.jpg"/><Relationship Id="rId10" Type="http://schemas.openxmlformats.org/officeDocument/2006/relationships/image" Target="../media/image33.jpg"/><Relationship Id="rId31" Type="http://schemas.openxmlformats.org/officeDocument/2006/relationships/image" Target="../media/image54.jpg"/><Relationship Id="rId44" Type="http://schemas.openxmlformats.org/officeDocument/2006/relationships/image" Target="../media/image67.jpg"/><Relationship Id="rId52" Type="http://schemas.openxmlformats.org/officeDocument/2006/relationships/image" Target="../media/image75.jpg"/><Relationship Id="rId60" Type="http://schemas.openxmlformats.org/officeDocument/2006/relationships/image" Target="../media/image83.png"/><Relationship Id="rId65" Type="http://schemas.openxmlformats.org/officeDocument/2006/relationships/image" Target="../media/image88.png"/><Relationship Id="rId73" Type="http://schemas.openxmlformats.org/officeDocument/2006/relationships/image" Target="../media/image96.jpg"/><Relationship Id="rId4" Type="http://schemas.openxmlformats.org/officeDocument/2006/relationships/image" Target="../media/image27.jpg"/><Relationship Id="rId9" Type="http://schemas.openxmlformats.org/officeDocument/2006/relationships/image" Target="../media/image32.jpg"/><Relationship Id="rId13" Type="http://schemas.openxmlformats.org/officeDocument/2006/relationships/image" Target="../media/image36.jpg"/><Relationship Id="rId18" Type="http://schemas.openxmlformats.org/officeDocument/2006/relationships/image" Target="../media/image41.jpg"/><Relationship Id="rId39" Type="http://schemas.openxmlformats.org/officeDocument/2006/relationships/image" Target="../media/image62.png"/><Relationship Id="rId34" Type="http://schemas.openxmlformats.org/officeDocument/2006/relationships/image" Target="../media/image57.jpg"/><Relationship Id="rId50" Type="http://schemas.openxmlformats.org/officeDocument/2006/relationships/image" Target="../media/image73.jpg"/><Relationship Id="rId55" Type="http://schemas.openxmlformats.org/officeDocument/2006/relationships/image" Target="../media/image78.jpg"/><Relationship Id="rId7" Type="http://schemas.openxmlformats.org/officeDocument/2006/relationships/image" Target="../media/image30.jpg"/><Relationship Id="rId71" Type="http://schemas.openxmlformats.org/officeDocument/2006/relationships/image" Target="../media/image9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pci.jotform.com/form/260396805937166"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09600" y="455668"/>
            <a:ext cx="2822575" cy="384175"/>
          </a:xfrm>
          <a:prstGeom prst="rect">
            <a:avLst/>
          </a:prstGeom>
        </p:spPr>
        <p:txBody>
          <a:bodyPr vert="horz" wrap="square" lIns="0" tIns="12700" rIns="0" bIns="0" rtlCol="0">
            <a:spAutoFit/>
          </a:bodyPr>
          <a:lstStyle/>
          <a:p>
            <a:pPr marL="12700">
              <a:lnSpc>
                <a:spcPct val="100000"/>
              </a:lnSpc>
              <a:spcBef>
                <a:spcPts val="100"/>
              </a:spcBef>
            </a:pPr>
            <a:r>
              <a:rPr sz="2350" dirty="0"/>
              <a:t>2026</a:t>
            </a:r>
            <a:r>
              <a:rPr sz="2350" spc="-45" dirty="0"/>
              <a:t> </a:t>
            </a:r>
            <a:r>
              <a:rPr sz="2350" dirty="0"/>
              <a:t>Spring</a:t>
            </a:r>
            <a:r>
              <a:rPr sz="2350" spc="-10" dirty="0"/>
              <a:t> Camporee</a:t>
            </a:r>
            <a:endParaRPr sz="2350" dirty="0"/>
          </a:p>
        </p:txBody>
      </p:sp>
      <p:sp>
        <p:nvSpPr>
          <p:cNvPr id="3" name="object 3"/>
          <p:cNvSpPr txBox="1"/>
          <p:nvPr/>
        </p:nvSpPr>
        <p:spPr>
          <a:xfrm>
            <a:off x="609600" y="845158"/>
            <a:ext cx="8496504" cy="2456815"/>
          </a:xfrm>
          <a:prstGeom prst="rect">
            <a:avLst/>
          </a:prstGeom>
        </p:spPr>
        <p:txBody>
          <a:bodyPr vert="horz" wrap="square" lIns="0" tIns="36195" rIns="0" bIns="0" rtlCol="0">
            <a:spAutoFit/>
          </a:bodyPr>
          <a:lstStyle/>
          <a:p>
            <a:pPr marL="12700">
              <a:lnSpc>
                <a:spcPct val="100000"/>
              </a:lnSpc>
              <a:spcBef>
                <a:spcPts val="285"/>
              </a:spcBef>
            </a:pPr>
            <a:r>
              <a:rPr sz="2350" b="1" dirty="0">
                <a:latin typeface="Calibri"/>
                <a:cs typeface="Calibri"/>
              </a:rPr>
              <a:t>Arrowhead</a:t>
            </a:r>
            <a:r>
              <a:rPr sz="2350" b="1" spc="-80" dirty="0">
                <a:latin typeface="Calibri"/>
                <a:cs typeface="Calibri"/>
              </a:rPr>
              <a:t> </a:t>
            </a:r>
            <a:r>
              <a:rPr sz="2350" b="1" dirty="0">
                <a:latin typeface="Calibri"/>
                <a:cs typeface="Calibri"/>
              </a:rPr>
              <a:t>and</a:t>
            </a:r>
            <a:r>
              <a:rPr sz="2350" b="1" spc="-75" dirty="0">
                <a:latin typeface="Calibri"/>
                <a:cs typeface="Calibri"/>
              </a:rPr>
              <a:t> </a:t>
            </a:r>
            <a:r>
              <a:rPr sz="2350" b="1" dirty="0">
                <a:latin typeface="Calibri"/>
                <a:cs typeface="Calibri"/>
              </a:rPr>
              <a:t>Westmoreland</a:t>
            </a:r>
            <a:r>
              <a:rPr sz="2350" b="1" spc="-70" dirty="0">
                <a:latin typeface="Calibri"/>
                <a:cs typeface="Calibri"/>
              </a:rPr>
              <a:t> </a:t>
            </a:r>
            <a:r>
              <a:rPr sz="2350" b="1" spc="-10" dirty="0">
                <a:latin typeface="Calibri"/>
                <a:cs typeface="Calibri"/>
              </a:rPr>
              <a:t>Districts</a:t>
            </a:r>
            <a:endParaRPr sz="2350" dirty="0">
              <a:latin typeface="Calibri"/>
              <a:cs typeface="Calibri"/>
            </a:endParaRPr>
          </a:p>
          <a:p>
            <a:pPr marL="12700">
              <a:lnSpc>
                <a:spcPct val="100000"/>
              </a:lnSpc>
              <a:spcBef>
                <a:spcPts val="375"/>
              </a:spcBef>
            </a:pPr>
            <a:r>
              <a:rPr sz="4700" b="1" dirty="0">
                <a:latin typeface="Calibri"/>
                <a:cs typeface="Calibri"/>
              </a:rPr>
              <a:t>Leaders </a:t>
            </a:r>
            <a:r>
              <a:rPr sz="4700" b="1" spc="-10" dirty="0">
                <a:latin typeface="Calibri"/>
                <a:cs typeface="Calibri"/>
              </a:rPr>
              <a:t>Guide</a:t>
            </a:r>
            <a:endParaRPr sz="4700" dirty="0">
              <a:latin typeface="Calibri"/>
              <a:cs typeface="Calibri"/>
            </a:endParaRPr>
          </a:p>
          <a:p>
            <a:pPr marL="12700" algn="l">
              <a:lnSpc>
                <a:spcPct val="100000"/>
              </a:lnSpc>
              <a:spcBef>
                <a:spcPts val="635"/>
              </a:spcBef>
            </a:pPr>
            <a:r>
              <a:rPr sz="2350" b="1" dirty="0">
                <a:latin typeface="Calibri"/>
                <a:cs typeface="Calibri"/>
              </a:rPr>
              <a:t>April </a:t>
            </a:r>
            <a:r>
              <a:rPr sz="2350" b="1" spc="-20" dirty="0">
                <a:latin typeface="Calibri"/>
                <a:cs typeface="Calibri"/>
              </a:rPr>
              <a:t>1</a:t>
            </a:r>
            <a:r>
              <a:rPr lang="en-US" sz="2350" b="1" spc="-20" dirty="0">
                <a:latin typeface="Calibri"/>
                <a:cs typeface="Calibri"/>
              </a:rPr>
              <a:t>0</a:t>
            </a:r>
            <a:r>
              <a:rPr sz="2350" b="1" spc="-20" dirty="0">
                <a:latin typeface="Calibri"/>
                <a:cs typeface="Calibri"/>
              </a:rPr>
              <a:t>-</a:t>
            </a:r>
            <a:r>
              <a:rPr sz="2350" b="1" dirty="0">
                <a:latin typeface="Calibri"/>
                <a:cs typeface="Calibri"/>
              </a:rPr>
              <a:t>1</a:t>
            </a:r>
            <a:r>
              <a:rPr lang="en-US" sz="2350" b="1" dirty="0">
                <a:latin typeface="Calibri"/>
                <a:cs typeface="Calibri"/>
              </a:rPr>
              <a:t>2</a:t>
            </a:r>
            <a:r>
              <a:rPr sz="2350" b="1" dirty="0">
                <a:latin typeface="Calibri"/>
                <a:cs typeface="Calibri"/>
              </a:rPr>
              <a:t>,</a:t>
            </a:r>
            <a:r>
              <a:rPr sz="2350" b="1" spc="25" dirty="0">
                <a:latin typeface="Calibri"/>
                <a:cs typeface="Calibri"/>
              </a:rPr>
              <a:t> </a:t>
            </a:r>
            <a:r>
              <a:rPr sz="2350" b="1" spc="-20" dirty="0">
                <a:latin typeface="Calibri"/>
                <a:cs typeface="Calibri"/>
              </a:rPr>
              <a:t>202</a:t>
            </a:r>
            <a:r>
              <a:rPr lang="en-US" sz="2350" b="1" spc="-20" dirty="0">
                <a:latin typeface="Calibri"/>
                <a:cs typeface="Calibri"/>
              </a:rPr>
              <a:t>6</a:t>
            </a:r>
            <a:endParaRPr sz="2350" dirty="0">
              <a:latin typeface="Calibri"/>
              <a:cs typeface="Calibri"/>
            </a:endParaRPr>
          </a:p>
          <a:p>
            <a:pPr marL="12700">
              <a:lnSpc>
                <a:spcPct val="100000"/>
              </a:lnSpc>
              <a:spcBef>
                <a:spcPts val="370"/>
              </a:spcBef>
            </a:pPr>
            <a:r>
              <a:rPr sz="2350" b="1" dirty="0">
                <a:latin typeface="Calibri"/>
                <a:cs typeface="Calibri"/>
              </a:rPr>
              <a:t>Camp</a:t>
            </a:r>
            <a:r>
              <a:rPr sz="2350" b="1" spc="-60" dirty="0">
                <a:latin typeface="Calibri"/>
                <a:cs typeface="Calibri"/>
              </a:rPr>
              <a:t> </a:t>
            </a:r>
            <a:r>
              <a:rPr sz="2350" b="1" spc="-10" dirty="0">
                <a:latin typeface="Calibri"/>
                <a:cs typeface="Calibri"/>
              </a:rPr>
              <a:t>Westmoreland</a:t>
            </a:r>
            <a:endParaRPr sz="2350" dirty="0">
              <a:latin typeface="Calibri"/>
              <a:cs typeface="Calibri"/>
            </a:endParaRPr>
          </a:p>
          <a:p>
            <a:pPr marL="12700">
              <a:lnSpc>
                <a:spcPct val="100000"/>
              </a:lnSpc>
              <a:spcBef>
                <a:spcPts val="600"/>
              </a:spcBef>
            </a:pPr>
            <a:r>
              <a:rPr sz="1200" dirty="0">
                <a:latin typeface="Calibri"/>
                <a:cs typeface="Calibri"/>
              </a:rPr>
              <a:t>Camp</a:t>
            </a:r>
            <a:r>
              <a:rPr sz="1200" spc="10" dirty="0">
                <a:latin typeface="Calibri"/>
                <a:cs typeface="Calibri"/>
              </a:rPr>
              <a:t> </a:t>
            </a:r>
            <a:r>
              <a:rPr sz="1200" spc="-10" dirty="0">
                <a:latin typeface="Calibri"/>
                <a:cs typeface="Calibri"/>
              </a:rPr>
              <a:t>Westmoreland</a:t>
            </a:r>
            <a:r>
              <a:rPr sz="1200" spc="-5" dirty="0">
                <a:latin typeface="Calibri"/>
                <a:cs typeface="Calibri"/>
              </a:rPr>
              <a:t> </a:t>
            </a:r>
            <a:r>
              <a:rPr sz="1200" dirty="0">
                <a:latin typeface="Calibri"/>
                <a:cs typeface="Calibri"/>
              </a:rPr>
              <a:t>Scout</a:t>
            </a:r>
            <a:r>
              <a:rPr sz="1200" spc="-5" dirty="0">
                <a:latin typeface="Calibri"/>
                <a:cs typeface="Calibri"/>
              </a:rPr>
              <a:t> </a:t>
            </a:r>
            <a:r>
              <a:rPr sz="1200" spc="-10" dirty="0">
                <a:latin typeface="Calibri"/>
                <a:cs typeface="Calibri"/>
              </a:rPr>
              <a:t>Reservation</a:t>
            </a:r>
            <a:endParaRPr sz="1200" dirty="0">
              <a:latin typeface="Calibri"/>
              <a:cs typeface="Calibri"/>
            </a:endParaRPr>
          </a:p>
          <a:p>
            <a:pPr marL="12700">
              <a:lnSpc>
                <a:spcPct val="100000"/>
              </a:lnSpc>
              <a:spcBef>
                <a:spcPts val="115"/>
              </a:spcBef>
            </a:pPr>
            <a:r>
              <a:rPr sz="1100" dirty="0">
                <a:latin typeface="Times New Roman"/>
                <a:cs typeface="Times New Roman"/>
              </a:rPr>
              <a:t>520</a:t>
            </a:r>
            <a:r>
              <a:rPr sz="1100" spc="-20" dirty="0">
                <a:latin typeface="Times New Roman"/>
                <a:cs typeface="Times New Roman"/>
              </a:rPr>
              <a:t> </a:t>
            </a:r>
            <a:r>
              <a:rPr sz="1100" dirty="0">
                <a:latin typeface="Times New Roman"/>
                <a:cs typeface="Times New Roman"/>
              </a:rPr>
              <a:t>Westmoreland</a:t>
            </a:r>
            <a:r>
              <a:rPr sz="1100" spc="-10" dirty="0">
                <a:latin typeface="Times New Roman"/>
                <a:cs typeface="Times New Roman"/>
              </a:rPr>
              <a:t> </a:t>
            </a:r>
            <a:r>
              <a:rPr sz="1100" dirty="0">
                <a:latin typeface="Times New Roman"/>
                <a:cs typeface="Times New Roman"/>
              </a:rPr>
              <a:t>Road,</a:t>
            </a:r>
            <a:r>
              <a:rPr sz="1100" spc="-15" dirty="0">
                <a:latin typeface="Times New Roman"/>
                <a:cs typeface="Times New Roman"/>
              </a:rPr>
              <a:t> </a:t>
            </a:r>
            <a:r>
              <a:rPr sz="1100" dirty="0">
                <a:latin typeface="Times New Roman"/>
                <a:cs typeface="Times New Roman"/>
              </a:rPr>
              <a:t>Florence,</a:t>
            </a:r>
            <a:r>
              <a:rPr sz="1100" spc="-15" dirty="0">
                <a:latin typeface="Times New Roman"/>
                <a:cs typeface="Times New Roman"/>
              </a:rPr>
              <a:t> </a:t>
            </a:r>
            <a:r>
              <a:rPr sz="1100" dirty="0">
                <a:latin typeface="Times New Roman"/>
                <a:cs typeface="Times New Roman"/>
              </a:rPr>
              <a:t>AL</a:t>
            </a:r>
            <a:r>
              <a:rPr sz="1100" spc="-15" dirty="0">
                <a:latin typeface="Times New Roman"/>
                <a:cs typeface="Times New Roman"/>
              </a:rPr>
              <a:t> </a:t>
            </a:r>
            <a:r>
              <a:rPr sz="1100" spc="-10" dirty="0">
                <a:latin typeface="Times New Roman"/>
                <a:cs typeface="Times New Roman"/>
              </a:rPr>
              <a:t>35634</a:t>
            </a:r>
            <a:endParaRPr sz="1100" dirty="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48895">
              <a:lnSpc>
                <a:spcPts val="1305"/>
              </a:lnSpc>
            </a:pPr>
            <a:fld id="{81D60167-4931-47E6-BA6A-407CBD079E47}" type="slidenum">
              <a:rPr spc="-50" dirty="0"/>
              <a:t>1</a:t>
            </a:fld>
            <a:endParaRPr spc="-50" dirty="0"/>
          </a:p>
        </p:txBody>
      </p:sp>
      <p:pic>
        <p:nvPicPr>
          <p:cNvPr id="8" name="Picture 7">
            <a:extLst>
              <a:ext uri="{FF2B5EF4-FFF2-40B4-BE49-F238E27FC236}">
                <a16:creationId xmlns:a16="http://schemas.microsoft.com/office/drawing/2014/main" id="{76758C4B-DFB0-9BE3-EDD7-99485D95783D}"/>
              </a:ext>
            </a:extLst>
          </p:cNvPr>
          <p:cNvPicPr>
            <a:picLocks noChangeAspect="1"/>
          </p:cNvPicPr>
          <p:nvPr/>
        </p:nvPicPr>
        <p:blipFill>
          <a:blip r:embed="rId2"/>
          <a:stretch>
            <a:fillRect/>
          </a:stretch>
        </p:blipFill>
        <p:spPr>
          <a:xfrm>
            <a:off x="1790615" y="3460609"/>
            <a:ext cx="5905585" cy="5928429"/>
          </a:xfrm>
          <a:prstGeom prst="rect">
            <a:avLst/>
          </a:prstGeom>
        </p:spPr>
      </p:pic>
      <p:pic>
        <p:nvPicPr>
          <p:cNvPr id="6" name="Picture 5">
            <a:extLst>
              <a:ext uri="{FF2B5EF4-FFF2-40B4-BE49-F238E27FC236}">
                <a16:creationId xmlns:a16="http://schemas.microsoft.com/office/drawing/2014/main" id="{FEE3EFA5-2D8C-92C4-6B28-DA74689EB14A}"/>
              </a:ext>
            </a:extLst>
          </p:cNvPr>
          <p:cNvPicPr>
            <a:picLocks noChangeAspect="1"/>
          </p:cNvPicPr>
          <p:nvPr/>
        </p:nvPicPr>
        <p:blipFill>
          <a:blip r:embed="rId3"/>
          <a:stretch>
            <a:fillRect/>
          </a:stretch>
        </p:blipFill>
        <p:spPr>
          <a:xfrm>
            <a:off x="6652128" y="669362"/>
            <a:ext cx="2088144" cy="838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10</a:t>
            </a:fld>
            <a:endParaRPr spc="-25" dirty="0"/>
          </a:p>
        </p:txBody>
      </p:sp>
      <p:sp>
        <p:nvSpPr>
          <p:cNvPr id="2" name="object 2"/>
          <p:cNvSpPr txBox="1"/>
          <p:nvPr/>
        </p:nvSpPr>
        <p:spPr>
          <a:xfrm>
            <a:off x="860856" y="796541"/>
            <a:ext cx="3893185"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Schedule</a:t>
            </a:r>
            <a:r>
              <a:rPr sz="1600" b="1" spc="-30" dirty="0">
                <a:latin typeface="Calibri"/>
                <a:cs typeface="Calibri"/>
              </a:rPr>
              <a:t> </a:t>
            </a:r>
            <a:r>
              <a:rPr sz="1600" b="1" dirty="0">
                <a:latin typeface="Calibri"/>
                <a:cs typeface="Calibri"/>
              </a:rPr>
              <a:t>–</a:t>
            </a:r>
            <a:r>
              <a:rPr sz="1600" b="1" spc="-45" dirty="0">
                <a:latin typeface="Calibri"/>
                <a:cs typeface="Calibri"/>
              </a:rPr>
              <a:t> </a:t>
            </a:r>
            <a:r>
              <a:rPr sz="1600" b="1" dirty="0">
                <a:latin typeface="Calibri"/>
                <a:cs typeface="Calibri"/>
              </a:rPr>
              <a:t>See</a:t>
            </a:r>
            <a:r>
              <a:rPr sz="1600" b="1" spc="-35" dirty="0">
                <a:latin typeface="Calibri"/>
                <a:cs typeface="Calibri"/>
              </a:rPr>
              <a:t> </a:t>
            </a:r>
            <a:r>
              <a:rPr sz="1600" b="1" spc="-10" dirty="0">
                <a:latin typeface="Calibri"/>
                <a:cs typeface="Calibri"/>
              </a:rPr>
              <a:t>Schedule</a:t>
            </a:r>
            <a:r>
              <a:rPr sz="1600" b="1" spc="-35" dirty="0">
                <a:latin typeface="Calibri"/>
                <a:cs typeface="Calibri"/>
              </a:rPr>
              <a:t> </a:t>
            </a:r>
            <a:r>
              <a:rPr sz="1600" b="1" dirty="0">
                <a:latin typeface="Calibri"/>
                <a:cs typeface="Calibri"/>
              </a:rPr>
              <a:t>on</a:t>
            </a:r>
            <a:r>
              <a:rPr sz="1600" b="1" spc="-40" dirty="0">
                <a:latin typeface="Calibri"/>
                <a:cs typeface="Calibri"/>
              </a:rPr>
              <a:t> </a:t>
            </a:r>
            <a:r>
              <a:rPr sz="1600" b="1" dirty="0">
                <a:latin typeface="Calibri"/>
                <a:cs typeface="Calibri"/>
              </a:rPr>
              <a:t>last</a:t>
            </a:r>
            <a:r>
              <a:rPr sz="1600" b="1" spc="-30" dirty="0">
                <a:latin typeface="Calibri"/>
                <a:cs typeface="Calibri"/>
              </a:rPr>
              <a:t> </a:t>
            </a:r>
            <a:r>
              <a:rPr sz="1600" b="1" dirty="0">
                <a:latin typeface="Calibri"/>
                <a:cs typeface="Calibri"/>
              </a:rPr>
              <a:t>page</a:t>
            </a:r>
            <a:r>
              <a:rPr sz="1600" b="1" spc="-35" dirty="0">
                <a:latin typeface="Calibri"/>
                <a:cs typeface="Calibri"/>
              </a:rPr>
              <a:t> </a:t>
            </a:r>
            <a:r>
              <a:rPr sz="1600" b="1" dirty="0">
                <a:latin typeface="Calibri"/>
                <a:cs typeface="Calibri"/>
              </a:rPr>
              <a:t>of</a:t>
            </a:r>
            <a:r>
              <a:rPr sz="1600" b="1" spc="-30" dirty="0">
                <a:latin typeface="Calibri"/>
                <a:cs typeface="Calibri"/>
              </a:rPr>
              <a:t> </a:t>
            </a:r>
            <a:r>
              <a:rPr sz="1600" b="1" spc="-10" dirty="0">
                <a:latin typeface="Calibri"/>
                <a:cs typeface="Calibri"/>
              </a:rPr>
              <a:t>Guide</a:t>
            </a:r>
            <a:endParaRPr sz="1600">
              <a:latin typeface="Calibri"/>
              <a:cs typeface="Calibri"/>
            </a:endParaRPr>
          </a:p>
        </p:txBody>
      </p:sp>
      <p:sp>
        <p:nvSpPr>
          <p:cNvPr id="3" name="object 3" descr="$PPTXTitle"/>
          <p:cNvSpPr txBox="1">
            <a:spLocks noGrp="1"/>
          </p:cNvSpPr>
          <p:nvPr>
            <p:ph type="title"/>
          </p:nvPr>
        </p:nvSpPr>
        <p:spPr>
          <a:xfrm>
            <a:off x="860856" y="1219200"/>
            <a:ext cx="925194" cy="384175"/>
          </a:xfrm>
          <a:prstGeom prst="rect">
            <a:avLst/>
          </a:prstGeom>
        </p:spPr>
        <p:txBody>
          <a:bodyPr vert="horz" wrap="square" lIns="0" tIns="12700" rIns="0" bIns="0" rtlCol="0">
            <a:spAutoFit/>
          </a:bodyPr>
          <a:lstStyle/>
          <a:p>
            <a:pPr marL="12700">
              <a:lnSpc>
                <a:spcPct val="100000"/>
              </a:lnSpc>
              <a:spcBef>
                <a:spcPts val="100"/>
              </a:spcBef>
            </a:pPr>
            <a:r>
              <a:rPr sz="2350" spc="-10" dirty="0"/>
              <a:t>Events:</a:t>
            </a:r>
            <a:endParaRPr sz="2350"/>
          </a:p>
        </p:txBody>
      </p:sp>
      <p:sp>
        <p:nvSpPr>
          <p:cNvPr id="4" name="object 4"/>
          <p:cNvSpPr txBox="1"/>
          <p:nvPr/>
        </p:nvSpPr>
        <p:spPr>
          <a:xfrm>
            <a:off x="860856" y="1577340"/>
            <a:ext cx="3762375" cy="605790"/>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(Note:</a:t>
            </a:r>
            <a:r>
              <a:rPr sz="1200" spc="-20" dirty="0">
                <a:latin typeface="Calibri"/>
                <a:cs typeface="Calibri"/>
              </a:rPr>
              <a:t> </a:t>
            </a:r>
            <a:r>
              <a:rPr sz="1200" dirty="0">
                <a:latin typeface="Calibri"/>
                <a:cs typeface="Calibri"/>
              </a:rPr>
              <a:t>Events</a:t>
            </a:r>
            <a:r>
              <a:rPr sz="1200" spc="-20" dirty="0">
                <a:latin typeface="Calibri"/>
                <a:cs typeface="Calibri"/>
              </a:rPr>
              <a:t> </a:t>
            </a:r>
            <a:r>
              <a:rPr sz="1200" spc="-10" dirty="0">
                <a:latin typeface="Calibri"/>
                <a:cs typeface="Calibri"/>
              </a:rPr>
              <a:t>subject</a:t>
            </a:r>
            <a:r>
              <a:rPr sz="1200" spc="-25" dirty="0">
                <a:latin typeface="Calibri"/>
                <a:cs typeface="Calibri"/>
              </a:rPr>
              <a:t> </a:t>
            </a:r>
            <a:r>
              <a:rPr sz="1200" dirty="0">
                <a:latin typeface="Calibri"/>
                <a:cs typeface="Calibri"/>
              </a:rPr>
              <a:t>to</a:t>
            </a:r>
            <a:r>
              <a:rPr sz="1200" spc="-30" dirty="0">
                <a:latin typeface="Calibri"/>
                <a:cs typeface="Calibri"/>
              </a:rPr>
              <a:t> </a:t>
            </a:r>
            <a:r>
              <a:rPr sz="1200" spc="-10" dirty="0">
                <a:latin typeface="Calibri"/>
                <a:cs typeface="Calibri"/>
              </a:rPr>
              <a:t>personnel</a:t>
            </a:r>
            <a:r>
              <a:rPr sz="1200" spc="-15" dirty="0">
                <a:latin typeface="Calibri"/>
                <a:cs typeface="Calibri"/>
              </a:rPr>
              <a:t> </a:t>
            </a:r>
            <a:r>
              <a:rPr sz="1200" spc="-10" dirty="0">
                <a:latin typeface="Calibri"/>
                <a:cs typeface="Calibri"/>
              </a:rPr>
              <a:t>availability,</a:t>
            </a:r>
            <a:r>
              <a:rPr sz="1200" spc="-20" dirty="0">
                <a:latin typeface="Calibri"/>
                <a:cs typeface="Calibri"/>
              </a:rPr>
              <a:t> </a:t>
            </a:r>
            <a:r>
              <a:rPr sz="1200" spc="-10" dirty="0">
                <a:latin typeface="Calibri"/>
                <a:cs typeface="Calibri"/>
              </a:rPr>
              <a:t>weather,</a:t>
            </a:r>
            <a:r>
              <a:rPr sz="1200" spc="-20" dirty="0">
                <a:latin typeface="Calibri"/>
                <a:cs typeface="Calibri"/>
              </a:rPr>
              <a:t> </a:t>
            </a:r>
            <a:r>
              <a:rPr sz="1200" spc="-10" dirty="0">
                <a:latin typeface="Calibri"/>
                <a:cs typeface="Calibri"/>
              </a:rPr>
              <a:t>etc.)</a:t>
            </a:r>
            <a:endParaRPr sz="1200" dirty="0">
              <a:latin typeface="Calibri"/>
              <a:cs typeface="Calibri"/>
            </a:endParaRPr>
          </a:p>
          <a:p>
            <a:pPr marL="12700">
              <a:lnSpc>
                <a:spcPct val="100000"/>
              </a:lnSpc>
              <a:spcBef>
                <a:spcPts val="1205"/>
              </a:spcBef>
            </a:pPr>
            <a:r>
              <a:rPr sz="1600" b="1" dirty="0">
                <a:latin typeface="Calibri"/>
                <a:cs typeface="Calibri"/>
              </a:rPr>
              <a:t>202</a:t>
            </a:r>
            <a:r>
              <a:rPr lang="en-US" sz="1600" b="1" dirty="0">
                <a:latin typeface="Calibri"/>
                <a:cs typeface="Calibri"/>
              </a:rPr>
              <a:t>6</a:t>
            </a:r>
            <a:r>
              <a:rPr sz="1600" b="1" spc="-25" dirty="0">
                <a:latin typeface="Calibri"/>
                <a:cs typeface="Calibri"/>
              </a:rPr>
              <a:t> </a:t>
            </a:r>
            <a:r>
              <a:rPr sz="1600" b="1" spc="-10" dirty="0">
                <a:latin typeface="Calibri"/>
                <a:cs typeface="Calibri"/>
              </a:rPr>
              <a:t>Camporee</a:t>
            </a:r>
            <a:r>
              <a:rPr sz="1600" b="1" spc="-30" dirty="0">
                <a:latin typeface="Calibri"/>
                <a:cs typeface="Calibri"/>
              </a:rPr>
              <a:t> </a:t>
            </a:r>
            <a:r>
              <a:rPr sz="1600" b="1" spc="-10" dirty="0">
                <a:latin typeface="Calibri"/>
                <a:cs typeface="Calibri"/>
              </a:rPr>
              <a:t>Games:</a:t>
            </a:r>
            <a:endParaRPr sz="1600" dirty="0">
              <a:latin typeface="Calibri"/>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3679939857"/>
              </p:ext>
            </p:extLst>
          </p:nvPr>
        </p:nvGraphicFramePr>
        <p:xfrm>
          <a:off x="941352" y="2346666"/>
          <a:ext cx="7772400" cy="3815144"/>
        </p:xfrm>
        <a:graphic>
          <a:graphicData uri="http://schemas.openxmlformats.org/drawingml/2006/table">
            <a:tbl>
              <a:tblPr firstRow="1" bandRow="1">
                <a:tableStyleId>{2D5ABB26-0587-4C30-8999-92F81FD0307C}</a:tableStyleId>
              </a:tblPr>
              <a:tblGrid>
                <a:gridCol w="7772400">
                  <a:extLst>
                    <a:ext uri="{9D8B030D-6E8A-4147-A177-3AD203B41FA5}">
                      <a16:colId xmlns:a16="http://schemas.microsoft.com/office/drawing/2014/main" val="20000"/>
                    </a:ext>
                  </a:extLst>
                </a:gridCol>
              </a:tblGrid>
              <a:tr h="208780">
                <a:tc>
                  <a:txBody>
                    <a:bodyPr/>
                    <a:lstStyle/>
                    <a:p>
                      <a:pPr marL="67945">
                        <a:lnSpc>
                          <a:spcPct val="100000"/>
                        </a:lnSpc>
                        <a:spcBef>
                          <a:spcPts val="120"/>
                        </a:spcBef>
                      </a:pPr>
                      <a:r>
                        <a:rPr sz="1400" b="1" dirty="0">
                          <a:latin typeface="Calibri"/>
                          <a:cs typeface="Calibri"/>
                        </a:rPr>
                        <a:t>Scout</a:t>
                      </a:r>
                      <a:r>
                        <a:rPr sz="1400" b="1" spc="-30" dirty="0">
                          <a:latin typeface="Calibri"/>
                          <a:cs typeface="Calibri"/>
                        </a:rPr>
                        <a:t> </a:t>
                      </a:r>
                      <a:r>
                        <a:rPr sz="1400" b="1" spc="-10" dirty="0">
                          <a:latin typeface="Calibri"/>
                          <a:cs typeface="Calibri"/>
                        </a:rPr>
                        <a:t>Activities:</a:t>
                      </a:r>
                      <a:endParaRPr sz="1400" dirty="0">
                        <a:latin typeface="Calibri"/>
                        <a:cs typeface="Calibri"/>
                      </a:endParaRPr>
                    </a:p>
                  </a:txBody>
                  <a:tcPr marL="0" marR="0" marT="152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9"/>
                    </a:solidFill>
                  </a:tcPr>
                </a:tc>
                <a:extLst>
                  <a:ext uri="{0D108BD9-81ED-4DB2-BD59-A6C34878D82A}">
                    <a16:rowId xmlns:a16="http://schemas.microsoft.com/office/drawing/2014/main" val="10000"/>
                  </a:ext>
                </a:extLst>
              </a:tr>
              <a:tr h="3464354">
                <a:tc>
                  <a:txBody>
                    <a:bodyPr/>
                    <a:lstStyle/>
                    <a:p>
                      <a:pPr marL="67945">
                        <a:lnSpc>
                          <a:spcPct val="100000"/>
                        </a:lnSpc>
                        <a:spcBef>
                          <a:spcPts val="925"/>
                        </a:spcBef>
                      </a:pPr>
                      <a:r>
                        <a:rPr lang="en-US" sz="1400" b="1">
                          <a:latin typeface="Calibri"/>
                          <a:cs typeface="Calibri"/>
                        </a:rPr>
                        <a:t>Satellite Launch</a:t>
                      </a:r>
                    </a:p>
                    <a:p>
                      <a:pPr marL="67945">
                        <a:lnSpc>
                          <a:spcPct val="100000"/>
                        </a:lnSpc>
                        <a:spcBef>
                          <a:spcPts val="925"/>
                        </a:spcBef>
                      </a:pPr>
                      <a:r>
                        <a:rPr lang="en-US" sz="1400" b="1">
                          <a:latin typeface="Calibri"/>
                          <a:cs typeface="Calibri"/>
                        </a:rPr>
                        <a:t>The Soviet Union has just launched Sputnik, beating America at launching the first satellite.   As a result of this crisis, NASA has just been created.   The new NASA has selected </a:t>
                      </a:r>
                      <a:r>
                        <a:rPr lang="en-US" sz="1400" b="1" i="1">
                          <a:latin typeface="Calibri"/>
                          <a:cs typeface="Calibri"/>
                        </a:rPr>
                        <a:t>your troop of Rocket Scientists </a:t>
                      </a:r>
                      <a:r>
                        <a:rPr lang="en-US" sz="1400" b="1">
                          <a:latin typeface="Calibri"/>
                          <a:cs typeface="Calibri"/>
                        </a:rPr>
                        <a:t>to compete with other Rocket Scientist teams to rapidly advance America’s technology.   Using only the items provided, you will design, fabricate and launch a test rocket.    </a:t>
                      </a:r>
                      <a:endParaRPr sz="1400">
                        <a:latin typeface="Calibri"/>
                        <a:cs typeface="Calibri"/>
                      </a:endParaRPr>
                    </a:p>
                    <a:p>
                      <a:pPr>
                        <a:lnSpc>
                          <a:spcPct val="100000"/>
                        </a:lnSpc>
                        <a:spcBef>
                          <a:spcPts val="1225"/>
                        </a:spcBef>
                      </a:pPr>
                      <a:endParaRPr sz="1400">
                        <a:latin typeface="Times New Roman"/>
                        <a:cs typeface="Times New Roman"/>
                      </a:endParaRPr>
                    </a:p>
                    <a:p>
                      <a:pPr marL="67945">
                        <a:lnSpc>
                          <a:spcPct val="100000"/>
                        </a:lnSpc>
                      </a:pPr>
                      <a:r>
                        <a:rPr sz="1400" b="1" dirty="0">
                          <a:latin typeface="Calibri"/>
                          <a:cs typeface="Calibri"/>
                        </a:rPr>
                        <a:t>Scoring</a:t>
                      </a:r>
                      <a:r>
                        <a:rPr sz="1400" b="1" spc="-40" dirty="0">
                          <a:latin typeface="Calibri"/>
                          <a:cs typeface="Calibri"/>
                        </a:rPr>
                        <a:t> </a:t>
                      </a:r>
                      <a:r>
                        <a:rPr sz="1400" b="1" spc="-10" dirty="0">
                          <a:latin typeface="Calibri"/>
                          <a:cs typeface="Calibri"/>
                        </a:rPr>
                        <a:t>Criteria:</a:t>
                      </a:r>
                      <a:endParaRPr sz="1400">
                        <a:latin typeface="Calibri"/>
                        <a:cs typeface="Calibri"/>
                      </a:endParaRPr>
                    </a:p>
                    <a:p>
                      <a:pPr marL="67945" marR="163830">
                        <a:lnSpc>
                          <a:spcPct val="112500"/>
                        </a:lnSpc>
                      </a:pPr>
                      <a:r>
                        <a:rPr lang="en-US" sz="1400">
                          <a:latin typeface="Calibri"/>
                          <a:cs typeface="Calibri"/>
                        </a:rPr>
                        <a:t>NASA will award a lucrative contract based on</a:t>
                      </a:r>
                      <a:r>
                        <a:rPr lang="en-US" sz="1600" spc="-20">
                          <a:latin typeface="Calibri"/>
                          <a:cs typeface="Calibri"/>
                        </a:rPr>
                        <a:t>:</a:t>
                      </a:r>
                      <a:endParaRPr lang="en-US" sz="1600" spc="-20" dirty="0">
                        <a:latin typeface="Calibri"/>
                        <a:cs typeface="Calibri"/>
                      </a:endParaRPr>
                    </a:p>
                    <a:p>
                      <a:pPr marL="353695" marR="163830" indent="-285750">
                        <a:lnSpc>
                          <a:spcPct val="112500"/>
                        </a:lnSpc>
                        <a:buFont typeface="Arial" panose="020B0604020202020204" pitchFamily="34" charset="0"/>
                        <a:buChar char="•"/>
                      </a:pPr>
                      <a:r>
                        <a:rPr lang="en-US" sz="1400">
                          <a:latin typeface="Calibri"/>
                          <a:cs typeface="Calibri"/>
                        </a:rPr>
                        <a:t>T</a:t>
                      </a:r>
                      <a:r>
                        <a:rPr sz="1400">
                          <a:latin typeface="Calibri"/>
                          <a:cs typeface="Calibri"/>
                        </a:rPr>
                        <a:t>he</a:t>
                      </a:r>
                      <a:r>
                        <a:rPr sz="1400" spc="-20">
                          <a:latin typeface="Calibri"/>
                          <a:cs typeface="Calibri"/>
                        </a:rPr>
                        <a:t> </a:t>
                      </a:r>
                      <a:r>
                        <a:rPr lang="en-US" sz="1400" spc="-20">
                          <a:latin typeface="Calibri"/>
                          <a:cs typeface="Calibri"/>
                        </a:rPr>
                        <a:t>overall distance the rocket is perceived to have traveled using NASA’s distance finders. (10 pts)</a:t>
                      </a:r>
                    </a:p>
                    <a:p>
                      <a:pPr marL="353695" marR="163830" indent="-285750">
                        <a:lnSpc>
                          <a:spcPct val="112500"/>
                        </a:lnSpc>
                        <a:buFont typeface="Arial" panose="020B0604020202020204" pitchFamily="34" charset="0"/>
                        <a:buChar char="•"/>
                      </a:pPr>
                      <a:r>
                        <a:rPr lang="en-US" sz="1400" spc="-20">
                          <a:latin typeface="Calibri"/>
                          <a:cs typeface="Calibri"/>
                        </a:rPr>
                        <a:t>The closeness of hitting the target area. (10 pts)</a:t>
                      </a:r>
                    </a:p>
                    <a:p>
                      <a:pPr marL="353695" marR="163830" indent="-285750">
                        <a:lnSpc>
                          <a:spcPct val="112500"/>
                        </a:lnSpc>
                        <a:buFont typeface="Arial" panose="020B0604020202020204" pitchFamily="34" charset="0"/>
                        <a:buChar char="•"/>
                      </a:pPr>
                      <a:r>
                        <a:rPr lang="en-US" sz="1400" spc="-20">
                          <a:latin typeface="Calibri"/>
                          <a:cs typeface="Calibri"/>
                        </a:rPr>
                        <a:t>The rocket staying in one piece (10 pts).</a:t>
                      </a:r>
                    </a:p>
                    <a:p>
                      <a:pPr marL="353695" marR="163830" indent="-285750">
                        <a:lnSpc>
                          <a:spcPct val="112500"/>
                        </a:lnSpc>
                        <a:buFont typeface="Arial" panose="020B0604020202020204" pitchFamily="34" charset="0"/>
                        <a:buChar char="•"/>
                      </a:pPr>
                      <a:r>
                        <a:rPr lang="en-US" sz="1400" spc="-20">
                          <a:latin typeface="+mn-lt"/>
                          <a:cs typeface="Calibri"/>
                        </a:rPr>
                        <a:t>Safety and Professionalism (20 points).  Rockets can be dangerous.   The scientists can have fun, but safety is always first.  No horseplay.  Listen to the instructions of the rocket range safety commanders.</a:t>
                      </a:r>
                    </a:p>
                    <a:p>
                      <a:pPr marL="353695" marR="163830" lvl="0" indent="-285750" defTabSz="914400" eaLnBrk="1" fontAlgn="auto" latinLnBrk="0" hangingPunct="1">
                        <a:lnSpc>
                          <a:spcPct val="112500"/>
                        </a:lnSpc>
                        <a:spcBef>
                          <a:spcPts val="0"/>
                        </a:spcBef>
                        <a:spcAft>
                          <a:spcPts val="0"/>
                        </a:spcAft>
                        <a:buClrTx/>
                        <a:buSzTx/>
                        <a:buFont typeface="Arial" panose="020B0604020202020204" pitchFamily="34" charset="0"/>
                        <a:buChar char="•"/>
                        <a:tabLst/>
                        <a:defRPr/>
                      </a:pPr>
                      <a:r>
                        <a:rPr lang="en-US" sz="1400" spc="-10">
                          <a:latin typeface="+mn-lt"/>
                          <a:cs typeface="Calibri"/>
                        </a:rPr>
                        <a:t>In the event of a tie, the troop demonstrating the best scout spirit will win.</a:t>
                      </a:r>
                      <a:r>
                        <a:rPr lang="en-US" sz="1400" spc="-20">
                          <a:latin typeface="+mn-lt"/>
                          <a:cs typeface="Calibri"/>
                        </a:rPr>
                        <a:t>  </a:t>
                      </a:r>
                      <a:endParaRPr sz="1400">
                        <a:latin typeface="Calibri"/>
                        <a:cs typeface="Calibri"/>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pic>
        <p:nvPicPr>
          <p:cNvPr id="8" name="Picture 7">
            <a:extLst>
              <a:ext uri="{FF2B5EF4-FFF2-40B4-BE49-F238E27FC236}">
                <a16:creationId xmlns:a16="http://schemas.microsoft.com/office/drawing/2014/main" id="{CDCCADF4-7082-08A4-A2D1-69B4CAB24DF0}"/>
              </a:ext>
            </a:extLst>
          </p:cNvPr>
          <p:cNvPicPr>
            <a:picLocks noChangeAspect="1"/>
          </p:cNvPicPr>
          <p:nvPr/>
        </p:nvPicPr>
        <p:blipFill>
          <a:blip r:embed="rId2"/>
          <a:stretch>
            <a:fillRect/>
          </a:stretch>
        </p:blipFill>
        <p:spPr>
          <a:xfrm>
            <a:off x="3166908" y="6406649"/>
            <a:ext cx="3321287" cy="32390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8665CFE-E56A-2005-43E0-5C2B7F2048FF}"/>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AA64E9BC-387B-3CBE-52A1-136C63972B41}"/>
              </a:ext>
            </a:extLst>
          </p:cNvPr>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11</a:t>
            </a:fld>
            <a:endParaRPr spc="-25" dirty="0"/>
          </a:p>
        </p:txBody>
      </p:sp>
      <p:graphicFrame>
        <p:nvGraphicFramePr>
          <p:cNvPr id="5" name="object 5">
            <a:extLst>
              <a:ext uri="{FF2B5EF4-FFF2-40B4-BE49-F238E27FC236}">
                <a16:creationId xmlns:a16="http://schemas.microsoft.com/office/drawing/2014/main" id="{ACF028A5-637F-DB56-6FB8-796CC1F94B79}"/>
              </a:ext>
            </a:extLst>
          </p:cNvPr>
          <p:cNvGraphicFramePr>
            <a:graphicFrameLocks noGrp="1"/>
          </p:cNvGraphicFramePr>
          <p:nvPr>
            <p:extLst>
              <p:ext uri="{D42A27DB-BD31-4B8C-83A1-F6EECF244321}">
                <p14:modId xmlns:p14="http://schemas.microsoft.com/office/powerpoint/2010/main" val="3043648450"/>
              </p:ext>
            </p:extLst>
          </p:nvPr>
        </p:nvGraphicFramePr>
        <p:xfrm>
          <a:off x="1066800" y="395287"/>
          <a:ext cx="7772400" cy="4281488"/>
        </p:xfrm>
        <a:graphic>
          <a:graphicData uri="http://schemas.openxmlformats.org/drawingml/2006/table">
            <a:tbl>
              <a:tblPr firstRow="1" bandRow="1">
                <a:tableStyleId>{2D5ABB26-0587-4C30-8999-92F81FD0307C}</a:tableStyleId>
              </a:tblPr>
              <a:tblGrid>
                <a:gridCol w="7772400">
                  <a:extLst>
                    <a:ext uri="{9D8B030D-6E8A-4147-A177-3AD203B41FA5}">
                      <a16:colId xmlns:a16="http://schemas.microsoft.com/office/drawing/2014/main" val="20000"/>
                    </a:ext>
                  </a:extLst>
                </a:gridCol>
              </a:tblGrid>
              <a:tr h="208780">
                <a:tc>
                  <a:txBody>
                    <a:bodyPr/>
                    <a:lstStyle/>
                    <a:p>
                      <a:pPr marL="67945">
                        <a:lnSpc>
                          <a:spcPct val="100000"/>
                        </a:lnSpc>
                        <a:spcBef>
                          <a:spcPts val="120"/>
                        </a:spcBef>
                      </a:pPr>
                      <a:r>
                        <a:rPr sz="1400" b="1" dirty="0">
                          <a:latin typeface="Calibri"/>
                          <a:cs typeface="Calibri"/>
                        </a:rPr>
                        <a:t>Scout</a:t>
                      </a:r>
                      <a:r>
                        <a:rPr sz="1400" b="1" spc="-30" dirty="0">
                          <a:latin typeface="Calibri"/>
                          <a:cs typeface="Calibri"/>
                        </a:rPr>
                        <a:t> </a:t>
                      </a:r>
                      <a:r>
                        <a:rPr sz="1400" b="1" spc="-10" dirty="0">
                          <a:latin typeface="Calibri"/>
                          <a:cs typeface="Calibri"/>
                        </a:rPr>
                        <a:t>Activities:</a:t>
                      </a:r>
                      <a:endParaRPr sz="1400" dirty="0">
                        <a:latin typeface="Calibri"/>
                        <a:cs typeface="Calibri"/>
                      </a:endParaRPr>
                    </a:p>
                  </a:txBody>
                  <a:tcPr marL="0" marR="0" marT="152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9"/>
                    </a:solidFill>
                  </a:tcPr>
                </a:tc>
                <a:extLst>
                  <a:ext uri="{0D108BD9-81ED-4DB2-BD59-A6C34878D82A}">
                    <a16:rowId xmlns:a16="http://schemas.microsoft.com/office/drawing/2014/main" val="10000"/>
                  </a:ext>
                </a:extLst>
              </a:tr>
              <a:tr h="3464354">
                <a:tc>
                  <a:txBody>
                    <a:bodyPr/>
                    <a:lstStyle/>
                    <a:p>
                      <a:pPr marL="67945">
                        <a:lnSpc>
                          <a:spcPct val="100000"/>
                        </a:lnSpc>
                        <a:spcBef>
                          <a:spcPts val="925"/>
                        </a:spcBef>
                      </a:pPr>
                      <a:r>
                        <a:rPr lang="en-US" sz="1400" b="1" dirty="0">
                          <a:latin typeface="+mn-lt"/>
                          <a:cs typeface="Calibri"/>
                        </a:rPr>
                        <a:t>Moon Buggy – Lunar Rock Collection Maze</a:t>
                      </a:r>
                    </a:p>
                    <a:p>
                      <a:pPr>
                        <a:lnSpc>
                          <a:spcPct val="100000"/>
                        </a:lnSpc>
                        <a:spcBef>
                          <a:spcPts val="1225"/>
                        </a:spcBef>
                      </a:pPr>
                      <a:r>
                        <a:rPr lang="en-US" sz="1400" dirty="0">
                          <a:latin typeface="+mn-lt"/>
                          <a:cs typeface="Times New Roman"/>
                        </a:rPr>
                        <a:t>Scientists have developed a new “troop sized” Lunar Rover.   Unfortunately, Lunar dust has obscured the windshield and the need for lunar windshield wipers was somehow overlooked.    Fortunately, the Astronaut Troop left one member back at base who can serve as a navigator.    </a:t>
                      </a:r>
                      <a:r>
                        <a:rPr lang="en-US" sz="1400" dirty="0">
                          <a:latin typeface="+mn-lt"/>
                          <a:cs typeface="Calibri"/>
                        </a:rPr>
                        <a:t>This experience will test the Astronaut Troop’s</a:t>
                      </a:r>
                      <a:r>
                        <a:rPr lang="en-US" sz="1400" spc="-15" dirty="0">
                          <a:latin typeface="+mn-lt"/>
                          <a:cs typeface="Calibri"/>
                        </a:rPr>
                        <a:t> </a:t>
                      </a:r>
                      <a:r>
                        <a:rPr lang="en-US" sz="1400" dirty="0">
                          <a:latin typeface="+mn-lt"/>
                          <a:cs typeface="Calibri"/>
                        </a:rPr>
                        <a:t>teamwork,</a:t>
                      </a:r>
                      <a:r>
                        <a:rPr lang="en-US" sz="1400" spc="-15" dirty="0">
                          <a:latin typeface="+mn-lt"/>
                          <a:cs typeface="Calibri"/>
                        </a:rPr>
                        <a:t> </a:t>
                      </a:r>
                      <a:r>
                        <a:rPr lang="en-US" sz="1400" spc="-10" dirty="0">
                          <a:latin typeface="+mn-lt"/>
                          <a:cs typeface="Calibri"/>
                        </a:rPr>
                        <a:t>communication,</a:t>
                      </a:r>
                      <a:r>
                        <a:rPr lang="en-US" sz="1400" spc="-20" dirty="0">
                          <a:latin typeface="+mn-lt"/>
                          <a:cs typeface="Calibri"/>
                        </a:rPr>
                        <a:t> </a:t>
                      </a:r>
                      <a:r>
                        <a:rPr lang="en-US" sz="1400" dirty="0">
                          <a:latin typeface="+mn-lt"/>
                          <a:cs typeface="Calibri"/>
                        </a:rPr>
                        <a:t>and</a:t>
                      </a:r>
                      <a:r>
                        <a:rPr lang="en-US" sz="1400" spc="-20" dirty="0">
                          <a:latin typeface="+mn-lt"/>
                          <a:cs typeface="Calibri"/>
                        </a:rPr>
                        <a:t> </a:t>
                      </a:r>
                      <a:r>
                        <a:rPr lang="en-US" sz="1400" dirty="0">
                          <a:latin typeface="+mn-lt"/>
                          <a:cs typeface="Calibri"/>
                        </a:rPr>
                        <a:t>trust.</a:t>
                      </a:r>
                      <a:endParaRPr lang="en-US" sz="1400" dirty="0">
                        <a:latin typeface="+mn-lt"/>
                        <a:cs typeface="Times New Roman"/>
                      </a:endParaRPr>
                    </a:p>
                    <a:p>
                      <a:pPr marL="285750" indent="-285750">
                        <a:lnSpc>
                          <a:spcPct val="100000"/>
                        </a:lnSpc>
                        <a:spcBef>
                          <a:spcPts val="1225"/>
                        </a:spcBef>
                        <a:buFont typeface="Arial" panose="020B0604020202020204" pitchFamily="34" charset="0"/>
                        <a:buChar char="•"/>
                      </a:pPr>
                      <a:r>
                        <a:rPr lang="en-US" sz="1400" dirty="0">
                          <a:latin typeface="+mn-lt"/>
                          <a:cs typeface="Times New Roman"/>
                        </a:rPr>
                        <a:t>The rover must avoid the steep canyon walls while picking up the lunar rock samples.  </a:t>
                      </a:r>
                    </a:p>
                    <a:p>
                      <a:pPr marL="285750" indent="-285750">
                        <a:lnSpc>
                          <a:spcPct val="100000"/>
                        </a:lnSpc>
                        <a:spcBef>
                          <a:spcPts val="1225"/>
                        </a:spcBef>
                        <a:buFont typeface="Arial" panose="020B0604020202020204" pitchFamily="34" charset="0"/>
                        <a:buChar char="•"/>
                      </a:pPr>
                      <a:r>
                        <a:rPr lang="en-US" sz="1400" dirty="0">
                          <a:latin typeface="+mn-lt"/>
                          <a:cs typeface="Times New Roman"/>
                        </a:rPr>
                        <a:t>The oxygen is limited and the sun is setting.   The rover must return before the oxygen is depleted and the sun goes down.  The rover is solar powered.    </a:t>
                      </a:r>
                    </a:p>
                    <a:p>
                      <a:pPr marL="285750" indent="-285750">
                        <a:lnSpc>
                          <a:spcPct val="100000"/>
                        </a:lnSpc>
                        <a:spcBef>
                          <a:spcPts val="1225"/>
                        </a:spcBef>
                        <a:buFont typeface="Arial" panose="020B0604020202020204" pitchFamily="34" charset="0"/>
                        <a:buChar char="•"/>
                      </a:pPr>
                      <a:endParaRPr lang="en-US" sz="1400" dirty="0">
                        <a:latin typeface="+mn-lt"/>
                        <a:cs typeface="Times New Roman"/>
                      </a:endParaRPr>
                    </a:p>
                    <a:p>
                      <a:pPr marL="67945">
                        <a:lnSpc>
                          <a:spcPct val="100000"/>
                        </a:lnSpc>
                      </a:pPr>
                      <a:r>
                        <a:rPr lang="en-US" sz="1400" b="1" dirty="0">
                          <a:latin typeface="+mn-lt"/>
                          <a:cs typeface="Calibri"/>
                        </a:rPr>
                        <a:t>S</a:t>
                      </a:r>
                      <a:r>
                        <a:rPr sz="1400" b="1" dirty="0">
                          <a:latin typeface="+mn-lt"/>
                          <a:cs typeface="Calibri"/>
                        </a:rPr>
                        <a:t>coring</a:t>
                      </a:r>
                      <a:r>
                        <a:rPr sz="1400" b="1" spc="-40" dirty="0">
                          <a:latin typeface="+mn-lt"/>
                          <a:cs typeface="Calibri"/>
                        </a:rPr>
                        <a:t> </a:t>
                      </a:r>
                      <a:r>
                        <a:rPr sz="1400" b="1" spc="-10" dirty="0">
                          <a:latin typeface="+mn-lt"/>
                          <a:cs typeface="Calibri"/>
                        </a:rPr>
                        <a:t>Criteria:</a:t>
                      </a:r>
                      <a:endParaRPr sz="1400" dirty="0">
                        <a:latin typeface="+mn-lt"/>
                        <a:cs typeface="Calibri"/>
                      </a:endParaRPr>
                    </a:p>
                    <a:p>
                      <a:pPr marL="67945" marR="163830">
                        <a:lnSpc>
                          <a:spcPct val="112500"/>
                        </a:lnSpc>
                      </a:pPr>
                      <a:r>
                        <a:rPr sz="1200" dirty="0">
                          <a:latin typeface="+mn-lt"/>
                          <a:cs typeface="Calibri"/>
                        </a:rPr>
                        <a:t>S</a:t>
                      </a:r>
                      <a:r>
                        <a:rPr sz="1400" dirty="0">
                          <a:latin typeface="+mn-lt"/>
                          <a:cs typeface="Calibri"/>
                        </a:rPr>
                        <a:t>coring</a:t>
                      </a:r>
                      <a:r>
                        <a:rPr sz="1400" spc="-20" dirty="0">
                          <a:latin typeface="+mn-lt"/>
                          <a:cs typeface="Calibri"/>
                        </a:rPr>
                        <a:t> </a:t>
                      </a:r>
                      <a:r>
                        <a:rPr sz="1400" dirty="0">
                          <a:latin typeface="+mn-lt"/>
                          <a:cs typeface="Calibri"/>
                        </a:rPr>
                        <a:t>is</a:t>
                      </a:r>
                      <a:r>
                        <a:rPr sz="1400" spc="-20" dirty="0">
                          <a:latin typeface="+mn-lt"/>
                          <a:cs typeface="Calibri"/>
                        </a:rPr>
                        <a:t> </a:t>
                      </a:r>
                      <a:r>
                        <a:rPr sz="1400" dirty="0">
                          <a:latin typeface="+mn-lt"/>
                          <a:cs typeface="Calibri"/>
                        </a:rPr>
                        <a:t>based</a:t>
                      </a:r>
                      <a:r>
                        <a:rPr sz="1400" spc="-20" dirty="0">
                          <a:latin typeface="+mn-lt"/>
                          <a:cs typeface="Calibri"/>
                        </a:rPr>
                        <a:t> </a:t>
                      </a:r>
                      <a:r>
                        <a:rPr sz="1400" dirty="0">
                          <a:latin typeface="+mn-lt"/>
                          <a:cs typeface="Calibri"/>
                        </a:rPr>
                        <a:t>on</a:t>
                      </a:r>
                      <a:r>
                        <a:rPr lang="en-US" sz="1400" spc="-20" dirty="0">
                          <a:latin typeface="+mn-lt"/>
                          <a:cs typeface="Calibri"/>
                        </a:rPr>
                        <a:t>:</a:t>
                      </a:r>
                    </a:p>
                    <a:p>
                      <a:pPr marL="353695" marR="163830" indent="-285750">
                        <a:lnSpc>
                          <a:spcPct val="112500"/>
                        </a:lnSpc>
                        <a:buFont typeface="Arial" panose="020B0604020202020204" pitchFamily="34" charset="0"/>
                        <a:buChar char="•"/>
                      </a:pPr>
                      <a:r>
                        <a:rPr lang="en-US" sz="1400" dirty="0">
                          <a:latin typeface="+mn-lt"/>
                          <a:cs typeface="Calibri"/>
                        </a:rPr>
                        <a:t> All lunar rocks collected (one point deducted for each rock missed)</a:t>
                      </a:r>
                    </a:p>
                    <a:p>
                      <a:pPr marL="353695" marR="163830" indent="-285750">
                        <a:lnSpc>
                          <a:spcPct val="112500"/>
                        </a:lnSpc>
                        <a:buFont typeface="Arial" panose="020B0604020202020204" pitchFamily="34" charset="0"/>
                        <a:buChar char="•"/>
                      </a:pPr>
                      <a:r>
                        <a:rPr lang="en-US" sz="1400" dirty="0">
                          <a:latin typeface="+mn-lt"/>
                          <a:cs typeface="Calibri"/>
                        </a:rPr>
                        <a:t>Time.   Astronaut Troops will be ranked in order of time.    </a:t>
                      </a:r>
                    </a:p>
                    <a:p>
                      <a:pPr marL="353695" marR="163830" indent="-285750">
                        <a:lnSpc>
                          <a:spcPct val="112500"/>
                        </a:lnSpc>
                        <a:buFont typeface="Arial" panose="020B0604020202020204" pitchFamily="34" charset="0"/>
                        <a:buChar char="•"/>
                      </a:pPr>
                      <a:r>
                        <a:rPr lang="en-US" sz="1400" dirty="0">
                          <a:latin typeface="+mn-lt"/>
                          <a:cs typeface="Calibri"/>
                        </a:rPr>
                        <a:t>Avoiding the walls.   Minus one point for each contact (after the first one).</a:t>
                      </a:r>
                    </a:p>
                    <a:p>
                      <a:pPr marL="353695" marR="163830" lvl="0" indent="-285750" defTabSz="914400" eaLnBrk="1" fontAlgn="auto" latinLnBrk="0" hangingPunct="1">
                        <a:lnSpc>
                          <a:spcPct val="112500"/>
                        </a:lnSpc>
                        <a:spcBef>
                          <a:spcPts val="0"/>
                        </a:spcBef>
                        <a:spcAft>
                          <a:spcPts val="0"/>
                        </a:spcAft>
                        <a:buClrTx/>
                        <a:buSzTx/>
                        <a:buFont typeface="Arial" panose="020B0604020202020204" pitchFamily="34" charset="0"/>
                        <a:buChar char="•"/>
                        <a:tabLst/>
                        <a:defRPr/>
                      </a:pPr>
                      <a:r>
                        <a:rPr lang="en-US" sz="1400" spc="-10" dirty="0">
                          <a:latin typeface="+mn-lt"/>
                          <a:cs typeface="Calibri"/>
                        </a:rPr>
                        <a:t>In the event of a tie, the troop demonstrating the best scout spirit will win.</a:t>
                      </a: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pic>
        <p:nvPicPr>
          <p:cNvPr id="9" name="Picture 8">
            <a:extLst>
              <a:ext uri="{FF2B5EF4-FFF2-40B4-BE49-F238E27FC236}">
                <a16:creationId xmlns:a16="http://schemas.microsoft.com/office/drawing/2014/main" id="{D30F6B15-610D-7243-6DD0-6B7A58EFC578}"/>
              </a:ext>
            </a:extLst>
          </p:cNvPr>
          <p:cNvPicPr>
            <a:picLocks noChangeAspect="1"/>
          </p:cNvPicPr>
          <p:nvPr/>
        </p:nvPicPr>
        <p:blipFill>
          <a:blip r:embed="rId2"/>
          <a:stretch>
            <a:fillRect/>
          </a:stretch>
        </p:blipFill>
        <p:spPr>
          <a:xfrm>
            <a:off x="1565858" y="4800600"/>
            <a:ext cx="6926684" cy="3904131"/>
          </a:xfrm>
          <a:prstGeom prst="rect">
            <a:avLst/>
          </a:prstGeom>
        </p:spPr>
      </p:pic>
      <p:pic>
        <p:nvPicPr>
          <p:cNvPr id="3" name="Picture 2">
            <a:extLst>
              <a:ext uri="{FF2B5EF4-FFF2-40B4-BE49-F238E27FC236}">
                <a16:creationId xmlns:a16="http://schemas.microsoft.com/office/drawing/2014/main" id="{2B649BEB-BCDB-7768-F2F1-26D622333B24}"/>
              </a:ext>
            </a:extLst>
          </p:cNvPr>
          <p:cNvPicPr>
            <a:picLocks noChangeAspect="1"/>
          </p:cNvPicPr>
          <p:nvPr/>
        </p:nvPicPr>
        <p:blipFill>
          <a:blip r:embed="rId3"/>
          <a:stretch>
            <a:fillRect/>
          </a:stretch>
        </p:blipFill>
        <p:spPr>
          <a:xfrm rot="21024685">
            <a:off x="3259916" y="6363272"/>
            <a:ext cx="765202" cy="778785"/>
          </a:xfrm>
          <a:prstGeom prst="rect">
            <a:avLst/>
          </a:prstGeom>
        </p:spPr>
      </p:pic>
    </p:spTree>
    <p:extLst>
      <p:ext uri="{BB962C8B-B14F-4D97-AF65-F5344CB8AC3E}">
        <p14:creationId xmlns:p14="http://schemas.microsoft.com/office/powerpoint/2010/main" val="344639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1F69D6-3C12-7BDC-B1B0-D5551498EFDD}"/>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ED73C89B-D2C1-5E2C-7C35-C44764754703}"/>
              </a:ext>
            </a:extLst>
          </p:cNvPr>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12</a:t>
            </a:fld>
            <a:endParaRPr spc="-25" dirty="0"/>
          </a:p>
        </p:txBody>
      </p:sp>
      <p:graphicFrame>
        <p:nvGraphicFramePr>
          <p:cNvPr id="5" name="object 5">
            <a:extLst>
              <a:ext uri="{FF2B5EF4-FFF2-40B4-BE49-F238E27FC236}">
                <a16:creationId xmlns:a16="http://schemas.microsoft.com/office/drawing/2014/main" id="{E6DA2E6B-0B5A-1859-85E5-95AA49E3E4CA}"/>
              </a:ext>
            </a:extLst>
          </p:cNvPr>
          <p:cNvGraphicFramePr>
            <a:graphicFrameLocks noGrp="1"/>
          </p:cNvGraphicFramePr>
          <p:nvPr>
            <p:extLst>
              <p:ext uri="{D42A27DB-BD31-4B8C-83A1-F6EECF244321}">
                <p14:modId xmlns:p14="http://schemas.microsoft.com/office/powerpoint/2010/main" val="3985623364"/>
              </p:ext>
            </p:extLst>
          </p:nvPr>
        </p:nvGraphicFramePr>
        <p:xfrm>
          <a:off x="1066800" y="395287"/>
          <a:ext cx="7772400" cy="4855782"/>
        </p:xfrm>
        <a:graphic>
          <a:graphicData uri="http://schemas.openxmlformats.org/drawingml/2006/table">
            <a:tbl>
              <a:tblPr firstRow="1" bandRow="1">
                <a:tableStyleId>{2D5ABB26-0587-4C30-8999-92F81FD0307C}</a:tableStyleId>
              </a:tblPr>
              <a:tblGrid>
                <a:gridCol w="7772400">
                  <a:extLst>
                    <a:ext uri="{9D8B030D-6E8A-4147-A177-3AD203B41FA5}">
                      <a16:colId xmlns:a16="http://schemas.microsoft.com/office/drawing/2014/main" val="20000"/>
                    </a:ext>
                  </a:extLst>
                </a:gridCol>
              </a:tblGrid>
              <a:tr h="208780">
                <a:tc>
                  <a:txBody>
                    <a:bodyPr/>
                    <a:lstStyle/>
                    <a:p>
                      <a:pPr marL="67945">
                        <a:lnSpc>
                          <a:spcPct val="100000"/>
                        </a:lnSpc>
                        <a:spcBef>
                          <a:spcPts val="120"/>
                        </a:spcBef>
                      </a:pPr>
                      <a:r>
                        <a:rPr sz="1400" b="1" dirty="0">
                          <a:latin typeface="Calibri"/>
                          <a:cs typeface="Calibri"/>
                        </a:rPr>
                        <a:t>Scout</a:t>
                      </a:r>
                      <a:r>
                        <a:rPr sz="1400" b="1" spc="-30" dirty="0">
                          <a:latin typeface="Calibri"/>
                          <a:cs typeface="Calibri"/>
                        </a:rPr>
                        <a:t> </a:t>
                      </a:r>
                      <a:r>
                        <a:rPr sz="1400" b="1" spc="-10" dirty="0">
                          <a:latin typeface="Calibri"/>
                          <a:cs typeface="Calibri"/>
                        </a:rPr>
                        <a:t>Activities:</a:t>
                      </a:r>
                      <a:endParaRPr sz="1400" dirty="0">
                        <a:latin typeface="Calibri"/>
                        <a:cs typeface="Calibri"/>
                      </a:endParaRPr>
                    </a:p>
                  </a:txBody>
                  <a:tcPr marL="0" marR="0" marT="152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9"/>
                    </a:solidFill>
                  </a:tcPr>
                </a:tc>
                <a:extLst>
                  <a:ext uri="{0D108BD9-81ED-4DB2-BD59-A6C34878D82A}">
                    <a16:rowId xmlns:a16="http://schemas.microsoft.com/office/drawing/2014/main" val="10000"/>
                  </a:ext>
                </a:extLst>
              </a:tr>
              <a:tr h="3464354">
                <a:tc>
                  <a:txBody>
                    <a:bodyPr/>
                    <a:lstStyle/>
                    <a:p>
                      <a:pPr marL="67945">
                        <a:lnSpc>
                          <a:spcPct val="100000"/>
                        </a:lnSpc>
                        <a:spcBef>
                          <a:spcPts val="765"/>
                        </a:spcBef>
                      </a:pPr>
                      <a:r>
                        <a:rPr lang="en-US" sz="1400" b="1" spc="-10" dirty="0">
                          <a:latin typeface="+mn-lt"/>
                          <a:cs typeface="Calibri"/>
                        </a:rPr>
                        <a:t>Interstellar Celestial Constellation Navigation.  Orienteering - across the galaxy</a:t>
                      </a:r>
                    </a:p>
                    <a:p>
                      <a:pPr marL="67945">
                        <a:lnSpc>
                          <a:spcPct val="100000"/>
                        </a:lnSpc>
                        <a:spcBef>
                          <a:spcPts val="765"/>
                        </a:spcBef>
                      </a:pPr>
                      <a:endParaRPr lang="en-US" sz="1400" b="1" spc="-10" dirty="0">
                        <a:latin typeface="+mn-lt"/>
                        <a:cs typeface="Calibri"/>
                      </a:endParaRPr>
                    </a:p>
                    <a:p>
                      <a:pPr marL="67945">
                        <a:lnSpc>
                          <a:spcPct val="100000"/>
                        </a:lnSpc>
                        <a:spcBef>
                          <a:spcPts val="765"/>
                        </a:spcBef>
                      </a:pPr>
                      <a:r>
                        <a:rPr lang="en-US" sz="1400" b="1" spc="-10" dirty="0">
                          <a:latin typeface="+mn-lt"/>
                          <a:cs typeface="Calibri"/>
                        </a:rPr>
                        <a:t>Orienteering:</a:t>
                      </a:r>
                      <a:endParaRPr lang="en-US" sz="1400" dirty="0">
                        <a:latin typeface="+mn-lt"/>
                        <a:cs typeface="Calibri"/>
                      </a:endParaRPr>
                    </a:p>
                    <a:p>
                      <a:pPr marL="67945" marR="348615">
                        <a:lnSpc>
                          <a:spcPct val="101699"/>
                        </a:lnSpc>
                      </a:pPr>
                      <a:r>
                        <a:rPr lang="en-US" sz="1400" dirty="0">
                          <a:latin typeface="+mn-lt"/>
                          <a:cs typeface="Calibri"/>
                        </a:rPr>
                        <a:t>Orienteering</a:t>
                      </a:r>
                      <a:r>
                        <a:rPr lang="en-US" sz="1400" spc="-40" dirty="0">
                          <a:latin typeface="+mn-lt"/>
                          <a:cs typeface="Calibri"/>
                        </a:rPr>
                        <a:t> </a:t>
                      </a:r>
                      <a:r>
                        <a:rPr lang="en-US" sz="1400" dirty="0">
                          <a:latin typeface="+mn-lt"/>
                          <a:cs typeface="Calibri"/>
                        </a:rPr>
                        <a:t>for</a:t>
                      </a:r>
                      <a:r>
                        <a:rPr lang="en-US" sz="1400" spc="-30" dirty="0">
                          <a:latin typeface="+mn-lt"/>
                          <a:cs typeface="Calibri"/>
                        </a:rPr>
                        <a:t> </a:t>
                      </a:r>
                      <a:r>
                        <a:rPr lang="en-US" sz="1400" dirty="0">
                          <a:latin typeface="+mn-lt"/>
                          <a:cs typeface="Calibri"/>
                        </a:rPr>
                        <a:t>Scouts</a:t>
                      </a:r>
                      <a:r>
                        <a:rPr lang="en-US" sz="1400" spc="-25" dirty="0">
                          <a:latin typeface="+mn-lt"/>
                          <a:cs typeface="Calibri"/>
                        </a:rPr>
                        <a:t> </a:t>
                      </a:r>
                      <a:r>
                        <a:rPr lang="en-US" sz="1400" dirty="0">
                          <a:latin typeface="+mn-lt"/>
                          <a:cs typeface="Calibri"/>
                        </a:rPr>
                        <a:t>is</a:t>
                      </a:r>
                      <a:r>
                        <a:rPr lang="en-US" sz="1400" spc="-25" dirty="0">
                          <a:latin typeface="+mn-lt"/>
                          <a:cs typeface="Calibri"/>
                        </a:rPr>
                        <a:t> </a:t>
                      </a:r>
                      <a:r>
                        <a:rPr lang="en-US" sz="1400" dirty="0">
                          <a:latin typeface="+mn-lt"/>
                          <a:cs typeface="Calibri"/>
                        </a:rPr>
                        <a:t>an</a:t>
                      </a:r>
                      <a:r>
                        <a:rPr lang="en-US" sz="1400" spc="-25" dirty="0">
                          <a:latin typeface="+mn-lt"/>
                          <a:cs typeface="Calibri"/>
                        </a:rPr>
                        <a:t> </a:t>
                      </a:r>
                      <a:r>
                        <a:rPr lang="en-US" sz="1400" dirty="0">
                          <a:latin typeface="+mn-lt"/>
                          <a:cs typeface="Calibri"/>
                        </a:rPr>
                        <a:t>engaging</a:t>
                      </a:r>
                      <a:r>
                        <a:rPr lang="en-US" sz="1400" spc="-35" dirty="0">
                          <a:latin typeface="+mn-lt"/>
                          <a:cs typeface="Calibri"/>
                        </a:rPr>
                        <a:t> </a:t>
                      </a:r>
                      <a:r>
                        <a:rPr lang="en-US" sz="1400" spc="-10" dirty="0">
                          <a:latin typeface="+mn-lt"/>
                          <a:cs typeface="Calibri"/>
                        </a:rPr>
                        <a:t>outdoor </a:t>
                      </a:r>
                      <a:r>
                        <a:rPr lang="en-US" sz="1400" dirty="0">
                          <a:latin typeface="+mn-lt"/>
                          <a:cs typeface="Calibri"/>
                        </a:rPr>
                        <a:t>challenge</a:t>
                      </a:r>
                      <a:r>
                        <a:rPr lang="en-US" sz="1400" spc="-45" dirty="0">
                          <a:latin typeface="+mn-lt"/>
                          <a:cs typeface="Calibri"/>
                        </a:rPr>
                        <a:t> </a:t>
                      </a:r>
                      <a:r>
                        <a:rPr lang="en-US" sz="1400" dirty="0">
                          <a:latin typeface="+mn-lt"/>
                          <a:cs typeface="Calibri"/>
                        </a:rPr>
                        <a:t>that</a:t>
                      </a:r>
                      <a:r>
                        <a:rPr lang="en-US" sz="1400" spc="-40" dirty="0">
                          <a:latin typeface="+mn-lt"/>
                          <a:cs typeface="Calibri"/>
                        </a:rPr>
                        <a:t> </a:t>
                      </a:r>
                      <a:r>
                        <a:rPr lang="en-US" sz="1400" dirty="0">
                          <a:latin typeface="+mn-lt"/>
                          <a:cs typeface="Calibri"/>
                        </a:rPr>
                        <a:t>combines</a:t>
                      </a:r>
                      <a:r>
                        <a:rPr lang="en-US" sz="1400" spc="-40" dirty="0">
                          <a:latin typeface="+mn-lt"/>
                          <a:cs typeface="Calibri"/>
                        </a:rPr>
                        <a:t> </a:t>
                      </a:r>
                      <a:r>
                        <a:rPr lang="en-US" sz="1400" dirty="0">
                          <a:latin typeface="+mn-lt"/>
                          <a:cs typeface="Calibri"/>
                        </a:rPr>
                        <a:t>navigation,</a:t>
                      </a:r>
                      <a:r>
                        <a:rPr lang="en-US" sz="1400" spc="-45" dirty="0">
                          <a:latin typeface="+mn-lt"/>
                          <a:cs typeface="Calibri"/>
                        </a:rPr>
                        <a:t> </a:t>
                      </a:r>
                      <a:r>
                        <a:rPr lang="en-US" sz="1400" spc="-10" dirty="0">
                          <a:latin typeface="+mn-lt"/>
                          <a:cs typeface="Calibri"/>
                        </a:rPr>
                        <a:t>problem-</a:t>
                      </a:r>
                      <a:endParaRPr lang="en-US" sz="1400" dirty="0">
                        <a:latin typeface="+mn-lt"/>
                        <a:cs typeface="Calibri"/>
                      </a:endParaRPr>
                    </a:p>
                    <a:p>
                      <a:pPr marL="67945">
                        <a:lnSpc>
                          <a:spcPct val="100000"/>
                        </a:lnSpc>
                        <a:spcBef>
                          <a:spcPts val="30"/>
                        </a:spcBef>
                      </a:pPr>
                      <a:r>
                        <a:rPr lang="en-US" sz="1400" dirty="0">
                          <a:latin typeface="+mn-lt"/>
                          <a:cs typeface="Calibri"/>
                        </a:rPr>
                        <a:t>solving,</a:t>
                      </a:r>
                      <a:r>
                        <a:rPr lang="en-US" sz="1400" spc="-10" dirty="0">
                          <a:latin typeface="+mn-lt"/>
                          <a:cs typeface="Calibri"/>
                        </a:rPr>
                        <a:t> </a:t>
                      </a:r>
                      <a:r>
                        <a:rPr lang="en-US" sz="1400" dirty="0">
                          <a:latin typeface="+mn-lt"/>
                          <a:cs typeface="Calibri"/>
                        </a:rPr>
                        <a:t>and</a:t>
                      </a:r>
                      <a:r>
                        <a:rPr lang="en-US" sz="1400" spc="-10" dirty="0">
                          <a:latin typeface="+mn-lt"/>
                          <a:cs typeface="Calibri"/>
                        </a:rPr>
                        <a:t> exploration.</a:t>
                      </a:r>
                      <a:r>
                        <a:rPr lang="en-US" sz="1400" spc="-30" dirty="0">
                          <a:latin typeface="+mn-lt"/>
                          <a:cs typeface="Calibri"/>
                        </a:rPr>
                        <a:t> </a:t>
                      </a:r>
                      <a:r>
                        <a:rPr lang="en-US" sz="1400" dirty="0">
                          <a:latin typeface="+mn-lt"/>
                          <a:cs typeface="Calibri"/>
                        </a:rPr>
                        <a:t>Scouts</a:t>
                      </a:r>
                      <a:r>
                        <a:rPr lang="en-US" sz="1400" spc="-15" dirty="0">
                          <a:latin typeface="+mn-lt"/>
                          <a:cs typeface="Calibri"/>
                        </a:rPr>
                        <a:t> </a:t>
                      </a:r>
                      <a:r>
                        <a:rPr lang="en-US" sz="1400" dirty="0">
                          <a:latin typeface="+mn-lt"/>
                          <a:cs typeface="Calibri"/>
                        </a:rPr>
                        <a:t>will</a:t>
                      </a:r>
                      <a:r>
                        <a:rPr lang="en-US" sz="1400" spc="-10" dirty="0">
                          <a:latin typeface="+mn-lt"/>
                          <a:cs typeface="Calibri"/>
                        </a:rPr>
                        <a:t> </a:t>
                      </a:r>
                      <a:r>
                        <a:rPr lang="en-US" sz="1400" dirty="0">
                          <a:latin typeface="+mn-lt"/>
                          <a:cs typeface="Calibri"/>
                        </a:rPr>
                        <a:t>start</a:t>
                      </a:r>
                      <a:r>
                        <a:rPr lang="en-US" sz="1400" spc="-5" dirty="0">
                          <a:latin typeface="+mn-lt"/>
                          <a:cs typeface="Calibri"/>
                        </a:rPr>
                        <a:t> </a:t>
                      </a:r>
                      <a:r>
                        <a:rPr lang="en-US" sz="1400" dirty="0">
                          <a:latin typeface="+mn-lt"/>
                          <a:cs typeface="Calibri"/>
                        </a:rPr>
                        <a:t>at</a:t>
                      </a:r>
                      <a:r>
                        <a:rPr lang="en-US" sz="1400" spc="-10" dirty="0">
                          <a:latin typeface="+mn-lt"/>
                          <a:cs typeface="Calibri"/>
                        </a:rPr>
                        <a:t> </a:t>
                      </a:r>
                      <a:r>
                        <a:rPr lang="en-US" sz="1400" spc="-50" dirty="0">
                          <a:latin typeface="+mn-lt"/>
                          <a:cs typeface="Calibri"/>
                        </a:rPr>
                        <a:t>a </a:t>
                      </a:r>
                      <a:r>
                        <a:rPr lang="en-US" sz="1400" spc="-10" dirty="0">
                          <a:latin typeface="+mn-lt"/>
                          <a:cs typeface="Calibri"/>
                        </a:rPr>
                        <a:t>designated</a:t>
                      </a:r>
                      <a:r>
                        <a:rPr lang="en-US" sz="1400" spc="-15" dirty="0">
                          <a:latin typeface="+mn-lt"/>
                          <a:cs typeface="Calibri"/>
                        </a:rPr>
                        <a:t> </a:t>
                      </a:r>
                      <a:r>
                        <a:rPr lang="en-US" sz="1400" dirty="0">
                          <a:latin typeface="+mn-lt"/>
                          <a:cs typeface="Calibri"/>
                        </a:rPr>
                        <a:t>flag</a:t>
                      </a:r>
                      <a:r>
                        <a:rPr lang="en-US" sz="1400" spc="-15" dirty="0">
                          <a:latin typeface="+mn-lt"/>
                          <a:cs typeface="Calibri"/>
                        </a:rPr>
                        <a:t> </a:t>
                      </a:r>
                      <a:r>
                        <a:rPr lang="en-US" sz="1400" dirty="0">
                          <a:latin typeface="+mn-lt"/>
                          <a:cs typeface="Calibri"/>
                        </a:rPr>
                        <a:t>or</a:t>
                      </a:r>
                      <a:r>
                        <a:rPr lang="en-US" sz="1400" spc="-10" dirty="0">
                          <a:latin typeface="+mn-lt"/>
                          <a:cs typeface="Calibri"/>
                        </a:rPr>
                        <a:t> </a:t>
                      </a:r>
                      <a:r>
                        <a:rPr lang="en-US" sz="1400" dirty="0">
                          <a:latin typeface="+mn-lt"/>
                          <a:cs typeface="Calibri"/>
                        </a:rPr>
                        <a:t>marker and navigate</a:t>
                      </a:r>
                      <a:r>
                        <a:rPr lang="en-US" sz="1400" spc="-15" dirty="0">
                          <a:latin typeface="+mn-lt"/>
                          <a:cs typeface="Calibri"/>
                        </a:rPr>
                        <a:t> </a:t>
                      </a:r>
                      <a:r>
                        <a:rPr lang="en-US" sz="1400" dirty="0">
                          <a:latin typeface="+mn-lt"/>
                          <a:cs typeface="Calibri"/>
                        </a:rPr>
                        <a:t>a</a:t>
                      </a:r>
                      <a:r>
                        <a:rPr lang="en-US" sz="1400" spc="-5" dirty="0">
                          <a:latin typeface="+mn-lt"/>
                          <a:cs typeface="Calibri"/>
                        </a:rPr>
                        <a:t> </a:t>
                      </a:r>
                      <a:r>
                        <a:rPr lang="en-US" sz="1400" spc="-10" dirty="0">
                          <a:latin typeface="+mn-lt"/>
                          <a:cs typeface="Calibri"/>
                        </a:rPr>
                        <a:t>field </a:t>
                      </a:r>
                      <a:r>
                        <a:rPr lang="en-US" sz="1400" dirty="0">
                          <a:latin typeface="+mn-lt"/>
                          <a:cs typeface="Calibri"/>
                        </a:rPr>
                        <a:t>using</a:t>
                      </a:r>
                      <a:r>
                        <a:rPr lang="en-US" sz="1400" spc="-5" dirty="0">
                          <a:latin typeface="+mn-lt"/>
                          <a:cs typeface="Calibri"/>
                        </a:rPr>
                        <a:t> </a:t>
                      </a:r>
                      <a:r>
                        <a:rPr lang="en-US" sz="1400" dirty="0">
                          <a:latin typeface="+mn-lt"/>
                          <a:cs typeface="Calibri"/>
                        </a:rPr>
                        <a:t>a</a:t>
                      </a:r>
                      <a:r>
                        <a:rPr lang="en-US" sz="1400" spc="-15" dirty="0">
                          <a:latin typeface="+mn-lt"/>
                          <a:cs typeface="Calibri"/>
                        </a:rPr>
                        <a:t> </a:t>
                      </a:r>
                      <a:r>
                        <a:rPr lang="en-US" sz="1400" dirty="0">
                          <a:latin typeface="+mn-lt"/>
                          <a:cs typeface="Calibri"/>
                        </a:rPr>
                        <a:t>map</a:t>
                      </a:r>
                      <a:r>
                        <a:rPr lang="en-US" sz="1400" spc="-10" dirty="0">
                          <a:latin typeface="+mn-lt"/>
                          <a:cs typeface="Calibri"/>
                        </a:rPr>
                        <a:t> </a:t>
                      </a:r>
                      <a:r>
                        <a:rPr lang="en-US" sz="1400" dirty="0">
                          <a:latin typeface="+mn-lt"/>
                          <a:cs typeface="Calibri"/>
                        </a:rPr>
                        <a:t>and</a:t>
                      </a:r>
                      <a:r>
                        <a:rPr lang="en-US" sz="1400" spc="15" dirty="0">
                          <a:latin typeface="+mn-lt"/>
                          <a:cs typeface="Calibri"/>
                        </a:rPr>
                        <a:t> </a:t>
                      </a:r>
                      <a:r>
                        <a:rPr lang="en-US" sz="1400" spc="-10" dirty="0">
                          <a:latin typeface="+mn-lt"/>
                          <a:cs typeface="Calibri"/>
                        </a:rPr>
                        <a:t>coordinates</a:t>
                      </a:r>
                      <a:r>
                        <a:rPr lang="en-US" sz="1400" spc="-15" dirty="0">
                          <a:latin typeface="+mn-lt"/>
                          <a:cs typeface="Calibri"/>
                        </a:rPr>
                        <a:t> </a:t>
                      </a:r>
                      <a:r>
                        <a:rPr lang="en-US" sz="1400" dirty="0">
                          <a:latin typeface="+mn-lt"/>
                          <a:cs typeface="Calibri"/>
                        </a:rPr>
                        <a:t>to locate</a:t>
                      </a:r>
                      <a:r>
                        <a:rPr lang="en-US" sz="1400" spc="-15" dirty="0">
                          <a:latin typeface="+mn-lt"/>
                          <a:cs typeface="Calibri"/>
                        </a:rPr>
                        <a:t> </a:t>
                      </a:r>
                      <a:r>
                        <a:rPr lang="en-US" sz="1400" spc="-10" dirty="0">
                          <a:latin typeface="+mn-lt"/>
                          <a:cs typeface="Calibri"/>
                        </a:rPr>
                        <a:t>specific </a:t>
                      </a:r>
                      <a:r>
                        <a:rPr lang="en-US" sz="1400" dirty="0">
                          <a:latin typeface="+mn-lt"/>
                          <a:cs typeface="Calibri"/>
                        </a:rPr>
                        <a:t>hidden</a:t>
                      </a:r>
                      <a:r>
                        <a:rPr lang="en-US" sz="1400" spc="-35" dirty="0">
                          <a:latin typeface="+mn-lt"/>
                          <a:cs typeface="Calibri"/>
                        </a:rPr>
                        <a:t> </a:t>
                      </a:r>
                      <a:r>
                        <a:rPr lang="en-US" sz="1400" dirty="0">
                          <a:latin typeface="+mn-lt"/>
                          <a:cs typeface="Calibri"/>
                        </a:rPr>
                        <a:t>checkpoints.</a:t>
                      </a:r>
                      <a:r>
                        <a:rPr lang="en-US" sz="1400" spc="-30" dirty="0">
                          <a:latin typeface="+mn-lt"/>
                          <a:cs typeface="Calibri"/>
                        </a:rPr>
                        <a:t> </a:t>
                      </a:r>
                      <a:r>
                        <a:rPr lang="en-US" sz="1400" dirty="0">
                          <a:latin typeface="+mn-lt"/>
                          <a:cs typeface="Calibri"/>
                        </a:rPr>
                        <a:t>Each</a:t>
                      </a:r>
                      <a:r>
                        <a:rPr lang="en-US" sz="1400" spc="-25" dirty="0">
                          <a:latin typeface="+mn-lt"/>
                          <a:cs typeface="Calibri"/>
                        </a:rPr>
                        <a:t> </a:t>
                      </a:r>
                      <a:r>
                        <a:rPr lang="en-US" sz="1400" dirty="0">
                          <a:latin typeface="+mn-lt"/>
                          <a:cs typeface="Calibri"/>
                        </a:rPr>
                        <a:t>checkpoint</a:t>
                      </a:r>
                      <a:r>
                        <a:rPr lang="en-US" sz="1400" spc="-35" dirty="0">
                          <a:latin typeface="+mn-lt"/>
                          <a:cs typeface="Calibri"/>
                        </a:rPr>
                        <a:t> </a:t>
                      </a:r>
                      <a:r>
                        <a:rPr lang="en-US" sz="1400" dirty="0">
                          <a:latin typeface="+mn-lt"/>
                          <a:cs typeface="Calibri"/>
                        </a:rPr>
                        <a:t>will</a:t>
                      </a:r>
                      <a:r>
                        <a:rPr lang="en-US" sz="1400" spc="-35" dirty="0">
                          <a:latin typeface="+mn-lt"/>
                          <a:cs typeface="Calibri"/>
                        </a:rPr>
                        <a:t> </a:t>
                      </a:r>
                      <a:r>
                        <a:rPr lang="en-US" sz="1400" dirty="0">
                          <a:latin typeface="+mn-lt"/>
                          <a:cs typeface="Calibri"/>
                        </a:rPr>
                        <a:t>have</a:t>
                      </a:r>
                      <a:r>
                        <a:rPr lang="en-US" sz="1400" spc="-40" dirty="0">
                          <a:latin typeface="+mn-lt"/>
                          <a:cs typeface="Calibri"/>
                        </a:rPr>
                        <a:t> </a:t>
                      </a:r>
                      <a:r>
                        <a:rPr lang="en-US" sz="1400" spc="-50" dirty="0">
                          <a:latin typeface="+mn-lt"/>
                          <a:cs typeface="Calibri"/>
                        </a:rPr>
                        <a:t>a </a:t>
                      </a:r>
                      <a:r>
                        <a:rPr lang="en-US" sz="1400" dirty="0">
                          <a:latin typeface="+mn-lt"/>
                          <a:cs typeface="Calibri"/>
                        </a:rPr>
                        <a:t>unique</a:t>
                      </a:r>
                      <a:r>
                        <a:rPr lang="en-US" sz="1400" spc="-35" dirty="0">
                          <a:latin typeface="+mn-lt"/>
                          <a:cs typeface="Calibri"/>
                        </a:rPr>
                        <a:t> </a:t>
                      </a:r>
                      <a:r>
                        <a:rPr lang="en-US" sz="1400" dirty="0">
                          <a:latin typeface="+mn-lt"/>
                          <a:cs typeface="Calibri"/>
                        </a:rPr>
                        <a:t>marker</a:t>
                      </a:r>
                      <a:r>
                        <a:rPr lang="en-US" sz="1400" spc="-15" dirty="0">
                          <a:latin typeface="+mn-lt"/>
                          <a:cs typeface="Calibri"/>
                        </a:rPr>
                        <a:t> </a:t>
                      </a:r>
                      <a:r>
                        <a:rPr lang="en-US" sz="1400" dirty="0">
                          <a:latin typeface="+mn-lt"/>
                          <a:cs typeface="Calibri"/>
                        </a:rPr>
                        <a:t>or</a:t>
                      </a:r>
                      <a:r>
                        <a:rPr lang="en-US" sz="1400" spc="-15" dirty="0">
                          <a:latin typeface="+mn-lt"/>
                          <a:cs typeface="Calibri"/>
                        </a:rPr>
                        <a:t> </a:t>
                      </a:r>
                      <a:r>
                        <a:rPr lang="en-US" sz="1400" dirty="0">
                          <a:latin typeface="+mn-lt"/>
                          <a:cs typeface="Calibri"/>
                        </a:rPr>
                        <a:t>clue</a:t>
                      </a:r>
                      <a:r>
                        <a:rPr lang="en-US" sz="1400" spc="-30" dirty="0">
                          <a:latin typeface="+mn-lt"/>
                          <a:cs typeface="Calibri"/>
                        </a:rPr>
                        <a:t> </a:t>
                      </a:r>
                      <a:r>
                        <a:rPr lang="en-US" sz="1400" dirty="0">
                          <a:latin typeface="+mn-lt"/>
                          <a:cs typeface="Calibri"/>
                        </a:rPr>
                        <a:t>that</a:t>
                      </a:r>
                      <a:r>
                        <a:rPr lang="en-US" sz="1400" spc="-15" dirty="0">
                          <a:latin typeface="+mn-lt"/>
                          <a:cs typeface="Calibri"/>
                        </a:rPr>
                        <a:t> </a:t>
                      </a:r>
                      <a:r>
                        <a:rPr lang="en-US" sz="1400" dirty="0">
                          <a:latin typeface="+mn-lt"/>
                          <a:cs typeface="Calibri"/>
                        </a:rPr>
                        <a:t>they</a:t>
                      </a:r>
                      <a:r>
                        <a:rPr lang="en-US" sz="1400" spc="-25" dirty="0">
                          <a:latin typeface="+mn-lt"/>
                          <a:cs typeface="Calibri"/>
                        </a:rPr>
                        <a:t> </a:t>
                      </a:r>
                      <a:r>
                        <a:rPr lang="en-US" sz="1400" dirty="0">
                          <a:latin typeface="+mn-lt"/>
                          <a:cs typeface="Calibri"/>
                        </a:rPr>
                        <a:t>must</a:t>
                      </a:r>
                      <a:r>
                        <a:rPr lang="en-US" sz="1400" spc="-25" dirty="0">
                          <a:latin typeface="+mn-lt"/>
                          <a:cs typeface="Calibri"/>
                        </a:rPr>
                        <a:t> </a:t>
                      </a:r>
                      <a:r>
                        <a:rPr lang="en-US" sz="1400" dirty="0">
                          <a:latin typeface="+mn-lt"/>
                          <a:cs typeface="Calibri"/>
                        </a:rPr>
                        <a:t>collect</a:t>
                      </a:r>
                      <a:r>
                        <a:rPr lang="en-US" sz="1400" spc="-25" dirty="0">
                          <a:latin typeface="+mn-lt"/>
                          <a:cs typeface="Calibri"/>
                        </a:rPr>
                        <a:t> or </a:t>
                      </a:r>
                      <a:r>
                        <a:rPr lang="en-US" sz="1400" dirty="0">
                          <a:latin typeface="+mn-lt"/>
                          <a:cs typeface="Calibri"/>
                        </a:rPr>
                        <a:t>note</a:t>
                      </a:r>
                      <a:r>
                        <a:rPr lang="en-US" sz="1400" spc="-20" dirty="0">
                          <a:latin typeface="+mn-lt"/>
                          <a:cs typeface="Calibri"/>
                        </a:rPr>
                        <a:t> </a:t>
                      </a:r>
                      <a:r>
                        <a:rPr lang="en-US" sz="1400" dirty="0">
                          <a:latin typeface="+mn-lt"/>
                          <a:cs typeface="Calibri"/>
                        </a:rPr>
                        <a:t>to</a:t>
                      </a:r>
                      <a:r>
                        <a:rPr lang="en-US" sz="1400" spc="-5" dirty="0">
                          <a:latin typeface="+mn-lt"/>
                          <a:cs typeface="Calibri"/>
                        </a:rPr>
                        <a:t> </a:t>
                      </a:r>
                      <a:r>
                        <a:rPr lang="en-US" sz="1400" dirty="0">
                          <a:latin typeface="+mn-lt"/>
                          <a:cs typeface="Calibri"/>
                        </a:rPr>
                        <a:t>prove</a:t>
                      </a:r>
                      <a:r>
                        <a:rPr lang="en-US" sz="1400" spc="-20" dirty="0">
                          <a:latin typeface="+mn-lt"/>
                          <a:cs typeface="Calibri"/>
                        </a:rPr>
                        <a:t> </a:t>
                      </a:r>
                      <a:r>
                        <a:rPr lang="en-US" sz="1400" dirty="0">
                          <a:latin typeface="+mn-lt"/>
                          <a:cs typeface="Calibri"/>
                        </a:rPr>
                        <a:t>they’ve</a:t>
                      </a:r>
                      <a:r>
                        <a:rPr lang="en-US" sz="1400" spc="-5" dirty="0">
                          <a:latin typeface="+mn-lt"/>
                          <a:cs typeface="Calibri"/>
                        </a:rPr>
                        <a:t> </a:t>
                      </a:r>
                      <a:r>
                        <a:rPr lang="en-US" sz="1400" spc="-10" dirty="0">
                          <a:latin typeface="+mn-lt"/>
                          <a:cs typeface="Calibri"/>
                        </a:rPr>
                        <a:t>successfully </a:t>
                      </a:r>
                      <a:r>
                        <a:rPr lang="en-US" sz="1400" dirty="0">
                          <a:latin typeface="+mn-lt"/>
                          <a:cs typeface="Calibri"/>
                        </a:rPr>
                        <a:t>reached</a:t>
                      </a:r>
                      <a:r>
                        <a:rPr lang="en-US" sz="1400" spc="-5" dirty="0">
                          <a:latin typeface="+mn-lt"/>
                          <a:cs typeface="Calibri"/>
                        </a:rPr>
                        <a:t> </a:t>
                      </a:r>
                      <a:r>
                        <a:rPr lang="en-US" sz="1400" dirty="0">
                          <a:latin typeface="+mn-lt"/>
                          <a:cs typeface="Calibri"/>
                        </a:rPr>
                        <a:t>it.</a:t>
                      </a:r>
                      <a:r>
                        <a:rPr lang="en-US" sz="1400" spc="-15" dirty="0">
                          <a:latin typeface="+mn-lt"/>
                          <a:cs typeface="Calibri"/>
                        </a:rPr>
                        <a:t> </a:t>
                      </a:r>
                      <a:r>
                        <a:rPr lang="en-US" sz="1400" spc="-25" dirty="0">
                          <a:latin typeface="+mn-lt"/>
                          <a:cs typeface="Calibri"/>
                        </a:rPr>
                        <a:t>The </a:t>
                      </a:r>
                      <a:r>
                        <a:rPr lang="en-US" sz="1400" dirty="0">
                          <a:latin typeface="+mn-lt"/>
                          <a:cs typeface="Calibri"/>
                        </a:rPr>
                        <a:t>course</a:t>
                      </a:r>
                      <a:r>
                        <a:rPr lang="en-US" sz="1400" spc="-20" dirty="0">
                          <a:latin typeface="+mn-lt"/>
                          <a:cs typeface="Calibri"/>
                        </a:rPr>
                        <a:t> </a:t>
                      </a:r>
                      <a:r>
                        <a:rPr lang="en-US" sz="1400" dirty="0">
                          <a:latin typeface="+mn-lt"/>
                          <a:cs typeface="Calibri"/>
                        </a:rPr>
                        <a:t>will</a:t>
                      </a:r>
                      <a:r>
                        <a:rPr lang="en-US" sz="1400" spc="-20" dirty="0">
                          <a:latin typeface="+mn-lt"/>
                          <a:cs typeface="Calibri"/>
                        </a:rPr>
                        <a:t> </a:t>
                      </a:r>
                      <a:r>
                        <a:rPr lang="en-US" sz="1400" dirty="0">
                          <a:latin typeface="+mn-lt"/>
                          <a:cs typeface="Calibri"/>
                        </a:rPr>
                        <a:t>test</a:t>
                      </a:r>
                      <a:r>
                        <a:rPr lang="en-US" sz="1400" spc="-15" dirty="0">
                          <a:latin typeface="+mn-lt"/>
                          <a:cs typeface="Calibri"/>
                        </a:rPr>
                        <a:t> </a:t>
                      </a:r>
                      <a:r>
                        <a:rPr lang="en-US" sz="1400" dirty="0">
                          <a:latin typeface="+mn-lt"/>
                          <a:cs typeface="Calibri"/>
                        </a:rPr>
                        <a:t>their</a:t>
                      </a:r>
                      <a:r>
                        <a:rPr lang="en-US" sz="1400" spc="-15" dirty="0">
                          <a:latin typeface="+mn-lt"/>
                          <a:cs typeface="Calibri"/>
                        </a:rPr>
                        <a:t> </a:t>
                      </a:r>
                      <a:r>
                        <a:rPr lang="en-US" sz="1400" dirty="0">
                          <a:latin typeface="+mn-lt"/>
                          <a:cs typeface="Calibri"/>
                        </a:rPr>
                        <a:t>ability</a:t>
                      </a:r>
                      <a:r>
                        <a:rPr lang="en-US" sz="1400" spc="-10" dirty="0">
                          <a:latin typeface="+mn-lt"/>
                          <a:cs typeface="Calibri"/>
                        </a:rPr>
                        <a:t> </a:t>
                      </a:r>
                      <a:r>
                        <a:rPr lang="en-US" sz="1400" dirty="0">
                          <a:latin typeface="+mn-lt"/>
                          <a:cs typeface="Calibri"/>
                        </a:rPr>
                        <a:t>to</a:t>
                      </a:r>
                      <a:r>
                        <a:rPr lang="en-US" sz="1400" spc="-20" dirty="0">
                          <a:latin typeface="+mn-lt"/>
                          <a:cs typeface="Calibri"/>
                        </a:rPr>
                        <a:t> </a:t>
                      </a:r>
                      <a:r>
                        <a:rPr lang="en-US" sz="1400" dirty="0">
                          <a:latin typeface="+mn-lt"/>
                          <a:cs typeface="Calibri"/>
                        </a:rPr>
                        <a:t>use</a:t>
                      </a:r>
                      <a:r>
                        <a:rPr lang="en-US" sz="1400" spc="-20" dirty="0">
                          <a:latin typeface="+mn-lt"/>
                          <a:cs typeface="Calibri"/>
                        </a:rPr>
                        <a:t> </a:t>
                      </a:r>
                      <a:r>
                        <a:rPr lang="en-US" sz="1400" dirty="0">
                          <a:latin typeface="+mn-lt"/>
                          <a:cs typeface="Calibri"/>
                        </a:rPr>
                        <a:t>a</a:t>
                      </a:r>
                      <a:r>
                        <a:rPr lang="en-US" sz="1400" spc="-10" dirty="0">
                          <a:latin typeface="+mn-lt"/>
                          <a:cs typeface="Calibri"/>
                        </a:rPr>
                        <a:t> compass, </a:t>
                      </a:r>
                      <a:r>
                        <a:rPr lang="en-US" sz="1400" dirty="0">
                          <a:latin typeface="+mn-lt"/>
                          <a:cs typeface="Calibri"/>
                        </a:rPr>
                        <a:t>interpret</a:t>
                      </a:r>
                      <a:r>
                        <a:rPr lang="en-US" sz="1400" spc="-15" dirty="0">
                          <a:latin typeface="+mn-lt"/>
                          <a:cs typeface="Calibri"/>
                        </a:rPr>
                        <a:t> </a:t>
                      </a:r>
                      <a:r>
                        <a:rPr lang="en-US" sz="1400" dirty="0">
                          <a:latin typeface="+mn-lt"/>
                          <a:cs typeface="Calibri"/>
                        </a:rPr>
                        <a:t>maps,</a:t>
                      </a:r>
                      <a:r>
                        <a:rPr lang="en-US" sz="1400" spc="-20" dirty="0">
                          <a:latin typeface="+mn-lt"/>
                          <a:cs typeface="Calibri"/>
                        </a:rPr>
                        <a:t> </a:t>
                      </a:r>
                      <a:r>
                        <a:rPr lang="en-US" sz="1400" dirty="0">
                          <a:latin typeface="+mn-lt"/>
                          <a:cs typeface="Calibri"/>
                        </a:rPr>
                        <a:t>and</a:t>
                      </a:r>
                      <a:r>
                        <a:rPr lang="en-US" sz="1400" spc="-20" dirty="0">
                          <a:latin typeface="+mn-lt"/>
                          <a:cs typeface="Calibri"/>
                        </a:rPr>
                        <a:t> </a:t>
                      </a:r>
                      <a:r>
                        <a:rPr lang="en-US" sz="1400" dirty="0">
                          <a:latin typeface="+mn-lt"/>
                          <a:cs typeface="Calibri"/>
                        </a:rPr>
                        <a:t>plan</a:t>
                      </a:r>
                      <a:r>
                        <a:rPr lang="en-US" sz="1400" spc="-25" dirty="0">
                          <a:latin typeface="+mn-lt"/>
                          <a:cs typeface="Calibri"/>
                        </a:rPr>
                        <a:t> </a:t>
                      </a:r>
                      <a:r>
                        <a:rPr lang="en-US" sz="1400" dirty="0">
                          <a:latin typeface="+mn-lt"/>
                          <a:cs typeface="Calibri"/>
                        </a:rPr>
                        <a:t>routes,</a:t>
                      </a:r>
                      <a:r>
                        <a:rPr lang="en-US" sz="1400" spc="-10" dirty="0">
                          <a:latin typeface="+mn-lt"/>
                          <a:cs typeface="Calibri"/>
                        </a:rPr>
                        <a:t> </a:t>
                      </a:r>
                      <a:r>
                        <a:rPr lang="en-US" sz="1400" dirty="0">
                          <a:latin typeface="+mn-lt"/>
                          <a:cs typeface="Calibri"/>
                        </a:rPr>
                        <a:t>all</a:t>
                      </a:r>
                      <a:r>
                        <a:rPr lang="en-US" sz="1400" spc="-20" dirty="0">
                          <a:latin typeface="+mn-lt"/>
                          <a:cs typeface="Calibri"/>
                        </a:rPr>
                        <a:t> </a:t>
                      </a:r>
                      <a:r>
                        <a:rPr lang="en-US" sz="1400" spc="-10" dirty="0">
                          <a:latin typeface="+mn-lt"/>
                          <a:cs typeface="Calibri"/>
                        </a:rPr>
                        <a:t>while </a:t>
                      </a:r>
                      <a:r>
                        <a:rPr lang="en-US" sz="1400" dirty="0">
                          <a:latin typeface="+mn-lt"/>
                          <a:cs typeface="Calibri"/>
                        </a:rPr>
                        <a:t>encouraging</a:t>
                      </a:r>
                      <a:r>
                        <a:rPr lang="en-US" sz="1400" spc="-5" dirty="0">
                          <a:latin typeface="+mn-lt"/>
                          <a:cs typeface="Calibri"/>
                        </a:rPr>
                        <a:t> </a:t>
                      </a:r>
                      <a:r>
                        <a:rPr lang="en-US" sz="1400" spc="-10" dirty="0">
                          <a:latin typeface="+mn-lt"/>
                          <a:cs typeface="Calibri"/>
                        </a:rPr>
                        <a:t>independence</a:t>
                      </a:r>
                      <a:r>
                        <a:rPr lang="en-US" sz="1400" spc="5" dirty="0">
                          <a:latin typeface="+mn-lt"/>
                          <a:cs typeface="Calibri"/>
                        </a:rPr>
                        <a:t> </a:t>
                      </a:r>
                      <a:r>
                        <a:rPr lang="en-US" sz="1400" dirty="0">
                          <a:latin typeface="+mn-lt"/>
                          <a:cs typeface="Calibri"/>
                        </a:rPr>
                        <a:t>and</a:t>
                      </a:r>
                      <a:r>
                        <a:rPr lang="en-US" sz="1400" spc="-5" dirty="0">
                          <a:latin typeface="+mn-lt"/>
                          <a:cs typeface="Calibri"/>
                        </a:rPr>
                        <a:t> </a:t>
                      </a:r>
                      <a:r>
                        <a:rPr lang="en-US" sz="1400" dirty="0">
                          <a:latin typeface="+mn-lt"/>
                          <a:cs typeface="Calibri"/>
                        </a:rPr>
                        <a:t>critical</a:t>
                      </a:r>
                      <a:r>
                        <a:rPr lang="en-US" sz="1400" spc="-15" dirty="0">
                          <a:latin typeface="+mn-lt"/>
                          <a:cs typeface="Calibri"/>
                        </a:rPr>
                        <a:t> </a:t>
                      </a:r>
                      <a:r>
                        <a:rPr lang="en-US" sz="1400" spc="-10" dirty="0">
                          <a:latin typeface="+mn-lt"/>
                          <a:cs typeface="Calibri"/>
                        </a:rPr>
                        <a:t>thinking. </a:t>
                      </a:r>
                      <a:r>
                        <a:rPr lang="en-US" sz="1400" dirty="0">
                          <a:latin typeface="+mn-lt"/>
                          <a:cs typeface="Calibri"/>
                        </a:rPr>
                        <a:t>The</a:t>
                      </a:r>
                      <a:r>
                        <a:rPr lang="en-US" sz="1400" spc="-10" dirty="0">
                          <a:latin typeface="+mn-lt"/>
                          <a:cs typeface="Calibri"/>
                        </a:rPr>
                        <a:t> </a:t>
                      </a:r>
                      <a:r>
                        <a:rPr lang="en-US" sz="1400" dirty="0">
                          <a:latin typeface="+mn-lt"/>
                          <a:cs typeface="Calibri"/>
                        </a:rPr>
                        <a:t>activity</a:t>
                      </a:r>
                      <a:r>
                        <a:rPr lang="en-US" sz="1400" spc="-30" dirty="0">
                          <a:latin typeface="+mn-lt"/>
                          <a:cs typeface="Calibri"/>
                        </a:rPr>
                        <a:t> </a:t>
                      </a:r>
                      <a:r>
                        <a:rPr lang="en-US" sz="1400" dirty="0">
                          <a:latin typeface="+mn-lt"/>
                          <a:cs typeface="Calibri"/>
                        </a:rPr>
                        <a:t>will</a:t>
                      </a:r>
                      <a:r>
                        <a:rPr lang="en-US" sz="1400" spc="-25" dirty="0">
                          <a:latin typeface="+mn-lt"/>
                          <a:cs typeface="Calibri"/>
                        </a:rPr>
                        <a:t> </a:t>
                      </a:r>
                      <a:r>
                        <a:rPr lang="en-US" sz="1400" dirty="0">
                          <a:latin typeface="+mn-lt"/>
                          <a:cs typeface="Calibri"/>
                        </a:rPr>
                        <a:t>be</a:t>
                      </a:r>
                      <a:r>
                        <a:rPr lang="en-US" sz="1400" spc="-5" dirty="0">
                          <a:latin typeface="+mn-lt"/>
                          <a:cs typeface="Calibri"/>
                        </a:rPr>
                        <a:t> </a:t>
                      </a:r>
                      <a:r>
                        <a:rPr lang="en-US" sz="1400" dirty="0">
                          <a:latin typeface="+mn-lt"/>
                          <a:cs typeface="Calibri"/>
                        </a:rPr>
                        <a:t>set</a:t>
                      </a:r>
                      <a:r>
                        <a:rPr lang="en-US" sz="1400" spc="-10" dirty="0">
                          <a:latin typeface="+mn-lt"/>
                          <a:cs typeface="Calibri"/>
                        </a:rPr>
                        <a:t> </a:t>
                      </a:r>
                      <a:r>
                        <a:rPr lang="en-US" sz="1400" dirty="0">
                          <a:latin typeface="+mn-lt"/>
                          <a:cs typeface="Calibri"/>
                        </a:rPr>
                        <a:t>in</a:t>
                      </a:r>
                      <a:r>
                        <a:rPr lang="en-US" sz="1400" spc="-20" dirty="0">
                          <a:latin typeface="+mn-lt"/>
                          <a:cs typeface="Calibri"/>
                        </a:rPr>
                        <a:t> </a:t>
                      </a:r>
                      <a:r>
                        <a:rPr lang="en-US" sz="1400" dirty="0">
                          <a:latin typeface="+mn-lt"/>
                          <a:cs typeface="Calibri"/>
                        </a:rPr>
                        <a:t>a</a:t>
                      </a:r>
                      <a:r>
                        <a:rPr lang="en-US" sz="1400" spc="-15" dirty="0">
                          <a:latin typeface="+mn-lt"/>
                          <a:cs typeface="Calibri"/>
                        </a:rPr>
                        <a:t> </a:t>
                      </a:r>
                      <a:r>
                        <a:rPr lang="en-US" sz="1400" dirty="0">
                          <a:latin typeface="+mn-lt"/>
                          <a:cs typeface="Calibri"/>
                        </a:rPr>
                        <a:t>clearly</a:t>
                      </a:r>
                      <a:r>
                        <a:rPr lang="en-US" sz="1400" spc="-15" dirty="0">
                          <a:latin typeface="+mn-lt"/>
                          <a:cs typeface="Calibri"/>
                        </a:rPr>
                        <a:t> </a:t>
                      </a:r>
                      <a:r>
                        <a:rPr lang="en-US" sz="1400" dirty="0">
                          <a:latin typeface="+mn-lt"/>
                          <a:cs typeface="Calibri"/>
                        </a:rPr>
                        <a:t>defined</a:t>
                      </a:r>
                      <a:r>
                        <a:rPr lang="en-US" sz="1400" spc="-15" dirty="0">
                          <a:latin typeface="+mn-lt"/>
                          <a:cs typeface="Calibri"/>
                        </a:rPr>
                        <a:t> </a:t>
                      </a:r>
                      <a:r>
                        <a:rPr lang="en-US" sz="1400" dirty="0">
                          <a:latin typeface="+mn-lt"/>
                          <a:cs typeface="Calibri"/>
                        </a:rPr>
                        <a:t>area</a:t>
                      </a:r>
                      <a:r>
                        <a:rPr lang="en-US" sz="1400" spc="-25" dirty="0">
                          <a:latin typeface="+mn-lt"/>
                          <a:cs typeface="Calibri"/>
                        </a:rPr>
                        <a:t> to </a:t>
                      </a:r>
                      <a:r>
                        <a:rPr lang="en-US" sz="1400" dirty="0">
                          <a:latin typeface="+mn-lt"/>
                          <a:cs typeface="Calibri"/>
                        </a:rPr>
                        <a:t>ensure</a:t>
                      </a:r>
                      <a:r>
                        <a:rPr lang="en-US" sz="1400" spc="-30" dirty="0">
                          <a:latin typeface="+mn-lt"/>
                          <a:cs typeface="Calibri"/>
                        </a:rPr>
                        <a:t> </a:t>
                      </a:r>
                      <a:r>
                        <a:rPr lang="en-US" sz="1400" dirty="0">
                          <a:latin typeface="+mn-lt"/>
                          <a:cs typeface="Calibri"/>
                        </a:rPr>
                        <a:t>safety</a:t>
                      </a:r>
                      <a:r>
                        <a:rPr lang="en-US" sz="1400" spc="-35" dirty="0">
                          <a:latin typeface="+mn-lt"/>
                          <a:cs typeface="Calibri"/>
                        </a:rPr>
                        <a:t> </a:t>
                      </a:r>
                      <a:r>
                        <a:rPr lang="en-US" sz="1400" dirty="0">
                          <a:latin typeface="+mn-lt"/>
                          <a:cs typeface="Calibri"/>
                        </a:rPr>
                        <a:t>while</a:t>
                      </a:r>
                      <a:r>
                        <a:rPr lang="en-US" sz="1400" spc="-35" dirty="0">
                          <a:latin typeface="+mn-lt"/>
                          <a:cs typeface="Calibri"/>
                        </a:rPr>
                        <a:t> </a:t>
                      </a:r>
                      <a:r>
                        <a:rPr lang="en-US" sz="1400" dirty="0">
                          <a:latin typeface="+mn-lt"/>
                          <a:cs typeface="Calibri"/>
                        </a:rPr>
                        <a:t>offering</a:t>
                      </a:r>
                      <a:r>
                        <a:rPr lang="en-US" sz="1400" spc="-20" dirty="0">
                          <a:latin typeface="+mn-lt"/>
                          <a:cs typeface="Calibri"/>
                        </a:rPr>
                        <a:t> </a:t>
                      </a:r>
                      <a:r>
                        <a:rPr lang="en-US" sz="1400" dirty="0">
                          <a:latin typeface="+mn-lt"/>
                          <a:cs typeface="Calibri"/>
                        </a:rPr>
                        <a:t>enough</a:t>
                      </a:r>
                      <a:r>
                        <a:rPr lang="en-US" sz="1400" spc="-20" dirty="0">
                          <a:latin typeface="+mn-lt"/>
                          <a:cs typeface="Calibri"/>
                        </a:rPr>
                        <a:t> </a:t>
                      </a:r>
                      <a:r>
                        <a:rPr lang="en-US" sz="1400" dirty="0">
                          <a:latin typeface="+mn-lt"/>
                          <a:cs typeface="Calibri"/>
                        </a:rPr>
                        <a:t>space</a:t>
                      </a:r>
                      <a:r>
                        <a:rPr lang="en-US" sz="1400" spc="-35" dirty="0">
                          <a:latin typeface="+mn-lt"/>
                          <a:cs typeface="Calibri"/>
                        </a:rPr>
                        <a:t> </a:t>
                      </a:r>
                      <a:r>
                        <a:rPr lang="en-US" sz="1400" dirty="0">
                          <a:latin typeface="+mn-lt"/>
                          <a:cs typeface="Calibri"/>
                        </a:rPr>
                        <a:t>for</a:t>
                      </a:r>
                      <a:r>
                        <a:rPr lang="en-US" sz="1400" spc="-15" dirty="0">
                          <a:latin typeface="+mn-lt"/>
                          <a:cs typeface="Calibri"/>
                        </a:rPr>
                        <a:t> </a:t>
                      </a:r>
                      <a:r>
                        <a:rPr lang="en-US" sz="1400" spc="-50" dirty="0">
                          <a:latin typeface="+mn-lt"/>
                          <a:cs typeface="Calibri"/>
                        </a:rPr>
                        <a:t>a </a:t>
                      </a:r>
                      <a:r>
                        <a:rPr lang="en-US" sz="1400" dirty="0">
                          <a:latin typeface="+mn-lt"/>
                          <a:cs typeface="Calibri"/>
                        </a:rPr>
                        <a:t>meaningful</a:t>
                      </a:r>
                      <a:r>
                        <a:rPr lang="en-US" sz="1400" spc="-40" dirty="0">
                          <a:latin typeface="+mn-lt"/>
                          <a:cs typeface="Calibri"/>
                        </a:rPr>
                        <a:t> </a:t>
                      </a:r>
                      <a:r>
                        <a:rPr lang="en-US" sz="1400" dirty="0">
                          <a:latin typeface="+mn-lt"/>
                          <a:cs typeface="Calibri"/>
                        </a:rPr>
                        <a:t>challenge.</a:t>
                      </a:r>
                      <a:r>
                        <a:rPr lang="en-US" sz="1400" spc="-25" dirty="0">
                          <a:latin typeface="+mn-lt"/>
                          <a:cs typeface="Calibri"/>
                        </a:rPr>
                        <a:t> </a:t>
                      </a:r>
                      <a:r>
                        <a:rPr lang="en-US" sz="1400" dirty="0">
                          <a:latin typeface="+mn-lt"/>
                          <a:cs typeface="Calibri"/>
                        </a:rPr>
                        <a:t>Scouts</a:t>
                      </a:r>
                      <a:r>
                        <a:rPr lang="en-US" sz="1400" spc="-35" dirty="0">
                          <a:latin typeface="+mn-lt"/>
                          <a:cs typeface="Calibri"/>
                        </a:rPr>
                        <a:t> </a:t>
                      </a:r>
                      <a:r>
                        <a:rPr lang="en-US" sz="1400" dirty="0">
                          <a:latin typeface="+mn-lt"/>
                          <a:cs typeface="Calibri"/>
                        </a:rPr>
                        <a:t>will</a:t>
                      </a:r>
                      <a:r>
                        <a:rPr lang="en-US" sz="1400" spc="-40" dirty="0">
                          <a:latin typeface="+mn-lt"/>
                          <a:cs typeface="Calibri"/>
                        </a:rPr>
                        <a:t> </a:t>
                      </a:r>
                      <a:r>
                        <a:rPr lang="en-US" sz="1400" dirty="0">
                          <a:latin typeface="+mn-lt"/>
                          <a:cs typeface="Calibri"/>
                        </a:rPr>
                        <a:t>receive</a:t>
                      </a:r>
                      <a:r>
                        <a:rPr lang="en-US" sz="1400" spc="-20" dirty="0">
                          <a:latin typeface="+mn-lt"/>
                          <a:cs typeface="Calibri"/>
                        </a:rPr>
                        <a:t> </a:t>
                      </a:r>
                      <a:r>
                        <a:rPr lang="en-US" sz="1400" dirty="0">
                          <a:latin typeface="+mn-lt"/>
                          <a:cs typeface="Calibri"/>
                        </a:rPr>
                        <a:t>a</a:t>
                      </a:r>
                      <a:r>
                        <a:rPr lang="en-US" sz="1400" spc="-35" dirty="0">
                          <a:latin typeface="+mn-lt"/>
                          <a:cs typeface="Calibri"/>
                        </a:rPr>
                        <a:t> </a:t>
                      </a:r>
                      <a:r>
                        <a:rPr lang="en-US" sz="1400" spc="-10" dirty="0">
                          <a:latin typeface="+mn-lt"/>
                          <a:cs typeface="Calibri"/>
                        </a:rPr>
                        <a:t>briefing </a:t>
                      </a:r>
                      <a:r>
                        <a:rPr lang="en-US" sz="1400" dirty="0">
                          <a:latin typeface="+mn-lt"/>
                          <a:cs typeface="Calibri"/>
                        </a:rPr>
                        <a:t>on</a:t>
                      </a:r>
                      <a:r>
                        <a:rPr lang="en-US" sz="1400" spc="-20" dirty="0">
                          <a:latin typeface="+mn-lt"/>
                          <a:cs typeface="Calibri"/>
                        </a:rPr>
                        <a:t> </a:t>
                      </a:r>
                      <a:r>
                        <a:rPr lang="en-US" sz="1400" dirty="0">
                          <a:latin typeface="+mn-lt"/>
                          <a:cs typeface="Calibri"/>
                        </a:rPr>
                        <a:t>how</a:t>
                      </a:r>
                      <a:r>
                        <a:rPr lang="en-US" sz="1400" spc="-15" dirty="0">
                          <a:latin typeface="+mn-lt"/>
                          <a:cs typeface="Calibri"/>
                        </a:rPr>
                        <a:t> </a:t>
                      </a:r>
                      <a:r>
                        <a:rPr lang="en-US" sz="1400" dirty="0">
                          <a:latin typeface="+mn-lt"/>
                          <a:cs typeface="Calibri"/>
                        </a:rPr>
                        <a:t>to</a:t>
                      </a:r>
                      <a:r>
                        <a:rPr lang="en-US" sz="1400" spc="-25" dirty="0">
                          <a:latin typeface="+mn-lt"/>
                          <a:cs typeface="Calibri"/>
                        </a:rPr>
                        <a:t> </a:t>
                      </a:r>
                      <a:r>
                        <a:rPr lang="en-US" sz="1400" dirty="0">
                          <a:latin typeface="+mn-lt"/>
                          <a:cs typeface="Calibri"/>
                        </a:rPr>
                        <a:t>read</a:t>
                      </a:r>
                      <a:r>
                        <a:rPr lang="en-US" sz="1400" spc="-20" dirty="0">
                          <a:latin typeface="+mn-lt"/>
                          <a:cs typeface="Calibri"/>
                        </a:rPr>
                        <a:t> </a:t>
                      </a:r>
                      <a:r>
                        <a:rPr lang="en-US" sz="1400" dirty="0">
                          <a:latin typeface="+mn-lt"/>
                          <a:cs typeface="Calibri"/>
                        </a:rPr>
                        <a:t>the</a:t>
                      </a:r>
                      <a:r>
                        <a:rPr lang="en-US" sz="1400" spc="-25" dirty="0">
                          <a:latin typeface="+mn-lt"/>
                          <a:cs typeface="Calibri"/>
                        </a:rPr>
                        <a:t> </a:t>
                      </a:r>
                      <a:r>
                        <a:rPr lang="en-US" sz="1400" dirty="0">
                          <a:latin typeface="+mn-lt"/>
                          <a:cs typeface="Calibri"/>
                        </a:rPr>
                        <a:t>map,</a:t>
                      </a:r>
                      <a:r>
                        <a:rPr lang="en-US" sz="1400" spc="-25" dirty="0">
                          <a:latin typeface="+mn-lt"/>
                          <a:cs typeface="Calibri"/>
                        </a:rPr>
                        <a:t> </a:t>
                      </a:r>
                      <a:r>
                        <a:rPr lang="en-US" sz="1400" dirty="0">
                          <a:latin typeface="+mn-lt"/>
                          <a:cs typeface="Calibri"/>
                        </a:rPr>
                        <a:t>use</a:t>
                      </a:r>
                      <a:r>
                        <a:rPr lang="en-US" sz="1400" spc="-25" dirty="0">
                          <a:latin typeface="+mn-lt"/>
                          <a:cs typeface="Calibri"/>
                        </a:rPr>
                        <a:t> </a:t>
                      </a:r>
                      <a:r>
                        <a:rPr lang="en-US" sz="1400" dirty="0">
                          <a:latin typeface="+mn-lt"/>
                          <a:cs typeface="Calibri"/>
                        </a:rPr>
                        <a:t>the</a:t>
                      </a:r>
                      <a:r>
                        <a:rPr lang="en-US" sz="1400" spc="-10" dirty="0">
                          <a:latin typeface="+mn-lt"/>
                          <a:cs typeface="Calibri"/>
                        </a:rPr>
                        <a:t> </a:t>
                      </a:r>
                      <a:r>
                        <a:rPr lang="en-US" sz="1400" dirty="0">
                          <a:latin typeface="+mn-lt"/>
                          <a:cs typeface="Calibri"/>
                        </a:rPr>
                        <a:t>compass,</a:t>
                      </a:r>
                      <a:r>
                        <a:rPr lang="en-US" sz="1400" spc="-15" dirty="0">
                          <a:latin typeface="+mn-lt"/>
                          <a:cs typeface="Calibri"/>
                        </a:rPr>
                        <a:t> </a:t>
                      </a:r>
                      <a:r>
                        <a:rPr lang="en-US" sz="1400" spc="-25" dirty="0">
                          <a:latin typeface="+mn-lt"/>
                          <a:cs typeface="Calibri"/>
                        </a:rPr>
                        <a:t>and </a:t>
                      </a:r>
                      <a:r>
                        <a:rPr lang="en-US" sz="1400" dirty="0">
                          <a:latin typeface="+mn-lt"/>
                          <a:cs typeface="Calibri"/>
                        </a:rPr>
                        <a:t>interpret</a:t>
                      </a:r>
                      <a:r>
                        <a:rPr lang="en-US" sz="1400" spc="-25" dirty="0">
                          <a:latin typeface="+mn-lt"/>
                          <a:cs typeface="Calibri"/>
                        </a:rPr>
                        <a:t> </a:t>
                      </a:r>
                      <a:r>
                        <a:rPr lang="en-US" sz="1400" dirty="0">
                          <a:latin typeface="+mn-lt"/>
                          <a:cs typeface="Calibri"/>
                        </a:rPr>
                        <a:t>the</a:t>
                      </a:r>
                      <a:r>
                        <a:rPr lang="en-US" sz="1400" spc="-25" dirty="0">
                          <a:latin typeface="+mn-lt"/>
                          <a:cs typeface="Calibri"/>
                        </a:rPr>
                        <a:t> </a:t>
                      </a:r>
                      <a:r>
                        <a:rPr lang="en-US" sz="1400" spc="-10" dirty="0">
                          <a:latin typeface="+mn-lt"/>
                          <a:cs typeface="Calibri"/>
                        </a:rPr>
                        <a:t>coordinates.</a:t>
                      </a:r>
                      <a:endParaRPr lang="en-US" sz="1400" dirty="0">
                        <a:latin typeface="+mn-lt"/>
                        <a:cs typeface="Calibri"/>
                      </a:endParaRPr>
                    </a:p>
                    <a:p>
                      <a:pPr>
                        <a:lnSpc>
                          <a:spcPct val="100000"/>
                        </a:lnSpc>
                        <a:spcBef>
                          <a:spcPts val="105"/>
                        </a:spcBef>
                      </a:pPr>
                      <a:endParaRPr lang="en-US" sz="1400" dirty="0">
                        <a:latin typeface="Times New Roman"/>
                        <a:cs typeface="Times New Roman"/>
                      </a:endParaRPr>
                    </a:p>
                    <a:p>
                      <a:pPr marL="67945" algn="just">
                        <a:lnSpc>
                          <a:spcPct val="100000"/>
                        </a:lnSpc>
                      </a:pPr>
                      <a:r>
                        <a:rPr lang="en-US" sz="1400" b="1" dirty="0">
                          <a:latin typeface="+mn-lt"/>
                          <a:cs typeface="Calibri"/>
                        </a:rPr>
                        <a:t>Scoring</a:t>
                      </a:r>
                      <a:r>
                        <a:rPr lang="en-US" sz="1400" b="1" spc="-40" dirty="0">
                          <a:latin typeface="+mn-lt"/>
                          <a:cs typeface="Calibri"/>
                        </a:rPr>
                        <a:t> </a:t>
                      </a:r>
                      <a:r>
                        <a:rPr lang="en-US" sz="1400" b="1" spc="-10" dirty="0">
                          <a:latin typeface="+mn-lt"/>
                          <a:cs typeface="Calibri"/>
                        </a:rPr>
                        <a:t>Criteria:</a:t>
                      </a:r>
                      <a:endParaRPr lang="en-US" sz="1400" dirty="0">
                        <a:latin typeface="+mn-lt"/>
                        <a:cs typeface="Calibri"/>
                      </a:endParaRPr>
                    </a:p>
                    <a:p>
                      <a:pPr marL="67945" marR="86360" algn="just">
                        <a:lnSpc>
                          <a:spcPct val="101699"/>
                        </a:lnSpc>
                      </a:pPr>
                      <a:r>
                        <a:rPr lang="en-US" sz="1400" dirty="0">
                          <a:latin typeface="+mn-lt"/>
                          <a:cs typeface="Calibri"/>
                        </a:rPr>
                        <a:t>Those</a:t>
                      </a:r>
                      <a:r>
                        <a:rPr lang="en-US" sz="1400" spc="-30" dirty="0">
                          <a:latin typeface="+mn-lt"/>
                          <a:cs typeface="Calibri"/>
                        </a:rPr>
                        <a:t> </a:t>
                      </a:r>
                      <a:r>
                        <a:rPr lang="en-US" sz="1400" dirty="0">
                          <a:latin typeface="+mn-lt"/>
                          <a:cs typeface="Calibri"/>
                        </a:rPr>
                        <a:t>who</a:t>
                      </a:r>
                      <a:r>
                        <a:rPr lang="en-US" sz="1400" spc="-30" dirty="0">
                          <a:latin typeface="+mn-lt"/>
                          <a:cs typeface="Calibri"/>
                        </a:rPr>
                        <a:t> </a:t>
                      </a:r>
                      <a:r>
                        <a:rPr lang="en-US" sz="1400" dirty="0">
                          <a:latin typeface="+mn-lt"/>
                          <a:cs typeface="Calibri"/>
                        </a:rPr>
                        <a:t>finish</a:t>
                      </a:r>
                      <a:r>
                        <a:rPr lang="en-US" sz="1400" spc="-25" dirty="0">
                          <a:latin typeface="+mn-lt"/>
                          <a:cs typeface="Calibri"/>
                        </a:rPr>
                        <a:t> </a:t>
                      </a:r>
                      <a:r>
                        <a:rPr lang="en-US" sz="1400" dirty="0">
                          <a:latin typeface="+mn-lt"/>
                          <a:cs typeface="Calibri"/>
                        </a:rPr>
                        <a:t>the</a:t>
                      </a:r>
                      <a:r>
                        <a:rPr lang="en-US" sz="1400" spc="-20" dirty="0">
                          <a:latin typeface="+mn-lt"/>
                          <a:cs typeface="Calibri"/>
                        </a:rPr>
                        <a:t> </a:t>
                      </a:r>
                      <a:r>
                        <a:rPr lang="en-US" sz="1400" dirty="0">
                          <a:latin typeface="+mn-lt"/>
                          <a:cs typeface="Calibri"/>
                        </a:rPr>
                        <a:t>course</a:t>
                      </a:r>
                      <a:r>
                        <a:rPr lang="en-US" sz="1400" spc="-15" dirty="0">
                          <a:latin typeface="+mn-lt"/>
                          <a:cs typeface="Calibri"/>
                        </a:rPr>
                        <a:t> </a:t>
                      </a:r>
                      <a:r>
                        <a:rPr lang="en-US" sz="1400" dirty="0">
                          <a:latin typeface="+mn-lt"/>
                          <a:cs typeface="Calibri"/>
                        </a:rPr>
                        <a:t>the</a:t>
                      </a:r>
                      <a:r>
                        <a:rPr lang="en-US" sz="1400" spc="-30" dirty="0">
                          <a:latin typeface="+mn-lt"/>
                          <a:cs typeface="Calibri"/>
                        </a:rPr>
                        <a:t> </a:t>
                      </a:r>
                      <a:r>
                        <a:rPr lang="en-US" sz="1400" dirty="0">
                          <a:latin typeface="+mn-lt"/>
                          <a:cs typeface="Calibri"/>
                        </a:rPr>
                        <a:t>fastest</a:t>
                      </a:r>
                      <a:r>
                        <a:rPr lang="en-US" sz="1400" spc="-20" dirty="0">
                          <a:latin typeface="+mn-lt"/>
                          <a:cs typeface="Calibri"/>
                        </a:rPr>
                        <a:t> </a:t>
                      </a:r>
                      <a:r>
                        <a:rPr lang="en-US" sz="1400" dirty="0">
                          <a:latin typeface="+mn-lt"/>
                          <a:cs typeface="Calibri"/>
                        </a:rPr>
                        <a:t>get</a:t>
                      </a:r>
                      <a:r>
                        <a:rPr lang="en-US" sz="1400" spc="-15" dirty="0">
                          <a:latin typeface="+mn-lt"/>
                          <a:cs typeface="Calibri"/>
                        </a:rPr>
                        <a:t> </a:t>
                      </a:r>
                      <a:r>
                        <a:rPr lang="en-US" sz="1400" dirty="0">
                          <a:latin typeface="+mn-lt"/>
                          <a:cs typeface="Calibri"/>
                        </a:rPr>
                        <a:t>a</a:t>
                      </a:r>
                      <a:r>
                        <a:rPr lang="en-US" sz="1400" spc="-35" dirty="0">
                          <a:latin typeface="+mn-lt"/>
                          <a:cs typeface="Calibri"/>
                        </a:rPr>
                        <a:t> </a:t>
                      </a:r>
                      <a:r>
                        <a:rPr lang="en-US" sz="1400" spc="-20" dirty="0">
                          <a:latin typeface="+mn-lt"/>
                          <a:cs typeface="Calibri"/>
                        </a:rPr>
                        <a:t>point </a:t>
                      </a:r>
                      <a:r>
                        <a:rPr lang="en-US" sz="1400" dirty="0">
                          <a:latin typeface="+mn-lt"/>
                          <a:cs typeface="Calibri"/>
                        </a:rPr>
                        <a:t>and</a:t>
                      </a:r>
                      <a:r>
                        <a:rPr lang="en-US" sz="1400" spc="-20" dirty="0">
                          <a:latin typeface="+mn-lt"/>
                          <a:cs typeface="Calibri"/>
                        </a:rPr>
                        <a:t> </a:t>
                      </a:r>
                      <a:r>
                        <a:rPr lang="en-US" sz="1400" dirty="0">
                          <a:latin typeface="+mn-lt"/>
                          <a:cs typeface="Calibri"/>
                        </a:rPr>
                        <a:t>those</a:t>
                      </a:r>
                      <a:r>
                        <a:rPr lang="en-US" sz="1400" spc="-20" dirty="0">
                          <a:latin typeface="+mn-lt"/>
                          <a:cs typeface="Calibri"/>
                        </a:rPr>
                        <a:t> </a:t>
                      </a:r>
                      <a:r>
                        <a:rPr lang="en-US" sz="1400" dirty="0">
                          <a:latin typeface="+mn-lt"/>
                          <a:cs typeface="Calibri"/>
                        </a:rPr>
                        <a:t>who</a:t>
                      </a:r>
                      <a:r>
                        <a:rPr lang="en-US" sz="1400" spc="-25" dirty="0">
                          <a:latin typeface="+mn-lt"/>
                          <a:cs typeface="Calibri"/>
                        </a:rPr>
                        <a:t> </a:t>
                      </a:r>
                      <a:r>
                        <a:rPr lang="en-US" sz="1400" dirty="0">
                          <a:latin typeface="+mn-lt"/>
                          <a:cs typeface="Calibri"/>
                        </a:rPr>
                        <a:t>end</a:t>
                      </a:r>
                      <a:r>
                        <a:rPr lang="en-US" sz="1400" spc="-15" dirty="0">
                          <a:latin typeface="+mn-lt"/>
                          <a:cs typeface="Calibri"/>
                        </a:rPr>
                        <a:t> </a:t>
                      </a:r>
                      <a:r>
                        <a:rPr lang="en-US" sz="1400" dirty="0">
                          <a:latin typeface="+mn-lt"/>
                          <a:cs typeface="Calibri"/>
                        </a:rPr>
                        <a:t>up</a:t>
                      </a:r>
                      <a:r>
                        <a:rPr lang="en-US" sz="1400" spc="-20" dirty="0">
                          <a:latin typeface="+mn-lt"/>
                          <a:cs typeface="Calibri"/>
                        </a:rPr>
                        <a:t> </a:t>
                      </a:r>
                      <a:r>
                        <a:rPr lang="en-US" sz="1400" dirty="0">
                          <a:latin typeface="+mn-lt"/>
                          <a:cs typeface="Calibri"/>
                        </a:rPr>
                        <a:t>in</a:t>
                      </a:r>
                      <a:r>
                        <a:rPr lang="en-US" sz="1400" spc="-20" dirty="0">
                          <a:latin typeface="+mn-lt"/>
                          <a:cs typeface="Calibri"/>
                        </a:rPr>
                        <a:t> </a:t>
                      </a:r>
                      <a:r>
                        <a:rPr lang="en-US" sz="1400" dirty="0">
                          <a:latin typeface="+mn-lt"/>
                          <a:cs typeface="Calibri"/>
                        </a:rPr>
                        <a:t>the</a:t>
                      </a:r>
                      <a:r>
                        <a:rPr lang="en-US" sz="1400" spc="-10" dirty="0">
                          <a:latin typeface="+mn-lt"/>
                          <a:cs typeface="Calibri"/>
                        </a:rPr>
                        <a:t> </a:t>
                      </a:r>
                      <a:r>
                        <a:rPr lang="en-US" sz="1400" dirty="0">
                          <a:latin typeface="+mn-lt"/>
                          <a:cs typeface="Calibri"/>
                        </a:rPr>
                        <a:t>right</a:t>
                      </a:r>
                      <a:r>
                        <a:rPr lang="en-US" sz="1400" spc="-20" dirty="0">
                          <a:latin typeface="+mn-lt"/>
                          <a:cs typeface="Calibri"/>
                        </a:rPr>
                        <a:t> </a:t>
                      </a:r>
                      <a:r>
                        <a:rPr lang="en-US" sz="1400" dirty="0">
                          <a:latin typeface="+mn-lt"/>
                          <a:cs typeface="Calibri"/>
                        </a:rPr>
                        <a:t>ending</a:t>
                      </a:r>
                      <a:r>
                        <a:rPr lang="en-US" sz="1400" spc="-10" dirty="0">
                          <a:latin typeface="+mn-lt"/>
                          <a:cs typeface="Calibri"/>
                        </a:rPr>
                        <a:t> </a:t>
                      </a:r>
                      <a:r>
                        <a:rPr lang="en-US" sz="1400" dirty="0">
                          <a:latin typeface="+mn-lt"/>
                          <a:cs typeface="Calibri"/>
                        </a:rPr>
                        <a:t>spot</a:t>
                      </a:r>
                      <a:r>
                        <a:rPr lang="en-US" sz="1400" spc="-10" dirty="0">
                          <a:latin typeface="+mn-lt"/>
                          <a:cs typeface="Calibri"/>
                        </a:rPr>
                        <a:t> </a:t>
                      </a:r>
                      <a:r>
                        <a:rPr lang="en-US" sz="1400" spc="-20" dirty="0">
                          <a:latin typeface="+mn-lt"/>
                          <a:cs typeface="Calibri"/>
                        </a:rPr>
                        <a:t>gets </a:t>
                      </a:r>
                      <a:r>
                        <a:rPr lang="en-US" sz="1400" dirty="0">
                          <a:latin typeface="+mn-lt"/>
                          <a:cs typeface="Calibri"/>
                        </a:rPr>
                        <a:t>a</a:t>
                      </a:r>
                      <a:r>
                        <a:rPr lang="en-US" sz="1400" spc="-10" dirty="0">
                          <a:latin typeface="+mn-lt"/>
                          <a:cs typeface="Calibri"/>
                        </a:rPr>
                        <a:t> point</a:t>
                      </a:r>
                    </a:p>
                    <a:p>
                      <a:pPr marL="67945" marR="86360" algn="just">
                        <a:lnSpc>
                          <a:spcPct val="101699"/>
                        </a:lnSpc>
                      </a:pPr>
                      <a:endParaRPr lang="en-US" sz="1400" spc="-10" dirty="0">
                        <a:latin typeface="+mn-lt"/>
                        <a:cs typeface="Calibri"/>
                      </a:endParaRPr>
                    </a:p>
                    <a:p>
                      <a:pPr marL="67945" marR="86360" algn="just">
                        <a:lnSpc>
                          <a:spcPct val="101699"/>
                        </a:lnSpc>
                      </a:pPr>
                      <a:r>
                        <a:rPr lang="en-US" sz="1400" b="1" spc="-10" dirty="0">
                          <a:latin typeface="+mn-lt"/>
                          <a:cs typeface="Calibri"/>
                        </a:rPr>
                        <a:t>Hint:  </a:t>
                      </a:r>
                      <a:r>
                        <a:rPr lang="en-US" sz="1400" spc="-10" dirty="0">
                          <a:latin typeface="+mn-lt"/>
                          <a:cs typeface="Calibri"/>
                        </a:rPr>
                        <a:t>The course will be shaped like a constellation.  Name the constellation for an extra point.</a:t>
                      </a:r>
                    </a:p>
                    <a:p>
                      <a:pPr marL="67945" marR="86360" algn="just">
                        <a:lnSpc>
                          <a:spcPct val="101699"/>
                        </a:lnSpc>
                      </a:pPr>
                      <a:endParaRPr lang="en-US" sz="1400" spc="-10" dirty="0">
                        <a:latin typeface="+mn-lt"/>
                        <a:cs typeface="Calibri"/>
                      </a:endParaRPr>
                    </a:p>
                    <a:p>
                      <a:pPr marL="67945" marR="86360" lvl="0" indent="0" algn="just" defTabSz="914400" eaLnBrk="1" fontAlgn="auto" latinLnBrk="0" hangingPunct="1">
                        <a:lnSpc>
                          <a:spcPct val="101699"/>
                        </a:lnSpc>
                        <a:spcBef>
                          <a:spcPts val="0"/>
                        </a:spcBef>
                        <a:spcAft>
                          <a:spcPts val="0"/>
                        </a:spcAft>
                        <a:buClrTx/>
                        <a:buSzTx/>
                        <a:buFontTx/>
                        <a:buNone/>
                        <a:tabLst/>
                        <a:defRPr/>
                      </a:pPr>
                      <a:r>
                        <a:rPr lang="en-US" sz="1400" spc="-10" dirty="0">
                          <a:latin typeface="+mn-lt"/>
                          <a:cs typeface="Calibri"/>
                        </a:rPr>
                        <a:t>In the event of a tie, the troop demonstrating the best scout spirit will win.</a:t>
                      </a:r>
                    </a:p>
                    <a:p>
                      <a:pPr marL="67945" marR="86360" algn="just">
                        <a:lnSpc>
                          <a:spcPct val="101699"/>
                        </a:lnSpc>
                      </a:pPr>
                      <a:endParaRPr lang="en-US" sz="1400" dirty="0">
                        <a:latin typeface="+mn-lt"/>
                        <a:cs typeface="Calibri"/>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0F0F0692-F6D9-111B-893F-9BEF44EE8F54}"/>
              </a:ext>
            </a:extLst>
          </p:cNvPr>
          <p:cNvPicPr>
            <a:picLocks noChangeAspect="1"/>
          </p:cNvPicPr>
          <p:nvPr/>
        </p:nvPicPr>
        <p:blipFill>
          <a:blip r:embed="rId2"/>
          <a:stretch>
            <a:fillRect/>
          </a:stretch>
        </p:blipFill>
        <p:spPr>
          <a:xfrm>
            <a:off x="1711881" y="5334000"/>
            <a:ext cx="6634638" cy="3731450"/>
          </a:xfrm>
          <a:prstGeom prst="rect">
            <a:avLst/>
          </a:prstGeom>
        </p:spPr>
      </p:pic>
    </p:spTree>
    <p:extLst>
      <p:ext uri="{BB962C8B-B14F-4D97-AF65-F5344CB8AC3E}">
        <p14:creationId xmlns:p14="http://schemas.microsoft.com/office/powerpoint/2010/main" val="102094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13</a:t>
            </a:fld>
            <a:endParaRPr spc="-25" dirty="0"/>
          </a:p>
        </p:txBody>
      </p:sp>
      <p:graphicFrame>
        <p:nvGraphicFramePr>
          <p:cNvPr id="2" name="object 2"/>
          <p:cNvGraphicFramePr>
            <a:graphicFrameLocks noGrp="1"/>
          </p:cNvGraphicFramePr>
          <p:nvPr>
            <p:extLst>
              <p:ext uri="{D42A27DB-BD31-4B8C-83A1-F6EECF244321}">
                <p14:modId xmlns:p14="http://schemas.microsoft.com/office/powerpoint/2010/main" val="1552318080"/>
              </p:ext>
            </p:extLst>
          </p:nvPr>
        </p:nvGraphicFramePr>
        <p:xfrm>
          <a:off x="914400" y="685800"/>
          <a:ext cx="8229600" cy="3682238"/>
        </p:xfrm>
        <a:graphic>
          <a:graphicData uri="http://schemas.openxmlformats.org/drawingml/2006/table">
            <a:tbl>
              <a:tblPr firstRow="1" bandRow="1">
                <a:tableStyleId>{2D5ABB26-0587-4C30-8999-92F81FD0307C}</a:tableStyleId>
              </a:tblPr>
              <a:tblGrid>
                <a:gridCol w="8189400">
                  <a:extLst>
                    <a:ext uri="{9D8B030D-6E8A-4147-A177-3AD203B41FA5}">
                      <a16:colId xmlns:a16="http://schemas.microsoft.com/office/drawing/2014/main" val="20000"/>
                    </a:ext>
                  </a:extLst>
                </a:gridCol>
                <a:gridCol w="40200">
                  <a:extLst>
                    <a:ext uri="{9D8B030D-6E8A-4147-A177-3AD203B41FA5}">
                      <a16:colId xmlns:a16="http://schemas.microsoft.com/office/drawing/2014/main" val="2546592360"/>
                    </a:ext>
                  </a:extLst>
                </a:gridCol>
              </a:tblGrid>
              <a:tr h="2743200">
                <a:tc>
                  <a:txBody>
                    <a:bodyPr/>
                    <a:lstStyle/>
                    <a:p>
                      <a:pPr marL="67945" marR="0" lvl="0" indent="0" defTabSz="914400" eaLnBrk="1" fontAlgn="auto" latinLnBrk="0" hangingPunct="1">
                        <a:lnSpc>
                          <a:spcPct val="100000"/>
                        </a:lnSpc>
                        <a:spcBef>
                          <a:spcPts val="910"/>
                        </a:spcBef>
                        <a:spcAft>
                          <a:spcPts val="0"/>
                        </a:spcAft>
                        <a:buClrTx/>
                        <a:buSzTx/>
                        <a:buFontTx/>
                        <a:buNone/>
                        <a:tabLst/>
                        <a:defRPr/>
                      </a:pPr>
                      <a:r>
                        <a:rPr lang="en-US" sz="1400" b="1" spc="-10" dirty="0">
                          <a:latin typeface="+mn-lt"/>
                          <a:cs typeface="Calibri"/>
                        </a:rPr>
                        <a:t>Stranded on an alien planet.</a:t>
                      </a:r>
                    </a:p>
                    <a:p>
                      <a:pPr marL="67945" marR="0" lvl="0" indent="0" defTabSz="914400" eaLnBrk="1" fontAlgn="auto" latinLnBrk="0" hangingPunct="1">
                        <a:lnSpc>
                          <a:spcPct val="100000"/>
                        </a:lnSpc>
                        <a:spcBef>
                          <a:spcPts val="910"/>
                        </a:spcBef>
                        <a:spcAft>
                          <a:spcPts val="0"/>
                        </a:spcAft>
                        <a:buClrTx/>
                        <a:buSzTx/>
                        <a:buFontTx/>
                        <a:buNone/>
                        <a:tabLst/>
                        <a:defRPr/>
                      </a:pPr>
                      <a:r>
                        <a:rPr lang="en-US" sz="1200" spc="-10" dirty="0">
                          <a:latin typeface="+mn-lt"/>
                          <a:cs typeface="Calibri"/>
                        </a:rPr>
                        <a:t>The Scout’s spaceship has crashed on an alien planet much like Earth.  Regrettably, the transponder appears to have been destroyed in the crash    Build a fire to quickly signal the planetary orbiter your location.   The fire must be able to burn through the rope provided in order for the heat signature to be seen from the orbiter.   </a:t>
                      </a:r>
                      <a:endParaRPr lang="en-US" sz="1200" dirty="0">
                        <a:latin typeface="+mn-lt"/>
                        <a:cs typeface="Calibri"/>
                      </a:endParaRPr>
                    </a:p>
                    <a:p>
                      <a:pPr marL="67945">
                        <a:lnSpc>
                          <a:spcPct val="100000"/>
                        </a:lnSpc>
                        <a:spcBef>
                          <a:spcPts val="910"/>
                        </a:spcBef>
                      </a:pPr>
                      <a:r>
                        <a:rPr sz="1200" b="1" dirty="0">
                          <a:latin typeface="Calibri"/>
                          <a:cs typeface="Calibri"/>
                        </a:rPr>
                        <a:t>Fire</a:t>
                      </a:r>
                      <a:r>
                        <a:rPr sz="1200" b="1" spc="-10" dirty="0">
                          <a:latin typeface="Calibri"/>
                          <a:cs typeface="Calibri"/>
                        </a:rPr>
                        <a:t> Starting:</a:t>
                      </a:r>
                      <a:endParaRPr sz="1200" dirty="0">
                        <a:latin typeface="Calibri"/>
                        <a:cs typeface="Calibri"/>
                      </a:endParaRPr>
                    </a:p>
                    <a:p>
                      <a:pPr marL="67945">
                        <a:lnSpc>
                          <a:spcPct val="100000"/>
                        </a:lnSpc>
                        <a:spcBef>
                          <a:spcPts val="25"/>
                        </a:spcBef>
                      </a:pPr>
                      <a:r>
                        <a:rPr sz="1200" dirty="0">
                          <a:latin typeface="Calibri"/>
                          <a:cs typeface="Calibri"/>
                        </a:rPr>
                        <a:t>Fire</a:t>
                      </a:r>
                      <a:r>
                        <a:rPr sz="1200" spc="-5" dirty="0">
                          <a:latin typeface="Calibri"/>
                          <a:cs typeface="Calibri"/>
                        </a:rPr>
                        <a:t> </a:t>
                      </a:r>
                      <a:r>
                        <a:rPr sz="1200" dirty="0">
                          <a:latin typeface="Calibri"/>
                          <a:cs typeface="Calibri"/>
                        </a:rPr>
                        <a:t>starting</a:t>
                      </a:r>
                      <a:r>
                        <a:rPr sz="1200" spc="-20" dirty="0">
                          <a:latin typeface="Calibri"/>
                          <a:cs typeface="Calibri"/>
                        </a:rPr>
                        <a:t> </a:t>
                      </a:r>
                      <a:r>
                        <a:rPr sz="1200" dirty="0">
                          <a:latin typeface="Calibri"/>
                          <a:cs typeface="Calibri"/>
                        </a:rPr>
                        <a:t>is</a:t>
                      </a:r>
                      <a:r>
                        <a:rPr sz="1200" spc="-5" dirty="0">
                          <a:latin typeface="Calibri"/>
                          <a:cs typeface="Calibri"/>
                        </a:rPr>
                        <a:t> </a:t>
                      </a:r>
                      <a:r>
                        <a:rPr sz="1200" dirty="0">
                          <a:latin typeface="Calibri"/>
                          <a:cs typeface="Calibri"/>
                        </a:rPr>
                        <a:t>a</a:t>
                      </a:r>
                      <a:r>
                        <a:rPr sz="1200" spc="-20" dirty="0">
                          <a:latin typeface="Calibri"/>
                          <a:cs typeface="Calibri"/>
                        </a:rPr>
                        <a:t> </a:t>
                      </a:r>
                      <a:r>
                        <a:rPr sz="1200" spc="-10" dirty="0">
                          <a:latin typeface="Calibri"/>
                          <a:cs typeface="Calibri"/>
                        </a:rPr>
                        <a:t>hands-</a:t>
                      </a:r>
                      <a:r>
                        <a:rPr sz="1200" dirty="0">
                          <a:latin typeface="Calibri"/>
                          <a:cs typeface="Calibri"/>
                        </a:rPr>
                        <a:t>on activity</a:t>
                      </a:r>
                      <a:r>
                        <a:rPr sz="1200" spc="-10" dirty="0">
                          <a:latin typeface="Calibri"/>
                          <a:cs typeface="Calibri"/>
                        </a:rPr>
                        <a:t> </a:t>
                      </a:r>
                      <a:r>
                        <a:rPr sz="1200" dirty="0">
                          <a:latin typeface="Calibri"/>
                          <a:cs typeface="Calibri"/>
                        </a:rPr>
                        <a:t>that</a:t>
                      </a:r>
                      <a:r>
                        <a:rPr sz="1200" spc="-10" dirty="0">
                          <a:latin typeface="Calibri"/>
                          <a:cs typeface="Calibri"/>
                        </a:rPr>
                        <a:t> teaches</a:t>
                      </a:r>
                      <a:r>
                        <a:rPr lang="en-US" sz="1200" spc="-10" dirty="0">
                          <a:latin typeface="Calibri"/>
                          <a:cs typeface="Calibri"/>
                        </a:rPr>
                        <a:t>  </a:t>
                      </a:r>
                      <a:r>
                        <a:rPr sz="1200" dirty="0">
                          <a:latin typeface="Calibri"/>
                          <a:cs typeface="Calibri"/>
                        </a:rPr>
                        <a:t>valuable</a:t>
                      </a:r>
                      <a:r>
                        <a:rPr sz="1200" spc="-40" dirty="0">
                          <a:latin typeface="Calibri"/>
                          <a:cs typeface="Calibri"/>
                        </a:rPr>
                        <a:t> </a:t>
                      </a:r>
                      <a:r>
                        <a:rPr sz="1200" dirty="0">
                          <a:latin typeface="Calibri"/>
                          <a:cs typeface="Calibri"/>
                        </a:rPr>
                        <a:t>survival</a:t>
                      </a:r>
                      <a:r>
                        <a:rPr sz="1200" spc="-25" dirty="0">
                          <a:latin typeface="Calibri"/>
                          <a:cs typeface="Calibri"/>
                        </a:rPr>
                        <a:t> </a:t>
                      </a:r>
                      <a:r>
                        <a:rPr sz="1200" dirty="0">
                          <a:latin typeface="Calibri"/>
                          <a:cs typeface="Calibri"/>
                        </a:rPr>
                        <a:t>skills,</a:t>
                      </a:r>
                      <a:r>
                        <a:rPr sz="1200" spc="-35" dirty="0">
                          <a:latin typeface="Calibri"/>
                          <a:cs typeface="Calibri"/>
                        </a:rPr>
                        <a:t> </a:t>
                      </a:r>
                      <a:r>
                        <a:rPr sz="1200" dirty="0">
                          <a:latin typeface="Calibri"/>
                          <a:cs typeface="Calibri"/>
                        </a:rPr>
                        <a:t>patience,</a:t>
                      </a:r>
                      <a:r>
                        <a:rPr sz="1200" spc="-40" dirty="0">
                          <a:latin typeface="Calibri"/>
                          <a:cs typeface="Calibri"/>
                        </a:rPr>
                        <a:t> </a:t>
                      </a:r>
                      <a:r>
                        <a:rPr sz="1200" spc="-25" dirty="0">
                          <a:latin typeface="Calibri"/>
                          <a:cs typeface="Calibri"/>
                        </a:rPr>
                        <a:t>and </a:t>
                      </a:r>
                      <a:r>
                        <a:rPr sz="1200" spc="-10" dirty="0">
                          <a:latin typeface="Calibri"/>
                          <a:cs typeface="Calibri"/>
                        </a:rPr>
                        <a:t>resourcefulness.</a:t>
                      </a:r>
                      <a:r>
                        <a:rPr sz="1200" spc="-15" dirty="0">
                          <a:latin typeface="Calibri"/>
                          <a:cs typeface="Calibri"/>
                        </a:rPr>
                        <a:t> </a:t>
                      </a:r>
                      <a:r>
                        <a:rPr sz="1200" dirty="0">
                          <a:latin typeface="Calibri"/>
                          <a:cs typeface="Calibri"/>
                        </a:rPr>
                        <a:t>Scouts</a:t>
                      </a:r>
                      <a:r>
                        <a:rPr sz="1200" spc="-10" dirty="0">
                          <a:latin typeface="Calibri"/>
                          <a:cs typeface="Calibri"/>
                        </a:rPr>
                        <a:t> </a:t>
                      </a:r>
                      <a:r>
                        <a:rPr sz="1200" dirty="0">
                          <a:latin typeface="Calibri"/>
                          <a:cs typeface="Calibri"/>
                        </a:rPr>
                        <a:t>will</a:t>
                      </a:r>
                      <a:r>
                        <a:rPr sz="1200" spc="-15" dirty="0">
                          <a:latin typeface="Calibri"/>
                          <a:cs typeface="Calibri"/>
                        </a:rPr>
                        <a:t> </a:t>
                      </a:r>
                      <a:r>
                        <a:rPr sz="1200" dirty="0">
                          <a:latin typeface="Calibri"/>
                          <a:cs typeface="Calibri"/>
                        </a:rPr>
                        <a:t>work</a:t>
                      </a:r>
                      <a:r>
                        <a:rPr sz="1200" spc="-15" dirty="0">
                          <a:latin typeface="Calibri"/>
                          <a:cs typeface="Calibri"/>
                        </a:rPr>
                        <a:t> </a:t>
                      </a:r>
                      <a:r>
                        <a:rPr sz="1200" dirty="0">
                          <a:latin typeface="Calibri"/>
                          <a:cs typeface="Calibri"/>
                        </a:rPr>
                        <a:t>to ignite</a:t>
                      </a:r>
                      <a:r>
                        <a:rPr sz="1200" spc="-15" dirty="0">
                          <a:latin typeface="Calibri"/>
                          <a:cs typeface="Calibri"/>
                        </a:rPr>
                        <a:t> </a:t>
                      </a:r>
                      <a:r>
                        <a:rPr sz="1200" dirty="0">
                          <a:latin typeface="Calibri"/>
                          <a:cs typeface="Calibri"/>
                        </a:rPr>
                        <a:t>a</a:t>
                      </a:r>
                      <a:r>
                        <a:rPr sz="1200" spc="-15" dirty="0">
                          <a:latin typeface="Calibri"/>
                          <a:cs typeface="Calibri"/>
                        </a:rPr>
                        <a:t> </a:t>
                      </a:r>
                      <a:r>
                        <a:rPr sz="1200" spc="-20" dirty="0">
                          <a:latin typeface="Calibri"/>
                          <a:cs typeface="Calibri"/>
                        </a:rPr>
                        <a:t>fire </a:t>
                      </a:r>
                      <a:r>
                        <a:rPr sz="1200" dirty="0">
                          <a:latin typeface="Calibri"/>
                          <a:cs typeface="Calibri"/>
                        </a:rPr>
                        <a:t>using</a:t>
                      </a:r>
                      <a:r>
                        <a:rPr sz="1200" spc="-15" dirty="0">
                          <a:latin typeface="Calibri"/>
                          <a:cs typeface="Calibri"/>
                        </a:rPr>
                        <a:t> </a:t>
                      </a:r>
                      <a:r>
                        <a:rPr sz="1200" dirty="0">
                          <a:latin typeface="Calibri"/>
                          <a:cs typeface="Calibri"/>
                        </a:rPr>
                        <a:t>a</a:t>
                      </a:r>
                      <a:r>
                        <a:rPr sz="1200" spc="-25" dirty="0">
                          <a:latin typeface="Calibri"/>
                          <a:cs typeface="Calibri"/>
                        </a:rPr>
                        <a:t> </a:t>
                      </a:r>
                      <a:r>
                        <a:rPr sz="1200" dirty="0">
                          <a:latin typeface="Calibri"/>
                          <a:cs typeface="Calibri"/>
                        </a:rPr>
                        <a:t>striker</a:t>
                      </a:r>
                      <a:r>
                        <a:rPr sz="1200" spc="-20" dirty="0">
                          <a:latin typeface="Calibri"/>
                          <a:cs typeface="Calibri"/>
                        </a:rPr>
                        <a:t> </a:t>
                      </a:r>
                      <a:r>
                        <a:rPr sz="1200" dirty="0">
                          <a:latin typeface="Calibri"/>
                          <a:cs typeface="Calibri"/>
                        </a:rPr>
                        <a:t>and</a:t>
                      </a:r>
                      <a:r>
                        <a:rPr sz="1200" spc="-10" dirty="0">
                          <a:latin typeface="Calibri"/>
                          <a:cs typeface="Calibri"/>
                        </a:rPr>
                        <a:t> </a:t>
                      </a:r>
                      <a:r>
                        <a:rPr sz="1200" dirty="0">
                          <a:latin typeface="Calibri"/>
                          <a:cs typeface="Calibri"/>
                        </a:rPr>
                        <a:t>their</a:t>
                      </a:r>
                      <a:r>
                        <a:rPr sz="1200" spc="-30" dirty="0">
                          <a:latin typeface="Calibri"/>
                          <a:cs typeface="Calibri"/>
                        </a:rPr>
                        <a:t> </a:t>
                      </a:r>
                      <a:r>
                        <a:rPr sz="1200" dirty="0">
                          <a:latin typeface="Calibri"/>
                          <a:cs typeface="Calibri"/>
                        </a:rPr>
                        <a:t>choice</a:t>
                      </a:r>
                      <a:r>
                        <a:rPr sz="1200" spc="-10" dirty="0">
                          <a:latin typeface="Calibri"/>
                          <a:cs typeface="Calibri"/>
                        </a:rPr>
                        <a:t> </a:t>
                      </a:r>
                      <a:r>
                        <a:rPr sz="1200" dirty="0">
                          <a:latin typeface="Calibri"/>
                          <a:cs typeface="Calibri"/>
                        </a:rPr>
                        <a:t>of</a:t>
                      </a:r>
                      <a:r>
                        <a:rPr sz="1200" spc="-10" dirty="0">
                          <a:latin typeface="Calibri"/>
                          <a:cs typeface="Calibri"/>
                        </a:rPr>
                        <a:t> starting</a:t>
                      </a:r>
                      <a:r>
                        <a:rPr sz="1200" spc="500" dirty="0">
                          <a:latin typeface="Calibri"/>
                          <a:cs typeface="Calibri"/>
                        </a:rPr>
                        <a:t> </a:t>
                      </a:r>
                      <a:r>
                        <a:rPr sz="1200" dirty="0">
                          <a:latin typeface="Calibri"/>
                          <a:cs typeface="Calibri"/>
                        </a:rPr>
                        <a:t>materials:</a:t>
                      </a:r>
                      <a:r>
                        <a:rPr sz="1200" spc="-45" dirty="0">
                          <a:latin typeface="Calibri"/>
                          <a:cs typeface="Calibri"/>
                        </a:rPr>
                        <a:t> </a:t>
                      </a:r>
                      <a:r>
                        <a:rPr sz="1200" dirty="0">
                          <a:latin typeface="Calibri"/>
                          <a:cs typeface="Calibri"/>
                        </a:rPr>
                        <a:t>natural</a:t>
                      </a:r>
                      <a:r>
                        <a:rPr sz="1200" spc="-30" dirty="0">
                          <a:latin typeface="Calibri"/>
                          <a:cs typeface="Calibri"/>
                        </a:rPr>
                        <a:t> </a:t>
                      </a:r>
                      <a:r>
                        <a:rPr sz="1200" dirty="0">
                          <a:latin typeface="Calibri"/>
                          <a:cs typeface="Calibri"/>
                        </a:rPr>
                        <a:t>resources</a:t>
                      </a:r>
                      <a:r>
                        <a:rPr sz="1200" spc="-30" dirty="0">
                          <a:latin typeface="Calibri"/>
                          <a:cs typeface="Calibri"/>
                        </a:rPr>
                        <a:t> </a:t>
                      </a:r>
                      <a:r>
                        <a:rPr sz="1200" dirty="0">
                          <a:latin typeface="Calibri"/>
                          <a:cs typeface="Calibri"/>
                        </a:rPr>
                        <a:t>found</a:t>
                      </a:r>
                      <a:r>
                        <a:rPr sz="1200" spc="-40" dirty="0">
                          <a:latin typeface="Calibri"/>
                          <a:cs typeface="Calibri"/>
                        </a:rPr>
                        <a:t> </a:t>
                      </a:r>
                      <a:r>
                        <a:rPr sz="1200" dirty="0">
                          <a:latin typeface="Calibri"/>
                          <a:cs typeface="Calibri"/>
                        </a:rPr>
                        <a:t>around</a:t>
                      </a:r>
                      <a:r>
                        <a:rPr sz="1200" spc="-30" dirty="0">
                          <a:latin typeface="Calibri"/>
                          <a:cs typeface="Calibri"/>
                        </a:rPr>
                        <a:t> </a:t>
                      </a:r>
                      <a:r>
                        <a:rPr sz="1200" spc="-10" dirty="0">
                          <a:latin typeface="Calibri"/>
                          <a:cs typeface="Calibri"/>
                        </a:rPr>
                        <a:t>them, </a:t>
                      </a:r>
                      <a:r>
                        <a:rPr sz="1200" dirty="0">
                          <a:latin typeface="Calibri"/>
                          <a:cs typeface="Calibri"/>
                        </a:rPr>
                        <a:t>steel</a:t>
                      </a:r>
                      <a:r>
                        <a:rPr sz="1200" spc="-30" dirty="0">
                          <a:latin typeface="Calibri"/>
                          <a:cs typeface="Calibri"/>
                        </a:rPr>
                        <a:t> </a:t>
                      </a:r>
                      <a:r>
                        <a:rPr sz="1200" dirty="0">
                          <a:latin typeface="Calibri"/>
                          <a:cs typeface="Calibri"/>
                        </a:rPr>
                        <a:t>wool,</a:t>
                      </a:r>
                      <a:r>
                        <a:rPr sz="1200" spc="-30" dirty="0">
                          <a:latin typeface="Calibri"/>
                          <a:cs typeface="Calibri"/>
                        </a:rPr>
                        <a:t> </a:t>
                      </a:r>
                      <a:r>
                        <a:rPr sz="1200" dirty="0">
                          <a:latin typeface="Calibri"/>
                          <a:cs typeface="Calibri"/>
                        </a:rPr>
                        <a:t>or</a:t>
                      </a:r>
                      <a:r>
                        <a:rPr sz="1200" spc="-25" dirty="0">
                          <a:latin typeface="Calibri"/>
                          <a:cs typeface="Calibri"/>
                        </a:rPr>
                        <a:t> </a:t>
                      </a:r>
                      <a:r>
                        <a:rPr sz="1200" dirty="0">
                          <a:latin typeface="Calibri"/>
                          <a:cs typeface="Calibri"/>
                        </a:rPr>
                        <a:t>a</a:t>
                      </a:r>
                      <a:r>
                        <a:rPr sz="1200" spc="-20" dirty="0">
                          <a:latin typeface="Calibri"/>
                          <a:cs typeface="Calibri"/>
                        </a:rPr>
                        <a:t> </a:t>
                      </a:r>
                      <a:r>
                        <a:rPr sz="1200" dirty="0">
                          <a:latin typeface="Calibri"/>
                          <a:cs typeface="Calibri"/>
                        </a:rPr>
                        <a:t>cotton</a:t>
                      </a:r>
                      <a:r>
                        <a:rPr sz="1200" spc="-25" dirty="0">
                          <a:latin typeface="Calibri"/>
                          <a:cs typeface="Calibri"/>
                        </a:rPr>
                        <a:t> </a:t>
                      </a:r>
                      <a:r>
                        <a:rPr sz="1200" dirty="0">
                          <a:latin typeface="Calibri"/>
                          <a:cs typeface="Calibri"/>
                        </a:rPr>
                        <a:t>ball</a:t>
                      </a:r>
                      <a:r>
                        <a:rPr sz="1200" spc="-15" dirty="0">
                          <a:latin typeface="Calibri"/>
                          <a:cs typeface="Calibri"/>
                        </a:rPr>
                        <a:t> </a:t>
                      </a:r>
                      <a:r>
                        <a:rPr sz="1200" dirty="0">
                          <a:latin typeface="Calibri"/>
                          <a:cs typeface="Calibri"/>
                        </a:rPr>
                        <a:t>with</a:t>
                      </a:r>
                      <a:r>
                        <a:rPr sz="1200" spc="-25" dirty="0">
                          <a:latin typeface="Calibri"/>
                          <a:cs typeface="Calibri"/>
                        </a:rPr>
                        <a:t> </a:t>
                      </a:r>
                      <a:r>
                        <a:rPr sz="1200" dirty="0">
                          <a:latin typeface="Calibri"/>
                          <a:cs typeface="Calibri"/>
                        </a:rPr>
                        <a:t>Vaseline.</a:t>
                      </a:r>
                      <a:r>
                        <a:rPr sz="1200" spc="-20" dirty="0">
                          <a:latin typeface="Calibri"/>
                          <a:cs typeface="Calibri"/>
                        </a:rPr>
                        <a:t> </a:t>
                      </a:r>
                      <a:r>
                        <a:rPr sz="1200" spc="-25" dirty="0">
                          <a:latin typeface="Calibri"/>
                          <a:cs typeface="Calibri"/>
                        </a:rPr>
                        <a:t>The </a:t>
                      </a:r>
                      <a:r>
                        <a:rPr sz="1200" dirty="0">
                          <a:latin typeface="Calibri"/>
                          <a:cs typeface="Calibri"/>
                        </a:rPr>
                        <a:t>ultimate</a:t>
                      </a:r>
                      <a:r>
                        <a:rPr sz="1200" spc="-25" dirty="0">
                          <a:latin typeface="Calibri"/>
                          <a:cs typeface="Calibri"/>
                        </a:rPr>
                        <a:t> </a:t>
                      </a:r>
                      <a:r>
                        <a:rPr sz="1200" dirty="0">
                          <a:latin typeface="Calibri"/>
                          <a:cs typeface="Calibri"/>
                        </a:rPr>
                        <a:t>challenge</a:t>
                      </a:r>
                      <a:r>
                        <a:rPr sz="1200" spc="-25" dirty="0">
                          <a:latin typeface="Calibri"/>
                          <a:cs typeface="Calibri"/>
                        </a:rPr>
                        <a:t> </a:t>
                      </a:r>
                      <a:r>
                        <a:rPr sz="1200" dirty="0">
                          <a:latin typeface="Calibri"/>
                          <a:cs typeface="Calibri"/>
                        </a:rPr>
                        <a:t>is</a:t>
                      </a:r>
                      <a:r>
                        <a:rPr sz="1200" spc="-35" dirty="0">
                          <a:latin typeface="Calibri"/>
                          <a:cs typeface="Calibri"/>
                        </a:rPr>
                        <a:t> </a:t>
                      </a:r>
                      <a:r>
                        <a:rPr sz="1200" dirty="0">
                          <a:latin typeface="Calibri"/>
                          <a:cs typeface="Calibri"/>
                        </a:rPr>
                        <a:t>to</a:t>
                      </a:r>
                      <a:r>
                        <a:rPr sz="1200" spc="-35" dirty="0">
                          <a:latin typeface="Calibri"/>
                          <a:cs typeface="Calibri"/>
                        </a:rPr>
                        <a:t> </a:t>
                      </a:r>
                      <a:r>
                        <a:rPr sz="1200" dirty="0">
                          <a:latin typeface="Calibri"/>
                          <a:cs typeface="Calibri"/>
                        </a:rPr>
                        <a:t>build</a:t>
                      </a:r>
                      <a:r>
                        <a:rPr sz="1200" spc="-25" dirty="0">
                          <a:latin typeface="Calibri"/>
                          <a:cs typeface="Calibri"/>
                        </a:rPr>
                        <a:t> </a:t>
                      </a:r>
                      <a:r>
                        <a:rPr sz="1200" dirty="0">
                          <a:latin typeface="Calibri"/>
                          <a:cs typeface="Calibri"/>
                        </a:rPr>
                        <a:t>and</a:t>
                      </a:r>
                      <a:r>
                        <a:rPr sz="1200" spc="-30" dirty="0">
                          <a:latin typeface="Calibri"/>
                          <a:cs typeface="Calibri"/>
                        </a:rPr>
                        <a:t> </a:t>
                      </a:r>
                      <a:r>
                        <a:rPr sz="1200" dirty="0">
                          <a:latin typeface="Calibri"/>
                          <a:cs typeface="Calibri"/>
                        </a:rPr>
                        <a:t>sustain</a:t>
                      </a:r>
                      <a:r>
                        <a:rPr sz="1200" spc="-35" dirty="0">
                          <a:latin typeface="Calibri"/>
                          <a:cs typeface="Calibri"/>
                        </a:rPr>
                        <a:t> </a:t>
                      </a:r>
                      <a:r>
                        <a:rPr sz="1200" dirty="0">
                          <a:latin typeface="Calibri"/>
                          <a:cs typeface="Calibri"/>
                        </a:rPr>
                        <a:t>the</a:t>
                      </a:r>
                      <a:r>
                        <a:rPr sz="1200" spc="-30" dirty="0">
                          <a:latin typeface="Calibri"/>
                          <a:cs typeface="Calibri"/>
                        </a:rPr>
                        <a:t> </a:t>
                      </a:r>
                      <a:r>
                        <a:rPr sz="1200" spc="-20" dirty="0">
                          <a:latin typeface="Calibri"/>
                          <a:cs typeface="Calibri"/>
                        </a:rPr>
                        <a:t>fire </a:t>
                      </a:r>
                      <a:r>
                        <a:rPr sz="1200" dirty="0">
                          <a:latin typeface="Calibri"/>
                          <a:cs typeface="Calibri"/>
                        </a:rPr>
                        <a:t>long</a:t>
                      </a:r>
                      <a:r>
                        <a:rPr sz="1200" spc="-15" dirty="0">
                          <a:latin typeface="Calibri"/>
                          <a:cs typeface="Calibri"/>
                        </a:rPr>
                        <a:t> </a:t>
                      </a:r>
                      <a:r>
                        <a:rPr sz="1200" dirty="0">
                          <a:latin typeface="Calibri"/>
                          <a:cs typeface="Calibri"/>
                        </a:rPr>
                        <a:t>enough</a:t>
                      </a:r>
                      <a:r>
                        <a:rPr sz="1200" spc="-20" dirty="0">
                          <a:latin typeface="Calibri"/>
                          <a:cs typeface="Calibri"/>
                        </a:rPr>
                        <a:t> </a:t>
                      </a:r>
                      <a:r>
                        <a:rPr sz="1200" dirty="0">
                          <a:latin typeface="Calibri"/>
                          <a:cs typeface="Calibri"/>
                        </a:rPr>
                        <a:t>to</a:t>
                      </a:r>
                      <a:r>
                        <a:rPr sz="1200" spc="-20" dirty="0">
                          <a:latin typeface="Calibri"/>
                          <a:cs typeface="Calibri"/>
                        </a:rPr>
                        <a:t> </a:t>
                      </a:r>
                      <a:r>
                        <a:rPr sz="1200" dirty="0">
                          <a:latin typeface="Calibri"/>
                          <a:cs typeface="Calibri"/>
                        </a:rPr>
                        <a:t>burn</a:t>
                      </a:r>
                      <a:r>
                        <a:rPr sz="1200" spc="-20" dirty="0">
                          <a:latin typeface="Calibri"/>
                          <a:cs typeface="Calibri"/>
                        </a:rPr>
                        <a:t> </a:t>
                      </a:r>
                      <a:r>
                        <a:rPr sz="1200" dirty="0">
                          <a:latin typeface="Calibri"/>
                          <a:cs typeface="Calibri"/>
                        </a:rPr>
                        <a:t>through</a:t>
                      </a:r>
                      <a:r>
                        <a:rPr sz="1200" spc="-20" dirty="0">
                          <a:latin typeface="Calibri"/>
                          <a:cs typeface="Calibri"/>
                        </a:rPr>
                        <a:t> </a:t>
                      </a:r>
                      <a:r>
                        <a:rPr sz="1200" dirty="0">
                          <a:latin typeface="Calibri"/>
                          <a:cs typeface="Calibri"/>
                        </a:rPr>
                        <a:t>a</a:t>
                      </a:r>
                      <a:r>
                        <a:rPr sz="1200" spc="-15" dirty="0">
                          <a:latin typeface="Calibri"/>
                          <a:cs typeface="Calibri"/>
                        </a:rPr>
                        <a:t> </a:t>
                      </a:r>
                      <a:r>
                        <a:rPr sz="1200" dirty="0">
                          <a:latin typeface="Calibri"/>
                          <a:cs typeface="Calibri"/>
                        </a:rPr>
                        <a:t>small</a:t>
                      </a:r>
                      <a:r>
                        <a:rPr sz="1200" spc="-25" dirty="0">
                          <a:latin typeface="Calibri"/>
                          <a:cs typeface="Calibri"/>
                        </a:rPr>
                        <a:t> </a:t>
                      </a:r>
                      <a:r>
                        <a:rPr sz="1200" spc="-20" dirty="0">
                          <a:latin typeface="Calibri"/>
                          <a:cs typeface="Calibri"/>
                        </a:rPr>
                        <a:t>rope </a:t>
                      </a:r>
                      <a:r>
                        <a:rPr sz="1200" dirty="0">
                          <a:latin typeface="Calibri"/>
                          <a:cs typeface="Calibri"/>
                        </a:rPr>
                        <a:t>suspended</a:t>
                      </a:r>
                      <a:r>
                        <a:rPr sz="1200" spc="-25" dirty="0">
                          <a:latin typeface="Calibri"/>
                          <a:cs typeface="Calibri"/>
                        </a:rPr>
                        <a:t> </a:t>
                      </a:r>
                      <a:r>
                        <a:rPr sz="1200" dirty="0">
                          <a:latin typeface="Calibri"/>
                          <a:cs typeface="Calibri"/>
                        </a:rPr>
                        <a:t>above</a:t>
                      </a:r>
                      <a:r>
                        <a:rPr sz="1200" spc="-35" dirty="0">
                          <a:latin typeface="Calibri"/>
                          <a:cs typeface="Calibri"/>
                        </a:rPr>
                        <a:t> </a:t>
                      </a:r>
                      <a:r>
                        <a:rPr sz="1200" dirty="0">
                          <a:latin typeface="Calibri"/>
                          <a:cs typeface="Calibri"/>
                        </a:rPr>
                        <a:t>their</a:t>
                      </a:r>
                      <a:r>
                        <a:rPr sz="1200" spc="-20" dirty="0">
                          <a:latin typeface="Calibri"/>
                          <a:cs typeface="Calibri"/>
                        </a:rPr>
                        <a:t> </a:t>
                      </a:r>
                      <a:r>
                        <a:rPr sz="1200" dirty="0">
                          <a:latin typeface="Calibri"/>
                          <a:cs typeface="Calibri"/>
                        </a:rPr>
                        <a:t>fire</a:t>
                      </a:r>
                      <a:r>
                        <a:rPr sz="1200" spc="-25" dirty="0">
                          <a:latin typeface="Calibri"/>
                          <a:cs typeface="Calibri"/>
                        </a:rPr>
                        <a:t> </a:t>
                      </a:r>
                      <a:r>
                        <a:rPr sz="1200" dirty="0">
                          <a:latin typeface="Calibri"/>
                          <a:cs typeface="Calibri"/>
                        </a:rPr>
                        <a:t>pit.</a:t>
                      </a:r>
                      <a:r>
                        <a:rPr sz="1200" spc="-30" dirty="0">
                          <a:latin typeface="Calibri"/>
                          <a:cs typeface="Calibri"/>
                        </a:rPr>
                        <a:t> </a:t>
                      </a:r>
                      <a:r>
                        <a:rPr sz="1200" dirty="0">
                          <a:latin typeface="Calibri"/>
                          <a:cs typeface="Calibri"/>
                        </a:rPr>
                        <a:t>This</a:t>
                      </a:r>
                      <a:r>
                        <a:rPr sz="1200" spc="-30" dirty="0">
                          <a:latin typeface="Calibri"/>
                          <a:cs typeface="Calibri"/>
                        </a:rPr>
                        <a:t> </a:t>
                      </a:r>
                      <a:r>
                        <a:rPr sz="1200" dirty="0">
                          <a:latin typeface="Calibri"/>
                          <a:cs typeface="Calibri"/>
                        </a:rPr>
                        <a:t>activity</a:t>
                      </a:r>
                      <a:r>
                        <a:rPr sz="1200" spc="-25" dirty="0">
                          <a:latin typeface="Calibri"/>
                          <a:cs typeface="Calibri"/>
                        </a:rPr>
                        <a:t> not</a:t>
                      </a:r>
                      <a:r>
                        <a:rPr sz="1200" spc="500" dirty="0">
                          <a:latin typeface="Calibri"/>
                          <a:cs typeface="Calibri"/>
                        </a:rPr>
                        <a:t> </a:t>
                      </a:r>
                      <a:r>
                        <a:rPr sz="1200" dirty="0">
                          <a:latin typeface="Calibri"/>
                          <a:cs typeface="Calibri"/>
                        </a:rPr>
                        <a:t>only</a:t>
                      </a:r>
                      <a:r>
                        <a:rPr sz="1200" spc="-25" dirty="0">
                          <a:latin typeface="Calibri"/>
                          <a:cs typeface="Calibri"/>
                        </a:rPr>
                        <a:t> </a:t>
                      </a:r>
                      <a:r>
                        <a:rPr sz="1200" dirty="0">
                          <a:latin typeface="Calibri"/>
                          <a:cs typeface="Calibri"/>
                        </a:rPr>
                        <a:t>builds</a:t>
                      </a:r>
                      <a:r>
                        <a:rPr sz="1200" spc="-35" dirty="0">
                          <a:latin typeface="Calibri"/>
                          <a:cs typeface="Calibri"/>
                        </a:rPr>
                        <a:t> </a:t>
                      </a:r>
                      <a:r>
                        <a:rPr sz="1200" dirty="0">
                          <a:latin typeface="Calibri"/>
                          <a:cs typeface="Calibri"/>
                        </a:rPr>
                        <a:t>practical</a:t>
                      </a:r>
                      <a:r>
                        <a:rPr sz="1200" spc="-20" dirty="0">
                          <a:latin typeface="Calibri"/>
                          <a:cs typeface="Calibri"/>
                        </a:rPr>
                        <a:t> </a:t>
                      </a:r>
                      <a:r>
                        <a:rPr sz="1200" dirty="0">
                          <a:latin typeface="Calibri"/>
                          <a:cs typeface="Calibri"/>
                        </a:rPr>
                        <a:t>skills</a:t>
                      </a:r>
                      <a:r>
                        <a:rPr sz="1200" spc="-25" dirty="0">
                          <a:latin typeface="Calibri"/>
                          <a:cs typeface="Calibri"/>
                        </a:rPr>
                        <a:t> </a:t>
                      </a:r>
                      <a:r>
                        <a:rPr sz="1200" dirty="0">
                          <a:latin typeface="Calibri"/>
                          <a:cs typeface="Calibri"/>
                        </a:rPr>
                        <a:t>but</a:t>
                      </a:r>
                      <a:r>
                        <a:rPr sz="1200" spc="-20" dirty="0">
                          <a:latin typeface="Calibri"/>
                          <a:cs typeface="Calibri"/>
                        </a:rPr>
                        <a:t> </a:t>
                      </a:r>
                      <a:r>
                        <a:rPr sz="1200" dirty="0">
                          <a:latin typeface="Calibri"/>
                          <a:cs typeface="Calibri"/>
                        </a:rPr>
                        <a:t>also</a:t>
                      </a:r>
                      <a:r>
                        <a:rPr sz="1200" spc="-35" dirty="0">
                          <a:latin typeface="Calibri"/>
                          <a:cs typeface="Calibri"/>
                        </a:rPr>
                        <a:t> </a:t>
                      </a:r>
                      <a:r>
                        <a:rPr sz="1200" dirty="0">
                          <a:latin typeface="Calibri"/>
                          <a:cs typeface="Calibri"/>
                        </a:rPr>
                        <a:t>fosters</a:t>
                      </a:r>
                      <a:r>
                        <a:rPr sz="1200" spc="-35" dirty="0">
                          <a:latin typeface="Calibri"/>
                          <a:cs typeface="Calibri"/>
                        </a:rPr>
                        <a:t> </a:t>
                      </a:r>
                      <a:r>
                        <a:rPr sz="1200" spc="-10" dirty="0">
                          <a:latin typeface="Calibri"/>
                          <a:cs typeface="Calibri"/>
                        </a:rPr>
                        <a:t>problem-</a:t>
                      </a:r>
                      <a:r>
                        <a:rPr sz="1200" dirty="0">
                          <a:latin typeface="Calibri"/>
                          <a:cs typeface="Calibri"/>
                        </a:rPr>
                        <a:t>solving</a:t>
                      </a:r>
                      <a:r>
                        <a:rPr sz="1200" spc="-20" dirty="0">
                          <a:latin typeface="Calibri"/>
                          <a:cs typeface="Calibri"/>
                        </a:rPr>
                        <a:t> </a:t>
                      </a:r>
                      <a:r>
                        <a:rPr sz="1200" dirty="0">
                          <a:latin typeface="Calibri"/>
                          <a:cs typeface="Calibri"/>
                        </a:rPr>
                        <a:t>and</a:t>
                      </a:r>
                      <a:r>
                        <a:rPr sz="1200" spc="-15" dirty="0">
                          <a:latin typeface="Calibri"/>
                          <a:cs typeface="Calibri"/>
                        </a:rPr>
                        <a:t> </a:t>
                      </a:r>
                      <a:r>
                        <a:rPr sz="1200" dirty="0">
                          <a:latin typeface="Calibri"/>
                          <a:cs typeface="Calibri"/>
                        </a:rPr>
                        <a:t>creativity</a:t>
                      </a:r>
                      <a:r>
                        <a:rPr sz="1200" spc="-35" dirty="0">
                          <a:latin typeface="Calibri"/>
                          <a:cs typeface="Calibri"/>
                        </a:rPr>
                        <a:t> </a:t>
                      </a:r>
                      <a:r>
                        <a:rPr sz="1200" dirty="0">
                          <a:latin typeface="Calibri"/>
                          <a:cs typeface="Calibri"/>
                        </a:rPr>
                        <a:t>as</a:t>
                      </a:r>
                      <a:r>
                        <a:rPr sz="1200" spc="-25" dirty="0">
                          <a:latin typeface="Calibri"/>
                          <a:cs typeface="Calibri"/>
                        </a:rPr>
                        <a:t> </a:t>
                      </a:r>
                      <a:r>
                        <a:rPr sz="1200" dirty="0">
                          <a:latin typeface="Calibri"/>
                          <a:cs typeface="Calibri"/>
                        </a:rPr>
                        <a:t>they</a:t>
                      </a:r>
                      <a:r>
                        <a:rPr sz="1200" spc="-30" dirty="0">
                          <a:latin typeface="Calibri"/>
                          <a:cs typeface="Calibri"/>
                        </a:rPr>
                        <a:t> </a:t>
                      </a:r>
                      <a:r>
                        <a:rPr sz="1200" dirty="0">
                          <a:latin typeface="Calibri"/>
                          <a:cs typeface="Calibri"/>
                        </a:rPr>
                        <a:t>explore</a:t>
                      </a:r>
                      <a:r>
                        <a:rPr sz="1200" spc="-25" dirty="0">
                          <a:latin typeface="Calibri"/>
                          <a:cs typeface="Calibri"/>
                        </a:rPr>
                        <a:t> </a:t>
                      </a:r>
                      <a:r>
                        <a:rPr sz="1200" dirty="0">
                          <a:latin typeface="Calibri"/>
                          <a:cs typeface="Calibri"/>
                        </a:rPr>
                        <a:t>the</a:t>
                      </a:r>
                      <a:r>
                        <a:rPr sz="1200" spc="-25" dirty="0">
                          <a:latin typeface="Calibri"/>
                          <a:cs typeface="Calibri"/>
                        </a:rPr>
                        <a:t> </a:t>
                      </a:r>
                      <a:r>
                        <a:rPr sz="1200" dirty="0">
                          <a:latin typeface="Calibri"/>
                          <a:cs typeface="Calibri"/>
                        </a:rPr>
                        <a:t>best</a:t>
                      </a:r>
                      <a:r>
                        <a:rPr sz="1200" spc="-25" dirty="0">
                          <a:latin typeface="Calibri"/>
                          <a:cs typeface="Calibri"/>
                        </a:rPr>
                        <a:t> </a:t>
                      </a:r>
                      <a:r>
                        <a:rPr sz="1200" spc="-20" dirty="0">
                          <a:latin typeface="Calibri"/>
                          <a:cs typeface="Calibri"/>
                        </a:rPr>
                        <a:t>ways </a:t>
                      </a:r>
                      <a:r>
                        <a:rPr sz="1200" dirty="0">
                          <a:latin typeface="Calibri"/>
                          <a:cs typeface="Calibri"/>
                        </a:rPr>
                        <a:t>to</a:t>
                      </a:r>
                      <a:r>
                        <a:rPr sz="1200" spc="-25" dirty="0">
                          <a:latin typeface="Calibri"/>
                          <a:cs typeface="Calibri"/>
                        </a:rPr>
                        <a:t> </a:t>
                      </a:r>
                      <a:r>
                        <a:rPr sz="1200" dirty="0">
                          <a:latin typeface="Calibri"/>
                          <a:cs typeface="Calibri"/>
                        </a:rPr>
                        <a:t>succeed</a:t>
                      </a:r>
                      <a:r>
                        <a:rPr sz="1200" spc="-30" dirty="0">
                          <a:latin typeface="Calibri"/>
                          <a:cs typeface="Calibri"/>
                        </a:rPr>
                        <a:t> </a:t>
                      </a:r>
                      <a:r>
                        <a:rPr sz="1200" dirty="0">
                          <a:latin typeface="Calibri"/>
                          <a:cs typeface="Calibri"/>
                        </a:rPr>
                        <a:t>with</a:t>
                      </a:r>
                      <a:r>
                        <a:rPr sz="1200" spc="-30" dirty="0">
                          <a:latin typeface="Calibri"/>
                          <a:cs typeface="Calibri"/>
                        </a:rPr>
                        <a:t> </a:t>
                      </a:r>
                      <a:r>
                        <a:rPr sz="1200" dirty="0">
                          <a:latin typeface="Calibri"/>
                          <a:cs typeface="Calibri"/>
                        </a:rPr>
                        <a:t>their</a:t>
                      </a:r>
                      <a:r>
                        <a:rPr sz="1200" spc="-20" dirty="0">
                          <a:latin typeface="Calibri"/>
                          <a:cs typeface="Calibri"/>
                        </a:rPr>
                        <a:t> </a:t>
                      </a:r>
                      <a:r>
                        <a:rPr sz="1200" dirty="0">
                          <a:latin typeface="Calibri"/>
                          <a:cs typeface="Calibri"/>
                        </a:rPr>
                        <a:t>chosen</a:t>
                      </a:r>
                      <a:r>
                        <a:rPr sz="1200" spc="-25" dirty="0">
                          <a:latin typeface="Calibri"/>
                          <a:cs typeface="Calibri"/>
                        </a:rPr>
                        <a:t> </a:t>
                      </a:r>
                      <a:r>
                        <a:rPr sz="1200" spc="-10" dirty="0">
                          <a:latin typeface="Calibri"/>
                          <a:cs typeface="Calibri"/>
                        </a:rPr>
                        <a:t>materials.</a:t>
                      </a:r>
                      <a:endParaRPr lang="en-US" sz="1200" spc="-10" dirty="0">
                        <a:latin typeface="Calibri"/>
                        <a:cs typeface="Calibri"/>
                      </a:endParaRPr>
                    </a:p>
                    <a:p>
                      <a:pPr marL="67945" marR="67310">
                        <a:lnSpc>
                          <a:spcPct val="101699"/>
                        </a:lnSpc>
                        <a:spcBef>
                          <a:spcPts val="10"/>
                        </a:spcBef>
                      </a:pPr>
                      <a:endParaRPr lang="en-US" sz="1200" spc="-10" dirty="0">
                        <a:latin typeface="Calibri"/>
                        <a:cs typeface="Calibri"/>
                      </a:endParaRPr>
                    </a:p>
                    <a:p>
                      <a:pPr marL="67945" marR="67310">
                        <a:lnSpc>
                          <a:spcPct val="101699"/>
                        </a:lnSpc>
                        <a:spcBef>
                          <a:spcPts val="10"/>
                        </a:spcBef>
                      </a:pPr>
                      <a:endParaRPr sz="1200" dirty="0">
                        <a:latin typeface="Times New Roman"/>
                        <a:cs typeface="Times New Roman"/>
                      </a:endParaRPr>
                    </a:p>
                    <a:p>
                      <a:pPr marL="67945">
                        <a:lnSpc>
                          <a:spcPct val="100000"/>
                        </a:lnSpc>
                      </a:pPr>
                      <a:r>
                        <a:rPr sz="1200" b="1" dirty="0">
                          <a:latin typeface="Calibri"/>
                          <a:cs typeface="Calibri"/>
                        </a:rPr>
                        <a:t>Scoring</a:t>
                      </a:r>
                      <a:r>
                        <a:rPr sz="1200" b="1" spc="-40" dirty="0">
                          <a:latin typeface="Calibri"/>
                          <a:cs typeface="Calibri"/>
                        </a:rPr>
                        <a:t> </a:t>
                      </a:r>
                      <a:r>
                        <a:rPr sz="1200" b="1" spc="-10" dirty="0">
                          <a:latin typeface="Calibri"/>
                          <a:cs typeface="Calibri"/>
                        </a:rPr>
                        <a:t>Criteria:</a:t>
                      </a:r>
                      <a:endParaRPr sz="1200" dirty="0">
                        <a:latin typeface="Calibri"/>
                        <a:cs typeface="Calibri"/>
                      </a:endParaRPr>
                    </a:p>
                    <a:p>
                      <a:pPr marL="67945">
                        <a:lnSpc>
                          <a:spcPct val="100000"/>
                        </a:lnSpc>
                        <a:spcBef>
                          <a:spcPts val="25"/>
                        </a:spcBef>
                      </a:pPr>
                      <a:r>
                        <a:rPr sz="1100" dirty="0">
                          <a:latin typeface="Calibri"/>
                          <a:cs typeface="Calibri"/>
                        </a:rPr>
                        <a:t>Items</a:t>
                      </a:r>
                      <a:r>
                        <a:rPr sz="1100" spc="-35" dirty="0">
                          <a:latin typeface="Calibri"/>
                          <a:cs typeface="Calibri"/>
                        </a:rPr>
                        <a:t> </a:t>
                      </a:r>
                      <a:r>
                        <a:rPr sz="1100" dirty="0">
                          <a:latin typeface="Calibri"/>
                          <a:cs typeface="Calibri"/>
                        </a:rPr>
                        <a:t>and</a:t>
                      </a:r>
                      <a:r>
                        <a:rPr sz="1100" spc="-25" dirty="0">
                          <a:latin typeface="Calibri"/>
                          <a:cs typeface="Calibri"/>
                        </a:rPr>
                        <a:t> </a:t>
                      </a:r>
                      <a:r>
                        <a:rPr sz="1100" dirty="0">
                          <a:latin typeface="Calibri"/>
                          <a:cs typeface="Calibri"/>
                        </a:rPr>
                        <a:t>Time</a:t>
                      </a:r>
                      <a:r>
                        <a:rPr sz="1100" spc="-15" dirty="0">
                          <a:latin typeface="Calibri"/>
                          <a:cs typeface="Calibri"/>
                        </a:rPr>
                        <a:t> </a:t>
                      </a:r>
                      <a:r>
                        <a:rPr sz="1100" dirty="0">
                          <a:latin typeface="Calibri"/>
                          <a:cs typeface="Calibri"/>
                        </a:rPr>
                        <a:t>-</a:t>
                      </a:r>
                      <a:r>
                        <a:rPr sz="1100" spc="-15" dirty="0">
                          <a:latin typeface="Calibri"/>
                          <a:cs typeface="Calibri"/>
                        </a:rPr>
                        <a:t> </a:t>
                      </a:r>
                      <a:r>
                        <a:rPr sz="1200" dirty="0">
                          <a:latin typeface="Calibri"/>
                          <a:cs typeface="Calibri"/>
                        </a:rPr>
                        <a:t>Scouts</a:t>
                      </a:r>
                      <a:r>
                        <a:rPr sz="1200" spc="-20" dirty="0">
                          <a:latin typeface="Calibri"/>
                          <a:cs typeface="Calibri"/>
                        </a:rPr>
                        <a:t> </a:t>
                      </a:r>
                      <a:r>
                        <a:rPr sz="1200" dirty="0">
                          <a:latin typeface="Calibri"/>
                          <a:cs typeface="Calibri"/>
                        </a:rPr>
                        <a:t>will</a:t>
                      </a:r>
                      <a:r>
                        <a:rPr sz="1200" spc="-15" dirty="0">
                          <a:latin typeface="Calibri"/>
                          <a:cs typeface="Calibri"/>
                        </a:rPr>
                        <a:t> </a:t>
                      </a:r>
                      <a:r>
                        <a:rPr sz="1200" dirty="0">
                          <a:latin typeface="Calibri"/>
                          <a:cs typeface="Calibri"/>
                        </a:rPr>
                        <a:t>have</a:t>
                      </a:r>
                      <a:r>
                        <a:rPr sz="1200" spc="-30" dirty="0">
                          <a:latin typeface="Calibri"/>
                          <a:cs typeface="Calibri"/>
                        </a:rPr>
                        <a:t> </a:t>
                      </a:r>
                      <a:r>
                        <a:rPr sz="1200" dirty="0">
                          <a:latin typeface="Calibri"/>
                          <a:cs typeface="Calibri"/>
                        </a:rPr>
                        <a:t>the</a:t>
                      </a:r>
                      <a:r>
                        <a:rPr sz="1200" spc="-10" dirty="0">
                          <a:latin typeface="Calibri"/>
                          <a:cs typeface="Calibri"/>
                        </a:rPr>
                        <a:t> </a:t>
                      </a:r>
                      <a:r>
                        <a:rPr sz="1200" dirty="0">
                          <a:latin typeface="Calibri"/>
                          <a:cs typeface="Calibri"/>
                        </a:rPr>
                        <a:t>options</a:t>
                      </a:r>
                      <a:r>
                        <a:rPr sz="1200" spc="-30" dirty="0">
                          <a:latin typeface="Calibri"/>
                          <a:cs typeface="Calibri"/>
                        </a:rPr>
                        <a:t> </a:t>
                      </a:r>
                      <a:r>
                        <a:rPr sz="1200" spc="-25" dirty="0">
                          <a:latin typeface="Calibri"/>
                          <a:cs typeface="Calibri"/>
                        </a:rPr>
                        <a:t>of</a:t>
                      </a:r>
                      <a:endParaRPr sz="1200" dirty="0">
                        <a:latin typeface="Calibri"/>
                        <a:cs typeface="Calibri"/>
                      </a:endParaRPr>
                    </a:p>
                    <a:p>
                      <a:pPr marL="67945" marR="109855">
                        <a:lnSpc>
                          <a:spcPct val="101699"/>
                        </a:lnSpc>
                        <a:spcBef>
                          <a:spcPts val="15"/>
                        </a:spcBef>
                      </a:pPr>
                      <a:r>
                        <a:rPr sz="1200" dirty="0">
                          <a:latin typeface="Calibri"/>
                          <a:cs typeface="Calibri"/>
                        </a:rPr>
                        <a:t>using</a:t>
                      </a:r>
                      <a:r>
                        <a:rPr sz="1200" spc="-20" dirty="0">
                          <a:latin typeface="Calibri"/>
                          <a:cs typeface="Calibri"/>
                        </a:rPr>
                        <a:t> </a:t>
                      </a:r>
                      <a:r>
                        <a:rPr sz="1200" dirty="0">
                          <a:latin typeface="Calibri"/>
                          <a:cs typeface="Calibri"/>
                        </a:rPr>
                        <a:t>a</a:t>
                      </a:r>
                      <a:r>
                        <a:rPr sz="1200" spc="-25" dirty="0">
                          <a:latin typeface="Calibri"/>
                          <a:cs typeface="Calibri"/>
                        </a:rPr>
                        <a:t> </a:t>
                      </a:r>
                      <a:r>
                        <a:rPr sz="1200" dirty="0">
                          <a:latin typeface="Calibri"/>
                          <a:cs typeface="Calibri"/>
                        </a:rPr>
                        <a:t>cotton</a:t>
                      </a:r>
                      <a:r>
                        <a:rPr sz="1200" spc="-20" dirty="0">
                          <a:latin typeface="Calibri"/>
                          <a:cs typeface="Calibri"/>
                        </a:rPr>
                        <a:t> </a:t>
                      </a:r>
                      <a:r>
                        <a:rPr sz="1200" dirty="0">
                          <a:latin typeface="Calibri"/>
                          <a:cs typeface="Calibri"/>
                        </a:rPr>
                        <a:t>ball</a:t>
                      </a:r>
                      <a:r>
                        <a:rPr sz="1200" spc="-30" dirty="0">
                          <a:latin typeface="Calibri"/>
                          <a:cs typeface="Calibri"/>
                        </a:rPr>
                        <a:t> </a:t>
                      </a:r>
                      <a:r>
                        <a:rPr sz="1200" dirty="0">
                          <a:latin typeface="Calibri"/>
                          <a:cs typeface="Calibri"/>
                        </a:rPr>
                        <a:t>with</a:t>
                      </a:r>
                      <a:r>
                        <a:rPr sz="1200" spc="-15" dirty="0">
                          <a:latin typeface="Calibri"/>
                          <a:cs typeface="Calibri"/>
                        </a:rPr>
                        <a:t> </a:t>
                      </a:r>
                      <a:r>
                        <a:rPr sz="1200" dirty="0">
                          <a:latin typeface="Calibri"/>
                          <a:cs typeface="Calibri"/>
                        </a:rPr>
                        <a:t>Vaseline</a:t>
                      </a:r>
                      <a:r>
                        <a:rPr sz="1200" spc="-15" dirty="0">
                          <a:latin typeface="Calibri"/>
                          <a:cs typeface="Calibri"/>
                        </a:rPr>
                        <a:t> </a:t>
                      </a:r>
                      <a:r>
                        <a:rPr sz="1200" dirty="0">
                          <a:latin typeface="Calibri"/>
                          <a:cs typeface="Calibri"/>
                        </a:rPr>
                        <a:t>for</a:t>
                      </a:r>
                      <a:r>
                        <a:rPr sz="1200" spc="-15" dirty="0">
                          <a:latin typeface="Calibri"/>
                          <a:cs typeface="Calibri"/>
                        </a:rPr>
                        <a:t> </a:t>
                      </a:r>
                      <a:r>
                        <a:rPr sz="1200" dirty="0">
                          <a:latin typeface="Calibri"/>
                          <a:cs typeface="Calibri"/>
                        </a:rPr>
                        <a:t>1</a:t>
                      </a:r>
                      <a:r>
                        <a:rPr sz="1200" spc="-20" dirty="0">
                          <a:latin typeface="Calibri"/>
                          <a:cs typeface="Calibri"/>
                        </a:rPr>
                        <a:t> </a:t>
                      </a:r>
                      <a:r>
                        <a:rPr sz="1200" dirty="0">
                          <a:latin typeface="Calibri"/>
                          <a:cs typeface="Calibri"/>
                        </a:rPr>
                        <a:t>point,</a:t>
                      </a:r>
                      <a:r>
                        <a:rPr sz="1200" spc="-25" dirty="0">
                          <a:latin typeface="Calibri"/>
                          <a:cs typeface="Calibri"/>
                        </a:rPr>
                        <a:t> </a:t>
                      </a:r>
                      <a:r>
                        <a:rPr sz="1200" spc="-20" dirty="0">
                          <a:latin typeface="Calibri"/>
                          <a:cs typeface="Calibri"/>
                        </a:rPr>
                        <a:t>dryer </a:t>
                      </a:r>
                      <a:r>
                        <a:rPr sz="1200" dirty="0">
                          <a:latin typeface="Calibri"/>
                          <a:cs typeface="Calibri"/>
                        </a:rPr>
                        <a:t>lint</a:t>
                      </a:r>
                      <a:r>
                        <a:rPr sz="1200" spc="-15" dirty="0">
                          <a:latin typeface="Calibri"/>
                          <a:cs typeface="Calibri"/>
                        </a:rPr>
                        <a:t> </a:t>
                      </a:r>
                      <a:r>
                        <a:rPr sz="1200" dirty="0">
                          <a:latin typeface="Calibri"/>
                          <a:cs typeface="Calibri"/>
                        </a:rPr>
                        <a:t>for</a:t>
                      </a:r>
                      <a:r>
                        <a:rPr sz="1200" spc="-15" dirty="0">
                          <a:latin typeface="Calibri"/>
                          <a:cs typeface="Calibri"/>
                        </a:rPr>
                        <a:t> </a:t>
                      </a:r>
                      <a:r>
                        <a:rPr sz="1200" dirty="0">
                          <a:latin typeface="Calibri"/>
                          <a:cs typeface="Calibri"/>
                        </a:rPr>
                        <a:t>2</a:t>
                      </a:r>
                      <a:r>
                        <a:rPr sz="1200" spc="-15" dirty="0">
                          <a:latin typeface="Calibri"/>
                          <a:cs typeface="Calibri"/>
                        </a:rPr>
                        <a:t> </a:t>
                      </a:r>
                      <a:r>
                        <a:rPr sz="1200" dirty="0">
                          <a:latin typeface="Calibri"/>
                          <a:cs typeface="Calibri"/>
                        </a:rPr>
                        <a:t>points,</a:t>
                      </a:r>
                      <a:r>
                        <a:rPr sz="1200" spc="-15" dirty="0">
                          <a:latin typeface="Calibri"/>
                          <a:cs typeface="Calibri"/>
                        </a:rPr>
                        <a:t> </a:t>
                      </a:r>
                      <a:r>
                        <a:rPr sz="1200" dirty="0">
                          <a:latin typeface="Calibri"/>
                          <a:cs typeface="Calibri"/>
                        </a:rPr>
                        <a:t>or</a:t>
                      </a:r>
                      <a:r>
                        <a:rPr sz="1200" spc="-15" dirty="0">
                          <a:latin typeface="Calibri"/>
                          <a:cs typeface="Calibri"/>
                        </a:rPr>
                        <a:t> </a:t>
                      </a:r>
                      <a:r>
                        <a:rPr sz="1200" dirty="0">
                          <a:latin typeface="Calibri"/>
                          <a:cs typeface="Calibri"/>
                        </a:rPr>
                        <a:t>what</a:t>
                      </a:r>
                      <a:r>
                        <a:rPr sz="1200" spc="-15" dirty="0">
                          <a:latin typeface="Calibri"/>
                          <a:cs typeface="Calibri"/>
                        </a:rPr>
                        <a:t> </a:t>
                      </a:r>
                      <a:r>
                        <a:rPr sz="1200" dirty="0">
                          <a:latin typeface="Calibri"/>
                          <a:cs typeface="Calibri"/>
                        </a:rPr>
                        <a:t>they</a:t>
                      </a:r>
                      <a:r>
                        <a:rPr sz="1200" spc="-20" dirty="0">
                          <a:latin typeface="Calibri"/>
                          <a:cs typeface="Calibri"/>
                        </a:rPr>
                        <a:t> </a:t>
                      </a:r>
                      <a:r>
                        <a:rPr sz="1200" dirty="0">
                          <a:latin typeface="Calibri"/>
                          <a:cs typeface="Calibri"/>
                        </a:rPr>
                        <a:t>find</a:t>
                      </a:r>
                      <a:r>
                        <a:rPr sz="1200" spc="-10" dirty="0">
                          <a:latin typeface="Calibri"/>
                          <a:cs typeface="Calibri"/>
                        </a:rPr>
                        <a:t> </a:t>
                      </a:r>
                      <a:r>
                        <a:rPr sz="1200" dirty="0">
                          <a:latin typeface="Calibri"/>
                          <a:cs typeface="Calibri"/>
                        </a:rPr>
                        <a:t>for</a:t>
                      </a:r>
                      <a:r>
                        <a:rPr sz="1200" spc="-15" dirty="0">
                          <a:latin typeface="Calibri"/>
                          <a:cs typeface="Calibri"/>
                        </a:rPr>
                        <a:t> </a:t>
                      </a:r>
                      <a:r>
                        <a:rPr sz="1200" dirty="0">
                          <a:latin typeface="Calibri"/>
                          <a:cs typeface="Calibri"/>
                        </a:rPr>
                        <a:t>three</a:t>
                      </a:r>
                      <a:r>
                        <a:rPr sz="1200" spc="-15" dirty="0">
                          <a:latin typeface="Calibri"/>
                          <a:cs typeface="Calibri"/>
                        </a:rPr>
                        <a:t> </a:t>
                      </a:r>
                      <a:r>
                        <a:rPr sz="1200" spc="-10" dirty="0">
                          <a:latin typeface="Calibri"/>
                          <a:cs typeface="Calibri"/>
                        </a:rPr>
                        <a:t>points. </a:t>
                      </a:r>
                      <a:r>
                        <a:rPr sz="1200" dirty="0">
                          <a:latin typeface="Calibri"/>
                          <a:cs typeface="Calibri"/>
                        </a:rPr>
                        <a:t>Once</a:t>
                      </a:r>
                      <a:r>
                        <a:rPr sz="1200" spc="-20" dirty="0">
                          <a:latin typeface="Calibri"/>
                          <a:cs typeface="Calibri"/>
                        </a:rPr>
                        <a:t> </a:t>
                      </a:r>
                      <a:r>
                        <a:rPr sz="1200" dirty="0">
                          <a:latin typeface="Calibri"/>
                          <a:cs typeface="Calibri"/>
                        </a:rPr>
                        <a:t>they</a:t>
                      </a:r>
                      <a:r>
                        <a:rPr sz="1200" spc="-25" dirty="0">
                          <a:latin typeface="Calibri"/>
                          <a:cs typeface="Calibri"/>
                        </a:rPr>
                        <a:t> </a:t>
                      </a:r>
                      <a:r>
                        <a:rPr sz="1200" dirty="0">
                          <a:latin typeface="Calibri"/>
                          <a:cs typeface="Calibri"/>
                        </a:rPr>
                        <a:t>have</a:t>
                      </a:r>
                      <a:r>
                        <a:rPr sz="1200" spc="-15" dirty="0">
                          <a:latin typeface="Calibri"/>
                          <a:cs typeface="Calibri"/>
                        </a:rPr>
                        <a:t> </a:t>
                      </a:r>
                      <a:r>
                        <a:rPr sz="1200" dirty="0">
                          <a:latin typeface="Calibri"/>
                          <a:cs typeface="Calibri"/>
                        </a:rPr>
                        <a:t>selected</a:t>
                      </a:r>
                      <a:r>
                        <a:rPr sz="1200" spc="-35" dirty="0">
                          <a:latin typeface="Calibri"/>
                          <a:cs typeface="Calibri"/>
                        </a:rPr>
                        <a:t> </a:t>
                      </a:r>
                      <a:r>
                        <a:rPr sz="1200" dirty="0">
                          <a:latin typeface="Calibri"/>
                          <a:cs typeface="Calibri"/>
                        </a:rPr>
                        <a:t>their</a:t>
                      </a:r>
                      <a:r>
                        <a:rPr sz="1200" spc="-30" dirty="0">
                          <a:latin typeface="Calibri"/>
                          <a:cs typeface="Calibri"/>
                        </a:rPr>
                        <a:t> </a:t>
                      </a:r>
                      <a:r>
                        <a:rPr sz="1200" dirty="0">
                          <a:latin typeface="Calibri"/>
                          <a:cs typeface="Calibri"/>
                        </a:rPr>
                        <a:t>item</a:t>
                      </a:r>
                      <a:r>
                        <a:rPr sz="1200" spc="-20" dirty="0">
                          <a:latin typeface="Calibri"/>
                          <a:cs typeface="Calibri"/>
                        </a:rPr>
                        <a:t> </a:t>
                      </a:r>
                      <a:r>
                        <a:rPr sz="1200" dirty="0">
                          <a:latin typeface="Calibri"/>
                          <a:cs typeface="Calibri"/>
                        </a:rPr>
                        <a:t>of</a:t>
                      </a:r>
                      <a:r>
                        <a:rPr sz="1200" spc="-15" dirty="0">
                          <a:latin typeface="Calibri"/>
                          <a:cs typeface="Calibri"/>
                        </a:rPr>
                        <a:t> </a:t>
                      </a:r>
                      <a:r>
                        <a:rPr sz="1200" dirty="0">
                          <a:latin typeface="Calibri"/>
                          <a:cs typeface="Calibri"/>
                        </a:rPr>
                        <a:t>choice</a:t>
                      </a:r>
                      <a:r>
                        <a:rPr sz="1200" spc="-30" dirty="0">
                          <a:latin typeface="Calibri"/>
                          <a:cs typeface="Calibri"/>
                        </a:rPr>
                        <a:t> </a:t>
                      </a:r>
                      <a:r>
                        <a:rPr sz="1200" spc="-20" dirty="0">
                          <a:latin typeface="Calibri"/>
                          <a:cs typeface="Calibri"/>
                        </a:rPr>
                        <a:t>they </a:t>
                      </a:r>
                      <a:r>
                        <a:rPr sz="1200" dirty="0">
                          <a:latin typeface="Calibri"/>
                          <a:cs typeface="Calibri"/>
                        </a:rPr>
                        <a:t>then</a:t>
                      </a:r>
                      <a:r>
                        <a:rPr sz="1200" spc="-25" dirty="0">
                          <a:latin typeface="Calibri"/>
                          <a:cs typeface="Calibri"/>
                        </a:rPr>
                        <a:t> </a:t>
                      </a:r>
                      <a:r>
                        <a:rPr sz="1200" dirty="0">
                          <a:latin typeface="Calibri"/>
                          <a:cs typeface="Calibri"/>
                        </a:rPr>
                        <a:t>will</a:t>
                      </a:r>
                      <a:r>
                        <a:rPr sz="1200" spc="-25" dirty="0">
                          <a:latin typeface="Calibri"/>
                          <a:cs typeface="Calibri"/>
                        </a:rPr>
                        <a:t> </a:t>
                      </a:r>
                      <a:r>
                        <a:rPr sz="1200" dirty="0">
                          <a:latin typeface="Calibri"/>
                          <a:cs typeface="Calibri"/>
                        </a:rPr>
                        <a:t>be</a:t>
                      </a:r>
                      <a:r>
                        <a:rPr sz="1200" spc="-25" dirty="0">
                          <a:latin typeface="Calibri"/>
                          <a:cs typeface="Calibri"/>
                        </a:rPr>
                        <a:t> </a:t>
                      </a:r>
                      <a:r>
                        <a:rPr sz="1200" dirty="0">
                          <a:latin typeface="Calibri"/>
                          <a:cs typeface="Calibri"/>
                        </a:rPr>
                        <a:t>timed</a:t>
                      </a:r>
                      <a:r>
                        <a:rPr sz="1200" spc="-10" dirty="0">
                          <a:latin typeface="Calibri"/>
                          <a:cs typeface="Calibri"/>
                        </a:rPr>
                        <a:t> </a:t>
                      </a:r>
                      <a:r>
                        <a:rPr sz="1200" dirty="0">
                          <a:latin typeface="Calibri"/>
                          <a:cs typeface="Calibri"/>
                        </a:rPr>
                        <a:t>on</a:t>
                      </a:r>
                      <a:r>
                        <a:rPr sz="1200" spc="-15" dirty="0">
                          <a:latin typeface="Calibri"/>
                          <a:cs typeface="Calibri"/>
                        </a:rPr>
                        <a:t> </a:t>
                      </a:r>
                      <a:r>
                        <a:rPr sz="1200" dirty="0">
                          <a:latin typeface="Calibri"/>
                          <a:cs typeface="Calibri"/>
                        </a:rPr>
                        <a:t>how</a:t>
                      </a:r>
                      <a:r>
                        <a:rPr sz="1200" spc="-10" dirty="0">
                          <a:latin typeface="Calibri"/>
                          <a:cs typeface="Calibri"/>
                        </a:rPr>
                        <a:t> </a:t>
                      </a:r>
                      <a:r>
                        <a:rPr sz="1200" dirty="0">
                          <a:latin typeface="Calibri"/>
                          <a:cs typeface="Calibri"/>
                        </a:rPr>
                        <a:t>fast</a:t>
                      </a:r>
                      <a:r>
                        <a:rPr sz="1200" spc="-25" dirty="0">
                          <a:latin typeface="Calibri"/>
                          <a:cs typeface="Calibri"/>
                        </a:rPr>
                        <a:t> </a:t>
                      </a:r>
                      <a:r>
                        <a:rPr sz="1200" dirty="0">
                          <a:latin typeface="Calibri"/>
                          <a:cs typeface="Calibri"/>
                        </a:rPr>
                        <a:t>they</a:t>
                      </a:r>
                      <a:r>
                        <a:rPr sz="1200" spc="-25" dirty="0">
                          <a:latin typeface="Calibri"/>
                          <a:cs typeface="Calibri"/>
                        </a:rPr>
                        <a:t> </a:t>
                      </a:r>
                      <a:r>
                        <a:rPr sz="1200" dirty="0">
                          <a:latin typeface="Calibri"/>
                          <a:cs typeface="Calibri"/>
                        </a:rPr>
                        <a:t>can</a:t>
                      </a:r>
                      <a:r>
                        <a:rPr sz="1200" spc="-15" dirty="0">
                          <a:latin typeface="Calibri"/>
                          <a:cs typeface="Calibri"/>
                        </a:rPr>
                        <a:t> </a:t>
                      </a:r>
                      <a:r>
                        <a:rPr sz="1200" dirty="0">
                          <a:latin typeface="Calibri"/>
                          <a:cs typeface="Calibri"/>
                        </a:rPr>
                        <a:t>get</a:t>
                      </a:r>
                      <a:r>
                        <a:rPr sz="1200" spc="-20" dirty="0">
                          <a:latin typeface="Calibri"/>
                          <a:cs typeface="Calibri"/>
                        </a:rPr>
                        <a:t> </a:t>
                      </a:r>
                      <a:r>
                        <a:rPr sz="1200" spc="-25" dirty="0">
                          <a:latin typeface="Calibri"/>
                          <a:cs typeface="Calibri"/>
                        </a:rPr>
                        <a:t>the </a:t>
                      </a:r>
                      <a:r>
                        <a:rPr sz="1200" dirty="0">
                          <a:latin typeface="Calibri"/>
                          <a:cs typeface="Calibri"/>
                        </a:rPr>
                        <a:t>rope</a:t>
                      </a:r>
                      <a:r>
                        <a:rPr sz="1200" spc="-15" dirty="0">
                          <a:latin typeface="Calibri"/>
                          <a:cs typeface="Calibri"/>
                        </a:rPr>
                        <a:t> </a:t>
                      </a:r>
                      <a:r>
                        <a:rPr sz="1200" dirty="0">
                          <a:latin typeface="Calibri"/>
                          <a:cs typeface="Calibri"/>
                        </a:rPr>
                        <a:t>to</a:t>
                      </a:r>
                      <a:r>
                        <a:rPr sz="1200" spc="-15" dirty="0">
                          <a:latin typeface="Calibri"/>
                          <a:cs typeface="Calibri"/>
                        </a:rPr>
                        <a:t> </a:t>
                      </a:r>
                      <a:r>
                        <a:rPr sz="1200" dirty="0">
                          <a:latin typeface="Calibri"/>
                          <a:cs typeface="Calibri"/>
                        </a:rPr>
                        <a:t>burn</a:t>
                      </a:r>
                      <a:r>
                        <a:rPr sz="1200" spc="-15" dirty="0">
                          <a:latin typeface="Calibri"/>
                          <a:cs typeface="Calibri"/>
                        </a:rPr>
                        <a:t> </a:t>
                      </a:r>
                      <a:r>
                        <a:rPr sz="1200" spc="-10" dirty="0">
                          <a:latin typeface="Calibri"/>
                          <a:cs typeface="Calibri"/>
                        </a:rPr>
                        <a:t>apart.</a:t>
                      </a:r>
                      <a:endParaRPr lang="en-US" sz="1200" spc="-10" dirty="0">
                        <a:latin typeface="Calibri"/>
                        <a:cs typeface="Calibri"/>
                      </a:endParaRPr>
                    </a:p>
                    <a:p>
                      <a:pPr marL="67945" marR="109855">
                        <a:lnSpc>
                          <a:spcPct val="101699"/>
                        </a:lnSpc>
                        <a:spcBef>
                          <a:spcPts val="15"/>
                        </a:spcBef>
                      </a:pPr>
                      <a:r>
                        <a:rPr lang="en-US" sz="1200" spc="-10" dirty="0">
                          <a:latin typeface="Calibri"/>
                          <a:cs typeface="Calibri"/>
                        </a:rPr>
                        <a:t>In the event of a tie, the troop demonstrating the best scout spirit will win.</a:t>
                      </a:r>
                    </a:p>
                    <a:p>
                      <a:pPr marL="67945" marR="109855">
                        <a:lnSpc>
                          <a:spcPct val="101699"/>
                        </a:lnSpc>
                        <a:spcBef>
                          <a:spcPts val="15"/>
                        </a:spcBef>
                      </a:pPr>
                      <a:endParaRPr sz="1200" dirty="0">
                        <a:latin typeface="Calibri"/>
                        <a:cs typeface="Calibri"/>
                      </a:endParaRPr>
                    </a:p>
                  </a:txBody>
                  <a:tcPr marL="0" marR="0" marT="11557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68580">
                        <a:lnSpc>
                          <a:spcPct val="100000"/>
                        </a:lnSpc>
                        <a:spcBef>
                          <a:spcPts val="765"/>
                        </a:spcBef>
                      </a:pPr>
                      <a:endParaRPr sz="1200" dirty="0">
                        <a:latin typeface="Calibri"/>
                        <a:cs typeface="Calibri"/>
                      </a:endParaRPr>
                    </a:p>
                  </a:txBody>
                  <a:tcPr marL="0" marR="0" marT="97155" marB="0">
                    <a:lnL w="6350" cap="flat" cmpd="sng" algn="ctr">
                      <a:solidFill>
                        <a:srgbClr val="000000"/>
                      </a:solidFill>
                      <a:prstDash val="solid"/>
                      <a:round/>
                      <a:headEnd type="none" w="med" len="med"/>
                      <a:tailEnd type="none" w="med" len="med"/>
                    </a:lnL>
                    <a:lnR w="6350">
                      <a:solidFill>
                        <a:srgbClr val="000000"/>
                      </a:solidFill>
                      <a:prstDash val="soli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7" name="Picture 6">
            <a:extLst>
              <a:ext uri="{FF2B5EF4-FFF2-40B4-BE49-F238E27FC236}">
                <a16:creationId xmlns:a16="http://schemas.microsoft.com/office/drawing/2014/main" id="{A21AECE2-FA7D-A5EB-A84B-D7D40EAB5684}"/>
              </a:ext>
            </a:extLst>
          </p:cNvPr>
          <p:cNvPicPr>
            <a:picLocks noChangeAspect="1"/>
          </p:cNvPicPr>
          <p:nvPr/>
        </p:nvPicPr>
        <p:blipFill>
          <a:blip r:embed="rId2"/>
          <a:stretch>
            <a:fillRect/>
          </a:stretch>
        </p:blipFill>
        <p:spPr>
          <a:xfrm>
            <a:off x="3200400" y="4648200"/>
            <a:ext cx="3733800" cy="4049969"/>
          </a:xfrm>
          <a:prstGeom prst="rect">
            <a:avLst/>
          </a:prstGeom>
        </p:spPr>
      </p:pic>
      <p:pic>
        <p:nvPicPr>
          <p:cNvPr id="9" name="Picture 8">
            <a:extLst>
              <a:ext uri="{FF2B5EF4-FFF2-40B4-BE49-F238E27FC236}">
                <a16:creationId xmlns:a16="http://schemas.microsoft.com/office/drawing/2014/main" id="{31CB0197-C6E7-75A1-306E-1A0032AC25DD}"/>
              </a:ext>
            </a:extLst>
          </p:cNvPr>
          <p:cNvPicPr>
            <a:picLocks noChangeAspect="1"/>
          </p:cNvPicPr>
          <p:nvPr/>
        </p:nvPicPr>
        <p:blipFill>
          <a:blip r:embed="rId3"/>
          <a:stretch>
            <a:fillRect/>
          </a:stretch>
        </p:blipFill>
        <p:spPr>
          <a:xfrm>
            <a:off x="990600" y="164147"/>
            <a:ext cx="7772400" cy="3740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AD9BD5-BADB-AFB7-457E-C1A6FA6B42C3}"/>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9F0E1DE2-1A3B-704E-8D60-1A5AA0C86212}"/>
              </a:ext>
            </a:extLst>
          </p:cNvPr>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14</a:t>
            </a:fld>
            <a:endParaRPr spc="-25" dirty="0"/>
          </a:p>
        </p:txBody>
      </p:sp>
      <p:graphicFrame>
        <p:nvGraphicFramePr>
          <p:cNvPr id="2" name="object 2">
            <a:extLst>
              <a:ext uri="{FF2B5EF4-FFF2-40B4-BE49-F238E27FC236}">
                <a16:creationId xmlns:a16="http://schemas.microsoft.com/office/drawing/2014/main" id="{2C3E4D3F-29DD-8179-D8D1-D6EF31DE9DC8}"/>
              </a:ext>
            </a:extLst>
          </p:cNvPr>
          <p:cNvGraphicFramePr>
            <a:graphicFrameLocks noGrp="1"/>
          </p:cNvGraphicFramePr>
          <p:nvPr>
            <p:extLst>
              <p:ext uri="{D42A27DB-BD31-4B8C-83A1-F6EECF244321}">
                <p14:modId xmlns:p14="http://schemas.microsoft.com/office/powerpoint/2010/main" val="2559532808"/>
              </p:ext>
            </p:extLst>
          </p:nvPr>
        </p:nvGraphicFramePr>
        <p:xfrm>
          <a:off x="914400" y="685800"/>
          <a:ext cx="8229600" cy="3597910"/>
        </p:xfrm>
        <a:graphic>
          <a:graphicData uri="http://schemas.openxmlformats.org/drawingml/2006/table">
            <a:tbl>
              <a:tblPr firstRow="1" bandRow="1">
                <a:tableStyleId>{2D5ABB26-0587-4C30-8999-92F81FD0307C}</a:tableStyleId>
              </a:tblPr>
              <a:tblGrid>
                <a:gridCol w="8189024">
                  <a:extLst>
                    <a:ext uri="{9D8B030D-6E8A-4147-A177-3AD203B41FA5}">
                      <a16:colId xmlns:a16="http://schemas.microsoft.com/office/drawing/2014/main" val="20000"/>
                    </a:ext>
                  </a:extLst>
                </a:gridCol>
                <a:gridCol w="40576">
                  <a:extLst>
                    <a:ext uri="{9D8B030D-6E8A-4147-A177-3AD203B41FA5}">
                      <a16:colId xmlns:a16="http://schemas.microsoft.com/office/drawing/2014/main" val="2546592360"/>
                    </a:ext>
                  </a:extLst>
                </a:gridCol>
              </a:tblGrid>
              <a:tr h="2558288">
                <a:tc>
                  <a:txBody>
                    <a:bodyPr/>
                    <a:lstStyle/>
                    <a:p>
                      <a:pPr marL="67945" marR="0" lvl="0" indent="0" defTabSz="914400" eaLnBrk="1" fontAlgn="auto" latinLnBrk="0" hangingPunct="1">
                        <a:lnSpc>
                          <a:spcPct val="100000"/>
                        </a:lnSpc>
                        <a:spcBef>
                          <a:spcPts val="910"/>
                        </a:spcBef>
                        <a:spcAft>
                          <a:spcPts val="0"/>
                        </a:spcAft>
                        <a:buClrTx/>
                        <a:buSzTx/>
                        <a:buFontTx/>
                        <a:buNone/>
                        <a:tabLst/>
                        <a:defRPr/>
                      </a:pPr>
                      <a:r>
                        <a:rPr lang="en-US" sz="1600" b="1" dirty="0">
                          <a:latin typeface="+mn-lt"/>
                          <a:cs typeface="Calibri"/>
                        </a:rPr>
                        <a:t>Martian Satellite Dish:</a:t>
                      </a:r>
                    </a:p>
                    <a:p>
                      <a:pPr marL="67945" marR="0" lvl="0" indent="0" defTabSz="914400" eaLnBrk="1" fontAlgn="auto" latinLnBrk="0" hangingPunct="1">
                        <a:lnSpc>
                          <a:spcPct val="100000"/>
                        </a:lnSpc>
                        <a:spcBef>
                          <a:spcPts val="910"/>
                        </a:spcBef>
                        <a:spcAft>
                          <a:spcPts val="0"/>
                        </a:spcAft>
                        <a:buClrTx/>
                        <a:buSzTx/>
                        <a:buFontTx/>
                        <a:buNone/>
                        <a:tabLst/>
                        <a:defRPr/>
                      </a:pPr>
                      <a:r>
                        <a:rPr lang="en-US" sz="1600" dirty="0">
                          <a:latin typeface="+mn-lt"/>
                          <a:cs typeface="Calibri"/>
                        </a:rPr>
                        <a:t>On the evening before the troop’s departure from the planet Mars, a major Martian dust storm tips over the Martian Rocket and damages the thin plastic sheathing on the agricultural pod.   All communication is lost with the orbiter.   You need to communicate with the mother ship fast!</a:t>
                      </a:r>
                    </a:p>
                    <a:p>
                      <a:pPr marL="67945" marR="0" lvl="0" indent="0" defTabSz="914400" eaLnBrk="1" fontAlgn="auto" latinLnBrk="0" hangingPunct="1">
                        <a:lnSpc>
                          <a:spcPct val="100000"/>
                        </a:lnSpc>
                        <a:spcBef>
                          <a:spcPts val="910"/>
                        </a:spcBef>
                        <a:spcAft>
                          <a:spcPts val="0"/>
                        </a:spcAft>
                        <a:buClrTx/>
                        <a:buSzTx/>
                        <a:buFontTx/>
                        <a:buNone/>
                        <a:tabLst/>
                        <a:defRPr/>
                      </a:pPr>
                      <a:endParaRPr lang="en-US" sz="1600" dirty="0">
                        <a:latin typeface="+mn-lt"/>
                        <a:cs typeface="Calibri"/>
                      </a:endParaRPr>
                    </a:p>
                    <a:p>
                      <a:pPr marL="67945" marR="0" lvl="0" indent="0" defTabSz="914400" eaLnBrk="1" fontAlgn="auto" latinLnBrk="0" hangingPunct="1">
                        <a:lnSpc>
                          <a:spcPct val="100000"/>
                        </a:lnSpc>
                        <a:spcBef>
                          <a:spcPts val="910"/>
                        </a:spcBef>
                        <a:spcAft>
                          <a:spcPts val="0"/>
                        </a:spcAft>
                        <a:buClrTx/>
                        <a:buSzTx/>
                        <a:buFontTx/>
                        <a:buNone/>
                        <a:tabLst/>
                        <a:defRPr/>
                      </a:pPr>
                      <a:r>
                        <a:rPr lang="en-US" sz="1600" dirty="0">
                          <a:latin typeface="+mn-lt"/>
                          <a:cs typeface="Calibri"/>
                        </a:rPr>
                        <a:t>The Astronaut troop will use the materials provided to build a satellite antennae mast.    </a:t>
                      </a:r>
                    </a:p>
                    <a:p>
                      <a:pPr marL="67945" marR="0" lvl="0" indent="0" defTabSz="914400" eaLnBrk="1" fontAlgn="auto" latinLnBrk="0" hangingPunct="1">
                        <a:lnSpc>
                          <a:spcPct val="100000"/>
                        </a:lnSpc>
                        <a:spcBef>
                          <a:spcPts val="910"/>
                        </a:spcBef>
                        <a:spcAft>
                          <a:spcPts val="0"/>
                        </a:spcAft>
                        <a:buClrTx/>
                        <a:buSzTx/>
                        <a:buFontTx/>
                        <a:buNone/>
                        <a:tabLst/>
                        <a:defRPr/>
                      </a:pPr>
                      <a:r>
                        <a:rPr lang="en-US" sz="1600" b="1" dirty="0">
                          <a:latin typeface="+mn-lt"/>
                          <a:cs typeface="Calibri"/>
                        </a:rPr>
                        <a:t>Scoring Criteria: </a:t>
                      </a:r>
                    </a:p>
                    <a:p>
                      <a:pPr marL="67945" marR="0" lvl="0" indent="0" defTabSz="914400" eaLnBrk="1" fontAlgn="auto" latinLnBrk="0" hangingPunct="1">
                        <a:lnSpc>
                          <a:spcPct val="100000"/>
                        </a:lnSpc>
                        <a:spcBef>
                          <a:spcPts val="910"/>
                        </a:spcBef>
                        <a:spcAft>
                          <a:spcPts val="0"/>
                        </a:spcAft>
                        <a:buClrTx/>
                        <a:buSzTx/>
                        <a:buFontTx/>
                        <a:buNone/>
                        <a:tabLst/>
                        <a:defRPr/>
                      </a:pPr>
                      <a:r>
                        <a:rPr lang="en-US" sz="1600" dirty="0">
                          <a:latin typeface="+mn-lt"/>
                          <a:cs typeface="Calibri"/>
                        </a:rPr>
                        <a:t>Accuracy, height and time: </a:t>
                      </a:r>
                    </a:p>
                    <a:p>
                      <a:pPr marL="67945" marR="0" lvl="0" indent="0" defTabSz="914400" eaLnBrk="1" fontAlgn="auto" latinLnBrk="0" hangingPunct="1">
                        <a:lnSpc>
                          <a:spcPct val="100000"/>
                        </a:lnSpc>
                        <a:spcBef>
                          <a:spcPts val="910"/>
                        </a:spcBef>
                        <a:spcAft>
                          <a:spcPts val="0"/>
                        </a:spcAft>
                        <a:buClrTx/>
                        <a:buSzTx/>
                        <a:buFontTx/>
                        <a:buNone/>
                        <a:tabLst/>
                        <a:defRPr/>
                      </a:pPr>
                      <a:r>
                        <a:rPr lang="en-US" sz="1600" dirty="0">
                          <a:latin typeface="+mn-lt"/>
                          <a:cs typeface="Calibri"/>
                        </a:rPr>
                        <a:t>You get one point for each lashing done correctly.   The group with the fastest time to lash </a:t>
                      </a:r>
                    </a:p>
                    <a:p>
                      <a:pPr marL="67945" marR="0" lvl="0" indent="0" defTabSz="914400" eaLnBrk="1" fontAlgn="auto" latinLnBrk="0" hangingPunct="1">
                        <a:lnSpc>
                          <a:spcPct val="100000"/>
                        </a:lnSpc>
                        <a:spcBef>
                          <a:spcPts val="910"/>
                        </a:spcBef>
                        <a:spcAft>
                          <a:spcPts val="0"/>
                        </a:spcAft>
                        <a:buClrTx/>
                        <a:buSzTx/>
                        <a:buFontTx/>
                        <a:buNone/>
                        <a:tabLst/>
                        <a:defRPr/>
                      </a:pPr>
                      <a:r>
                        <a:rPr lang="en-US" sz="1600" dirty="0">
                          <a:latin typeface="+mn-lt"/>
                          <a:cs typeface="Calibri"/>
                        </a:rPr>
                        <a:t>knots back gets 2 points.   Troop with the highest mast gets two points.   In the event of a tie, the troop demonstrating the best scout spirit will win. </a:t>
                      </a:r>
                      <a:endParaRPr sz="1600" dirty="0">
                        <a:latin typeface="Calibri"/>
                        <a:cs typeface="Calibri"/>
                      </a:endParaRPr>
                    </a:p>
                  </a:txBody>
                  <a:tcPr marL="0" marR="0" marT="11557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68580">
                        <a:lnSpc>
                          <a:spcPct val="100000"/>
                        </a:lnSpc>
                        <a:spcBef>
                          <a:spcPts val="765"/>
                        </a:spcBef>
                      </a:pPr>
                      <a:endParaRPr sz="1200" dirty="0">
                        <a:latin typeface="Calibri"/>
                        <a:cs typeface="Calibri"/>
                      </a:endParaRPr>
                    </a:p>
                  </a:txBody>
                  <a:tcPr marL="0" marR="0" marT="97155" marB="0">
                    <a:lnL w="6350" cap="flat" cmpd="sng" algn="ctr">
                      <a:solidFill>
                        <a:srgbClr val="000000"/>
                      </a:solidFill>
                      <a:prstDash val="solid"/>
                      <a:round/>
                      <a:headEnd type="none" w="med" len="med"/>
                      <a:tailEnd type="none" w="med" len="med"/>
                    </a:lnL>
                    <a:lnR w="6350">
                      <a:solidFill>
                        <a:srgbClr val="000000"/>
                      </a:solidFill>
                      <a:prstDash val="soli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 name="Picture 8">
            <a:extLst>
              <a:ext uri="{FF2B5EF4-FFF2-40B4-BE49-F238E27FC236}">
                <a16:creationId xmlns:a16="http://schemas.microsoft.com/office/drawing/2014/main" id="{4993028E-AE0C-28B3-DE99-158C1A4AD209}"/>
              </a:ext>
            </a:extLst>
          </p:cNvPr>
          <p:cNvPicPr>
            <a:picLocks noChangeAspect="1"/>
          </p:cNvPicPr>
          <p:nvPr/>
        </p:nvPicPr>
        <p:blipFill>
          <a:blip r:embed="rId2"/>
          <a:stretch>
            <a:fillRect/>
          </a:stretch>
        </p:blipFill>
        <p:spPr>
          <a:xfrm>
            <a:off x="152400" y="164148"/>
            <a:ext cx="9550508" cy="459650"/>
          </a:xfrm>
          <a:prstGeom prst="rect">
            <a:avLst/>
          </a:prstGeom>
        </p:spPr>
      </p:pic>
      <p:pic>
        <p:nvPicPr>
          <p:cNvPr id="3074" name="Picture 2">
            <a:extLst>
              <a:ext uri="{FF2B5EF4-FFF2-40B4-BE49-F238E27FC236}">
                <a16:creationId xmlns:a16="http://schemas.microsoft.com/office/drawing/2014/main" id="{D0072FB6-D88D-6116-9941-4BBFE4DB9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720793"/>
            <a:ext cx="6505575"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17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7DE2CE-3AE8-797F-288E-6BEB52EDC012}"/>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80B6BD82-4AF1-01E3-EBF3-9766C183DC9F}"/>
              </a:ext>
            </a:extLst>
          </p:cNvPr>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15</a:t>
            </a:fld>
            <a:endParaRPr spc="-25" dirty="0"/>
          </a:p>
        </p:txBody>
      </p:sp>
      <p:graphicFrame>
        <p:nvGraphicFramePr>
          <p:cNvPr id="2" name="object 2">
            <a:extLst>
              <a:ext uri="{FF2B5EF4-FFF2-40B4-BE49-F238E27FC236}">
                <a16:creationId xmlns:a16="http://schemas.microsoft.com/office/drawing/2014/main" id="{A61450D3-D3CD-1655-FB8D-87D37B32F839}"/>
              </a:ext>
            </a:extLst>
          </p:cNvPr>
          <p:cNvGraphicFramePr>
            <a:graphicFrameLocks noGrp="1"/>
          </p:cNvGraphicFramePr>
          <p:nvPr>
            <p:extLst>
              <p:ext uri="{D42A27DB-BD31-4B8C-83A1-F6EECF244321}">
                <p14:modId xmlns:p14="http://schemas.microsoft.com/office/powerpoint/2010/main" val="3793745075"/>
              </p:ext>
            </p:extLst>
          </p:nvPr>
        </p:nvGraphicFramePr>
        <p:xfrm>
          <a:off x="685800" y="636498"/>
          <a:ext cx="8610600" cy="3757930"/>
        </p:xfrm>
        <a:graphic>
          <a:graphicData uri="http://schemas.openxmlformats.org/drawingml/2006/table">
            <a:tbl>
              <a:tblPr firstRow="1" bandRow="1">
                <a:tableStyleId>{2D5ABB26-0587-4C30-8999-92F81FD0307C}</a:tableStyleId>
              </a:tblPr>
              <a:tblGrid>
                <a:gridCol w="8568145">
                  <a:extLst>
                    <a:ext uri="{9D8B030D-6E8A-4147-A177-3AD203B41FA5}">
                      <a16:colId xmlns:a16="http://schemas.microsoft.com/office/drawing/2014/main" val="20000"/>
                    </a:ext>
                  </a:extLst>
                </a:gridCol>
                <a:gridCol w="42455">
                  <a:extLst>
                    <a:ext uri="{9D8B030D-6E8A-4147-A177-3AD203B41FA5}">
                      <a16:colId xmlns:a16="http://schemas.microsoft.com/office/drawing/2014/main" val="2546592360"/>
                    </a:ext>
                  </a:extLst>
                </a:gridCol>
              </a:tblGrid>
              <a:tr h="2558288">
                <a:tc>
                  <a:txBody>
                    <a:bodyPr/>
                    <a:lstStyle/>
                    <a:p>
                      <a:pPr marL="67945" marR="0" lvl="0" indent="0" defTabSz="914400" eaLnBrk="1" fontAlgn="auto" latinLnBrk="0" hangingPunct="1">
                        <a:lnSpc>
                          <a:spcPct val="100000"/>
                        </a:lnSpc>
                        <a:spcBef>
                          <a:spcPts val="910"/>
                        </a:spcBef>
                        <a:spcAft>
                          <a:spcPts val="0"/>
                        </a:spcAft>
                        <a:buClrTx/>
                        <a:buSzTx/>
                        <a:buFontTx/>
                        <a:buNone/>
                        <a:tabLst/>
                        <a:defRPr/>
                      </a:pPr>
                      <a:r>
                        <a:rPr lang="en-US" sz="1600" b="1" dirty="0">
                          <a:latin typeface="+mn-lt"/>
                          <a:cs typeface="Calibri"/>
                        </a:rPr>
                        <a:t>Capture the Flag on the Moon:</a:t>
                      </a:r>
                    </a:p>
                    <a:p>
                      <a:pPr marL="67945" marR="0" lvl="0" indent="0" defTabSz="914400" eaLnBrk="1" fontAlgn="auto" latinLnBrk="0" hangingPunct="1">
                        <a:lnSpc>
                          <a:spcPct val="100000"/>
                        </a:lnSpc>
                        <a:spcBef>
                          <a:spcPts val="910"/>
                        </a:spcBef>
                        <a:spcAft>
                          <a:spcPts val="0"/>
                        </a:spcAft>
                        <a:buClrTx/>
                        <a:buSzTx/>
                        <a:buFontTx/>
                        <a:buNone/>
                        <a:tabLst/>
                        <a:defRPr/>
                      </a:pPr>
                      <a:r>
                        <a:rPr lang="en-US" sz="1600" dirty="0">
                          <a:latin typeface="+mn-lt"/>
                          <a:cs typeface="Calibri"/>
                        </a:rPr>
                        <a:t>The Eagle has landed!   You and your troop of Astronauts have just raised  your flag and preparing for the press conference, you hear chatter on the radio that indicates that on the other side of the crater another troop of Astronauts have just done the same!.   You must capture their flag before the press conference starts so that your troop can have the honor of being the first scouts on the moon!</a:t>
                      </a:r>
                    </a:p>
                    <a:p>
                      <a:r>
                        <a:rPr lang="en-US" sz="1600" b="1" i="0" dirty="0">
                          <a:solidFill>
                            <a:schemeClr val="tx1"/>
                          </a:solidFill>
                          <a:effectLst/>
                          <a:latin typeface="+mn-lt"/>
                          <a:ea typeface="+mn-ea"/>
                          <a:cs typeface="+mn-cs"/>
                        </a:rPr>
                        <a:t>Teams</a:t>
                      </a:r>
                      <a:r>
                        <a:rPr lang="en-US" sz="1600" b="0" i="0" dirty="0">
                          <a:solidFill>
                            <a:schemeClr val="tx1"/>
                          </a:solidFill>
                          <a:effectLst/>
                          <a:latin typeface="+mn-lt"/>
                          <a:ea typeface="+mn-ea"/>
                          <a:cs typeface="+mn-cs"/>
                        </a:rPr>
                        <a:t>: Two teams, split into territories.</a:t>
                      </a:r>
                    </a:p>
                    <a:p>
                      <a:r>
                        <a:rPr lang="en-US" sz="1600" b="1" i="0" dirty="0">
                          <a:solidFill>
                            <a:schemeClr val="tx1"/>
                          </a:solidFill>
                          <a:effectLst/>
                          <a:latin typeface="+mn-lt"/>
                          <a:ea typeface="+mn-ea"/>
                          <a:cs typeface="+mn-cs"/>
                        </a:rPr>
                        <a:t>The Field</a:t>
                      </a:r>
                      <a:r>
                        <a:rPr lang="en-US" sz="1600" b="0" i="0" dirty="0">
                          <a:solidFill>
                            <a:schemeClr val="tx1"/>
                          </a:solidFill>
                          <a:effectLst/>
                          <a:latin typeface="+mn-lt"/>
                          <a:ea typeface="+mn-ea"/>
                          <a:cs typeface="+mn-cs"/>
                        </a:rPr>
                        <a:t>: The vast lunar surface, with designated bases (e.g., landing sites).</a:t>
                      </a:r>
                    </a:p>
                    <a:p>
                      <a:r>
                        <a:rPr lang="en-US" sz="1600" b="1" i="0" dirty="0">
                          <a:solidFill>
                            <a:schemeClr val="tx1"/>
                          </a:solidFill>
                          <a:effectLst/>
                          <a:latin typeface="+mn-lt"/>
                          <a:ea typeface="+mn-ea"/>
                          <a:cs typeface="+mn-cs"/>
                        </a:rPr>
                        <a:t>The Flag</a:t>
                      </a:r>
                      <a:r>
                        <a:rPr lang="en-US" sz="1600" b="0" i="0" dirty="0">
                          <a:solidFill>
                            <a:schemeClr val="tx1"/>
                          </a:solidFill>
                          <a:effectLst/>
                          <a:latin typeface="+mn-lt"/>
                          <a:ea typeface="+mn-ea"/>
                          <a:cs typeface="+mn-cs"/>
                        </a:rPr>
                        <a:t>: A visible object (like a small beacon or flag) placed in a designated, visible "flag zone" in each base.</a:t>
                      </a:r>
                    </a:p>
                    <a:p>
                      <a:r>
                        <a:rPr lang="en-US" sz="1600" b="1" i="0" dirty="0">
                          <a:solidFill>
                            <a:schemeClr val="tx1"/>
                          </a:solidFill>
                          <a:effectLst/>
                          <a:latin typeface="+mn-lt"/>
                          <a:ea typeface="+mn-ea"/>
                          <a:cs typeface="+mn-cs"/>
                        </a:rPr>
                        <a:t>Tagging</a:t>
                      </a:r>
                      <a:r>
                        <a:rPr lang="en-US" sz="1600" b="0" i="0" dirty="0">
                          <a:solidFill>
                            <a:schemeClr val="tx1"/>
                          </a:solidFill>
                          <a:effectLst/>
                          <a:latin typeface="+mn-lt"/>
                          <a:ea typeface="+mn-ea"/>
                          <a:cs typeface="+mn-cs"/>
                        </a:rPr>
                        <a:t>: Touch an opponent in their territory to capture them. Captured players go to jail (a designated spot or a time-out).</a:t>
                      </a:r>
                    </a:p>
                    <a:p>
                      <a:r>
                        <a:rPr lang="en-US" sz="1600" b="1" i="0" dirty="0">
                          <a:solidFill>
                            <a:schemeClr val="tx1"/>
                          </a:solidFill>
                          <a:effectLst/>
                          <a:latin typeface="+mn-lt"/>
                          <a:ea typeface="+mn-ea"/>
                          <a:cs typeface="+mn-cs"/>
                        </a:rPr>
                        <a:t>Winning</a:t>
                      </a:r>
                      <a:r>
                        <a:rPr lang="en-US" sz="1600" b="0" i="0" dirty="0">
                          <a:solidFill>
                            <a:schemeClr val="tx1"/>
                          </a:solidFill>
                          <a:effectLst/>
                          <a:latin typeface="+mn-lt"/>
                          <a:ea typeface="+mn-ea"/>
                          <a:cs typeface="+mn-cs"/>
                        </a:rPr>
                        <a:t>: Score by bringing the enemy flag to your base, potentially needing to hold it there for a set time or return your own flag if it's gone. </a:t>
                      </a:r>
                    </a:p>
                    <a:p>
                      <a:pPr marL="67945" marR="0" lvl="0" indent="0" defTabSz="914400" eaLnBrk="1" fontAlgn="auto" latinLnBrk="0" hangingPunct="1">
                        <a:lnSpc>
                          <a:spcPct val="100000"/>
                        </a:lnSpc>
                        <a:spcBef>
                          <a:spcPts val="910"/>
                        </a:spcBef>
                        <a:spcAft>
                          <a:spcPts val="0"/>
                        </a:spcAft>
                        <a:buClrTx/>
                        <a:buSzTx/>
                        <a:buFontTx/>
                        <a:buNone/>
                        <a:tabLst/>
                        <a:defRPr/>
                      </a:pPr>
                      <a:r>
                        <a:rPr lang="en-US" sz="1600" b="1" dirty="0">
                          <a:latin typeface="+mn-lt"/>
                          <a:cs typeface="Calibri"/>
                        </a:rPr>
                        <a:t>Scoring Criteria:  1</a:t>
                      </a:r>
                      <a:r>
                        <a:rPr lang="en-US" sz="1600" b="1" baseline="30000" dirty="0">
                          <a:latin typeface="+mn-lt"/>
                          <a:cs typeface="Calibri"/>
                        </a:rPr>
                        <a:t>st</a:t>
                      </a:r>
                      <a:r>
                        <a:rPr lang="en-US" sz="1600" b="1" dirty="0">
                          <a:latin typeface="+mn-lt"/>
                          <a:cs typeface="Calibri"/>
                        </a:rPr>
                        <a:t> Team to bring enemy flag back to Tranquility Base</a:t>
                      </a:r>
                    </a:p>
                  </a:txBody>
                  <a:tcPr marL="0" marR="0" marT="11557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68580">
                        <a:lnSpc>
                          <a:spcPct val="100000"/>
                        </a:lnSpc>
                        <a:spcBef>
                          <a:spcPts val="765"/>
                        </a:spcBef>
                      </a:pPr>
                      <a:endParaRPr sz="1200" dirty="0">
                        <a:latin typeface="Calibri"/>
                        <a:cs typeface="Calibri"/>
                      </a:endParaRPr>
                    </a:p>
                  </a:txBody>
                  <a:tcPr marL="0" marR="0" marT="97155" marB="0">
                    <a:lnL w="6350" cap="flat" cmpd="sng" algn="ctr">
                      <a:solidFill>
                        <a:srgbClr val="000000"/>
                      </a:solidFill>
                      <a:prstDash val="solid"/>
                      <a:round/>
                      <a:headEnd type="none" w="med" len="med"/>
                      <a:tailEnd type="none" w="med" len="med"/>
                    </a:lnL>
                    <a:lnR w="6350">
                      <a:solidFill>
                        <a:srgbClr val="000000"/>
                      </a:solidFill>
                      <a:prstDash val="soli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 name="Picture 8">
            <a:extLst>
              <a:ext uri="{FF2B5EF4-FFF2-40B4-BE49-F238E27FC236}">
                <a16:creationId xmlns:a16="http://schemas.microsoft.com/office/drawing/2014/main" id="{ED8BEBD0-D7BD-26DE-A327-B670957C0363}"/>
              </a:ext>
            </a:extLst>
          </p:cNvPr>
          <p:cNvPicPr>
            <a:picLocks noChangeAspect="1"/>
          </p:cNvPicPr>
          <p:nvPr/>
        </p:nvPicPr>
        <p:blipFill>
          <a:blip r:embed="rId2"/>
          <a:stretch>
            <a:fillRect/>
          </a:stretch>
        </p:blipFill>
        <p:spPr>
          <a:xfrm>
            <a:off x="152400" y="164148"/>
            <a:ext cx="9550508" cy="459650"/>
          </a:xfrm>
          <a:prstGeom prst="rect">
            <a:avLst/>
          </a:prstGeom>
        </p:spPr>
      </p:pic>
      <p:pic>
        <p:nvPicPr>
          <p:cNvPr id="1026" name="Picture 2" descr="apollo_15_flag_on_the_moon_w_irwin">
            <a:extLst>
              <a:ext uri="{FF2B5EF4-FFF2-40B4-BE49-F238E27FC236}">
                <a16:creationId xmlns:a16="http://schemas.microsoft.com/office/drawing/2014/main" id="{014B684F-BEC3-4652-FEDB-3DCF7E9D9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988" y="4572000"/>
            <a:ext cx="5107712" cy="51077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3D17129-C701-0C7A-DEA5-AAA35D0A74BD}"/>
              </a:ext>
            </a:extLst>
          </p:cNvPr>
          <p:cNvPicPr>
            <a:picLocks noChangeAspect="1"/>
          </p:cNvPicPr>
          <p:nvPr/>
        </p:nvPicPr>
        <p:blipFill>
          <a:blip r:embed="rId4"/>
          <a:stretch>
            <a:fillRect/>
          </a:stretch>
        </p:blipFill>
        <p:spPr>
          <a:xfrm>
            <a:off x="528249" y="5432592"/>
            <a:ext cx="3520739" cy="3559008"/>
          </a:xfrm>
          <a:prstGeom prst="rect">
            <a:avLst/>
          </a:prstGeom>
        </p:spPr>
      </p:pic>
      <p:pic>
        <p:nvPicPr>
          <p:cNvPr id="14" name="Picture 13">
            <a:extLst>
              <a:ext uri="{FF2B5EF4-FFF2-40B4-BE49-F238E27FC236}">
                <a16:creationId xmlns:a16="http://schemas.microsoft.com/office/drawing/2014/main" id="{0F24D92D-60CB-3B3C-FFF9-76DB555DC82E}"/>
              </a:ext>
            </a:extLst>
          </p:cNvPr>
          <p:cNvPicPr>
            <a:picLocks noChangeAspect="1"/>
          </p:cNvPicPr>
          <p:nvPr/>
        </p:nvPicPr>
        <p:blipFill>
          <a:blip r:embed="rId5"/>
          <a:stretch>
            <a:fillRect/>
          </a:stretch>
        </p:blipFill>
        <p:spPr>
          <a:xfrm>
            <a:off x="3493334" y="5900795"/>
            <a:ext cx="1143059" cy="615982"/>
          </a:xfrm>
          <a:prstGeom prst="rect">
            <a:avLst/>
          </a:prstGeom>
        </p:spPr>
      </p:pic>
      <p:pic>
        <p:nvPicPr>
          <p:cNvPr id="16" name="Picture 15">
            <a:extLst>
              <a:ext uri="{FF2B5EF4-FFF2-40B4-BE49-F238E27FC236}">
                <a16:creationId xmlns:a16="http://schemas.microsoft.com/office/drawing/2014/main" id="{671B9AB3-F1BA-C567-0E5D-78C57819C985}"/>
              </a:ext>
            </a:extLst>
          </p:cNvPr>
          <p:cNvPicPr>
            <a:picLocks noChangeAspect="1"/>
          </p:cNvPicPr>
          <p:nvPr/>
        </p:nvPicPr>
        <p:blipFill>
          <a:blip r:embed="rId6"/>
          <a:stretch>
            <a:fillRect/>
          </a:stretch>
        </p:blipFill>
        <p:spPr>
          <a:xfrm>
            <a:off x="2905929" y="6019800"/>
            <a:ext cx="539778" cy="635033"/>
          </a:xfrm>
          <a:prstGeom prst="rect">
            <a:avLst/>
          </a:prstGeom>
        </p:spPr>
      </p:pic>
    </p:spTree>
    <p:extLst>
      <p:ext uri="{BB962C8B-B14F-4D97-AF65-F5344CB8AC3E}">
        <p14:creationId xmlns:p14="http://schemas.microsoft.com/office/powerpoint/2010/main" val="1787003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6C91B02-EF4D-49D3-FBA0-2A3308B3E835}"/>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FF030A3B-156D-BFE8-FAE4-0A9AAF2B99A6}"/>
              </a:ext>
            </a:extLst>
          </p:cNvPr>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16</a:t>
            </a:fld>
            <a:endParaRPr spc="-25" dirty="0"/>
          </a:p>
        </p:txBody>
      </p:sp>
      <p:graphicFrame>
        <p:nvGraphicFramePr>
          <p:cNvPr id="2" name="object 2">
            <a:extLst>
              <a:ext uri="{FF2B5EF4-FFF2-40B4-BE49-F238E27FC236}">
                <a16:creationId xmlns:a16="http://schemas.microsoft.com/office/drawing/2014/main" id="{44AD288F-0805-DA16-8C9E-BA8EC940C111}"/>
              </a:ext>
            </a:extLst>
          </p:cNvPr>
          <p:cNvGraphicFramePr>
            <a:graphicFrameLocks noGrp="1"/>
          </p:cNvGraphicFramePr>
          <p:nvPr>
            <p:extLst>
              <p:ext uri="{D42A27DB-BD31-4B8C-83A1-F6EECF244321}">
                <p14:modId xmlns:p14="http://schemas.microsoft.com/office/powerpoint/2010/main" val="2355211710"/>
              </p:ext>
            </p:extLst>
          </p:nvPr>
        </p:nvGraphicFramePr>
        <p:xfrm>
          <a:off x="609600" y="463029"/>
          <a:ext cx="8534400" cy="2558288"/>
        </p:xfrm>
        <a:graphic>
          <a:graphicData uri="http://schemas.openxmlformats.org/drawingml/2006/table">
            <a:tbl>
              <a:tblPr firstRow="1" bandRow="1">
                <a:tableStyleId>{2D5ABB26-0587-4C30-8999-92F81FD0307C}</a:tableStyleId>
              </a:tblPr>
              <a:tblGrid>
                <a:gridCol w="8492321">
                  <a:extLst>
                    <a:ext uri="{9D8B030D-6E8A-4147-A177-3AD203B41FA5}">
                      <a16:colId xmlns:a16="http://schemas.microsoft.com/office/drawing/2014/main" val="20000"/>
                    </a:ext>
                  </a:extLst>
                </a:gridCol>
                <a:gridCol w="42079">
                  <a:extLst>
                    <a:ext uri="{9D8B030D-6E8A-4147-A177-3AD203B41FA5}">
                      <a16:colId xmlns:a16="http://schemas.microsoft.com/office/drawing/2014/main" val="2546592360"/>
                    </a:ext>
                  </a:extLst>
                </a:gridCol>
              </a:tblGrid>
              <a:tr h="2558288">
                <a:tc>
                  <a:txBody>
                    <a:bodyPr/>
                    <a:lstStyle/>
                    <a:p>
                      <a:pPr marL="67945" marR="0" lvl="0" indent="0" defTabSz="914400" eaLnBrk="1" fontAlgn="auto" latinLnBrk="0" hangingPunct="1">
                        <a:lnSpc>
                          <a:spcPct val="100000"/>
                        </a:lnSpc>
                        <a:spcBef>
                          <a:spcPts val="910"/>
                        </a:spcBef>
                        <a:spcAft>
                          <a:spcPts val="0"/>
                        </a:spcAft>
                        <a:buClrTx/>
                        <a:buSzTx/>
                        <a:buFontTx/>
                        <a:buNone/>
                        <a:tabLst/>
                        <a:defRPr/>
                      </a:pPr>
                      <a:r>
                        <a:rPr lang="en-US" sz="1600" b="1" dirty="0">
                          <a:latin typeface="+mn-lt"/>
                          <a:cs typeface="Calibri"/>
                        </a:rPr>
                        <a:t>Space Ball:</a:t>
                      </a:r>
                    </a:p>
                    <a:p>
                      <a:pPr marL="67945" marR="0" lvl="0" indent="0" defTabSz="914400" eaLnBrk="1" fontAlgn="auto" latinLnBrk="0" hangingPunct="1">
                        <a:lnSpc>
                          <a:spcPct val="100000"/>
                        </a:lnSpc>
                        <a:spcBef>
                          <a:spcPts val="910"/>
                        </a:spcBef>
                        <a:spcAft>
                          <a:spcPts val="0"/>
                        </a:spcAft>
                        <a:buClrTx/>
                        <a:buSzTx/>
                        <a:buFontTx/>
                        <a:buNone/>
                        <a:tabLst/>
                        <a:defRPr/>
                      </a:pPr>
                      <a:r>
                        <a:rPr lang="en-US" sz="1600" b="1" dirty="0">
                          <a:latin typeface="+mn-lt"/>
                          <a:cs typeface="Calibri"/>
                        </a:rPr>
                        <a:t>Launch the projectile into the black hole.   The smaller black holes score more points.</a:t>
                      </a:r>
                    </a:p>
                    <a:p>
                      <a:pPr marL="67945" marR="0" lvl="0" indent="0" defTabSz="914400" eaLnBrk="1" fontAlgn="auto" latinLnBrk="0" hangingPunct="1">
                        <a:lnSpc>
                          <a:spcPct val="100000"/>
                        </a:lnSpc>
                        <a:spcBef>
                          <a:spcPts val="910"/>
                        </a:spcBef>
                        <a:spcAft>
                          <a:spcPts val="0"/>
                        </a:spcAft>
                        <a:buClrTx/>
                        <a:buSzTx/>
                        <a:buFontTx/>
                        <a:buNone/>
                        <a:tabLst/>
                        <a:defRPr/>
                      </a:pPr>
                      <a:endParaRPr lang="en-US" sz="1600" b="1" dirty="0">
                        <a:latin typeface="+mn-lt"/>
                        <a:cs typeface="Calibri"/>
                      </a:endParaRPr>
                    </a:p>
                    <a:p>
                      <a:pPr marL="67945" marR="0" lvl="0" indent="0" defTabSz="914400" eaLnBrk="1" fontAlgn="auto" latinLnBrk="0" hangingPunct="1">
                        <a:lnSpc>
                          <a:spcPct val="100000"/>
                        </a:lnSpc>
                        <a:spcBef>
                          <a:spcPts val="910"/>
                        </a:spcBef>
                        <a:spcAft>
                          <a:spcPts val="0"/>
                        </a:spcAft>
                        <a:buClrTx/>
                        <a:buSzTx/>
                        <a:buFontTx/>
                        <a:buNone/>
                        <a:tabLst/>
                        <a:defRPr/>
                      </a:pPr>
                      <a:r>
                        <a:rPr lang="en-US" sz="1600" b="1" dirty="0">
                          <a:latin typeface="+mn-lt"/>
                          <a:cs typeface="Calibri"/>
                        </a:rPr>
                        <a:t>Scoring Criteria:  Top Score Wins</a:t>
                      </a:r>
                    </a:p>
                  </a:txBody>
                  <a:tcPr marL="0" marR="0" marT="11557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68580">
                        <a:lnSpc>
                          <a:spcPct val="100000"/>
                        </a:lnSpc>
                        <a:spcBef>
                          <a:spcPts val="765"/>
                        </a:spcBef>
                      </a:pPr>
                      <a:endParaRPr sz="1200" dirty="0">
                        <a:latin typeface="Calibri"/>
                        <a:cs typeface="Calibri"/>
                      </a:endParaRPr>
                    </a:p>
                  </a:txBody>
                  <a:tcPr marL="0" marR="0" marT="97155" marB="0">
                    <a:lnL w="6350" cap="flat" cmpd="sng" algn="ctr">
                      <a:solidFill>
                        <a:srgbClr val="000000"/>
                      </a:solidFill>
                      <a:prstDash val="solid"/>
                      <a:round/>
                      <a:headEnd type="none" w="med" len="med"/>
                      <a:tailEnd type="none" w="med" len="med"/>
                    </a:lnL>
                    <a:lnR w="6350">
                      <a:solidFill>
                        <a:srgbClr val="000000"/>
                      </a:solidFill>
                      <a:prstDash val="soli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 name="Picture 8">
            <a:extLst>
              <a:ext uri="{FF2B5EF4-FFF2-40B4-BE49-F238E27FC236}">
                <a16:creationId xmlns:a16="http://schemas.microsoft.com/office/drawing/2014/main" id="{D58B7DC8-98F3-5E74-2A79-772C60800DF2}"/>
              </a:ext>
            </a:extLst>
          </p:cNvPr>
          <p:cNvPicPr>
            <a:picLocks noChangeAspect="1"/>
          </p:cNvPicPr>
          <p:nvPr/>
        </p:nvPicPr>
        <p:blipFill>
          <a:blip r:embed="rId2"/>
          <a:stretch>
            <a:fillRect/>
          </a:stretch>
        </p:blipFill>
        <p:spPr>
          <a:xfrm>
            <a:off x="152400" y="164148"/>
            <a:ext cx="9550508" cy="459650"/>
          </a:xfrm>
          <a:prstGeom prst="rect">
            <a:avLst/>
          </a:prstGeom>
        </p:spPr>
      </p:pic>
      <p:pic>
        <p:nvPicPr>
          <p:cNvPr id="22" name="Picture 21">
            <a:extLst>
              <a:ext uri="{FF2B5EF4-FFF2-40B4-BE49-F238E27FC236}">
                <a16:creationId xmlns:a16="http://schemas.microsoft.com/office/drawing/2014/main" id="{3226A3FA-4C00-F76D-7B47-28CC4BEBE254}"/>
              </a:ext>
            </a:extLst>
          </p:cNvPr>
          <p:cNvPicPr>
            <a:picLocks noChangeAspect="1"/>
          </p:cNvPicPr>
          <p:nvPr/>
        </p:nvPicPr>
        <p:blipFill>
          <a:blip r:embed="rId3"/>
          <a:stretch>
            <a:fillRect/>
          </a:stretch>
        </p:blipFill>
        <p:spPr>
          <a:xfrm>
            <a:off x="2540000" y="4203700"/>
            <a:ext cx="5297396" cy="5273021"/>
          </a:xfrm>
          <a:prstGeom prst="rect">
            <a:avLst/>
          </a:prstGeom>
        </p:spPr>
      </p:pic>
      <p:pic>
        <p:nvPicPr>
          <p:cNvPr id="20" name="Picture 19">
            <a:extLst>
              <a:ext uri="{FF2B5EF4-FFF2-40B4-BE49-F238E27FC236}">
                <a16:creationId xmlns:a16="http://schemas.microsoft.com/office/drawing/2014/main" id="{510B9770-E248-6837-5AE7-EAB0D3E27B23}"/>
              </a:ext>
            </a:extLst>
          </p:cNvPr>
          <p:cNvPicPr>
            <a:picLocks noChangeAspect="1"/>
          </p:cNvPicPr>
          <p:nvPr/>
        </p:nvPicPr>
        <p:blipFill>
          <a:blip r:embed="rId4"/>
          <a:stretch>
            <a:fillRect/>
          </a:stretch>
        </p:blipFill>
        <p:spPr>
          <a:xfrm rot="10800000" flipV="1">
            <a:off x="6931886" y="4203700"/>
            <a:ext cx="880110" cy="977900"/>
          </a:xfrm>
          <a:prstGeom prst="rect">
            <a:avLst/>
          </a:prstGeom>
        </p:spPr>
      </p:pic>
    </p:spTree>
    <p:extLst>
      <p:ext uri="{BB962C8B-B14F-4D97-AF65-F5344CB8AC3E}">
        <p14:creationId xmlns:p14="http://schemas.microsoft.com/office/powerpoint/2010/main" val="107789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28C5CB1-B756-FFE9-4F51-5DA96CD6887D}"/>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B5A963AA-3C96-8C5B-F66E-F4E19EBE2C8C}"/>
              </a:ext>
            </a:extLst>
          </p:cNvPr>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17</a:t>
            </a:fld>
            <a:endParaRPr spc="-25" dirty="0"/>
          </a:p>
        </p:txBody>
      </p:sp>
      <p:graphicFrame>
        <p:nvGraphicFramePr>
          <p:cNvPr id="2" name="object 2">
            <a:extLst>
              <a:ext uri="{FF2B5EF4-FFF2-40B4-BE49-F238E27FC236}">
                <a16:creationId xmlns:a16="http://schemas.microsoft.com/office/drawing/2014/main" id="{A59C5496-DF04-06D2-6EC0-70005F3F5E3D}"/>
              </a:ext>
            </a:extLst>
          </p:cNvPr>
          <p:cNvGraphicFramePr>
            <a:graphicFrameLocks noGrp="1"/>
          </p:cNvGraphicFramePr>
          <p:nvPr>
            <p:extLst>
              <p:ext uri="{D42A27DB-BD31-4B8C-83A1-F6EECF244321}">
                <p14:modId xmlns:p14="http://schemas.microsoft.com/office/powerpoint/2010/main" val="370205010"/>
              </p:ext>
            </p:extLst>
          </p:nvPr>
        </p:nvGraphicFramePr>
        <p:xfrm>
          <a:off x="609600" y="623798"/>
          <a:ext cx="8534400" cy="3544570"/>
        </p:xfrm>
        <a:graphic>
          <a:graphicData uri="http://schemas.openxmlformats.org/drawingml/2006/table">
            <a:tbl>
              <a:tblPr firstRow="1" bandRow="1">
                <a:tableStyleId>{2D5ABB26-0587-4C30-8999-92F81FD0307C}</a:tableStyleId>
              </a:tblPr>
              <a:tblGrid>
                <a:gridCol w="8492321">
                  <a:extLst>
                    <a:ext uri="{9D8B030D-6E8A-4147-A177-3AD203B41FA5}">
                      <a16:colId xmlns:a16="http://schemas.microsoft.com/office/drawing/2014/main" val="20000"/>
                    </a:ext>
                  </a:extLst>
                </a:gridCol>
                <a:gridCol w="42079">
                  <a:extLst>
                    <a:ext uri="{9D8B030D-6E8A-4147-A177-3AD203B41FA5}">
                      <a16:colId xmlns:a16="http://schemas.microsoft.com/office/drawing/2014/main" val="2546592360"/>
                    </a:ext>
                  </a:extLst>
                </a:gridCol>
              </a:tblGrid>
              <a:tr h="462560">
                <a:tc>
                  <a:txBody>
                    <a:bodyPr/>
                    <a:lstStyle/>
                    <a:p>
                      <a:pPr marL="67945" marR="0" lvl="0" indent="0" defTabSz="914400" eaLnBrk="1" fontAlgn="auto" latinLnBrk="0" hangingPunct="1">
                        <a:lnSpc>
                          <a:spcPct val="100000"/>
                        </a:lnSpc>
                        <a:spcBef>
                          <a:spcPts val="910"/>
                        </a:spcBef>
                        <a:spcAft>
                          <a:spcPts val="0"/>
                        </a:spcAft>
                        <a:buClrTx/>
                        <a:buSzTx/>
                        <a:buFontTx/>
                        <a:buNone/>
                        <a:tabLst/>
                        <a:defRPr/>
                      </a:pPr>
                      <a:r>
                        <a:rPr lang="en-US" sz="2000" b="1" dirty="0">
                          <a:latin typeface="+mn-lt"/>
                          <a:cs typeface="Calibri"/>
                        </a:rPr>
                        <a:t>Building a Moon Rover:</a:t>
                      </a:r>
                    </a:p>
                    <a:p>
                      <a:pPr marL="67945" marR="0" lvl="0" indent="0" defTabSz="914400" eaLnBrk="1" fontAlgn="auto" latinLnBrk="0" hangingPunct="1">
                        <a:lnSpc>
                          <a:spcPct val="100000"/>
                        </a:lnSpc>
                        <a:spcBef>
                          <a:spcPts val="910"/>
                        </a:spcBef>
                        <a:spcAft>
                          <a:spcPts val="0"/>
                        </a:spcAft>
                        <a:buClrTx/>
                        <a:buSzTx/>
                        <a:buFontTx/>
                        <a:buNone/>
                        <a:tabLst/>
                        <a:defRPr/>
                      </a:pPr>
                      <a:r>
                        <a:rPr lang="en-US" sz="2000" b="0" dirty="0">
                          <a:latin typeface="+mn-lt"/>
                          <a:cs typeface="Calibri"/>
                        </a:rPr>
                        <a:t>One of your Astronauts has tripped over a moon rock and suffered a leg injury.  You need to use the items nearby to lash a moon rover together and carry the astronaut around the antenna and back to the spaceship.   </a:t>
                      </a:r>
                    </a:p>
                    <a:p>
                      <a:pPr marL="67945" marR="0" lvl="0" indent="0" defTabSz="914400" eaLnBrk="1" fontAlgn="auto" latinLnBrk="0" hangingPunct="1">
                        <a:lnSpc>
                          <a:spcPct val="100000"/>
                        </a:lnSpc>
                        <a:spcBef>
                          <a:spcPts val="910"/>
                        </a:spcBef>
                        <a:spcAft>
                          <a:spcPts val="0"/>
                        </a:spcAft>
                        <a:buClrTx/>
                        <a:buSzTx/>
                        <a:buFontTx/>
                        <a:buNone/>
                        <a:tabLst/>
                        <a:defRPr/>
                      </a:pPr>
                      <a:endParaRPr lang="en-US" sz="2000" b="1" dirty="0">
                        <a:latin typeface="+mn-lt"/>
                        <a:cs typeface="Calibri"/>
                      </a:endParaRPr>
                    </a:p>
                    <a:p>
                      <a:pPr marL="67945" marR="0" lvl="0" indent="0" defTabSz="914400" eaLnBrk="1" fontAlgn="auto" latinLnBrk="0" hangingPunct="1">
                        <a:lnSpc>
                          <a:spcPct val="100000"/>
                        </a:lnSpc>
                        <a:spcBef>
                          <a:spcPts val="910"/>
                        </a:spcBef>
                        <a:spcAft>
                          <a:spcPts val="0"/>
                        </a:spcAft>
                        <a:buClrTx/>
                        <a:buSzTx/>
                        <a:buFontTx/>
                        <a:buNone/>
                        <a:tabLst/>
                        <a:defRPr/>
                      </a:pPr>
                      <a:r>
                        <a:rPr lang="en-US" sz="2000" b="1" dirty="0">
                          <a:latin typeface="+mn-lt"/>
                          <a:cs typeface="Calibri"/>
                        </a:rPr>
                        <a:t>Scoring Criteria: </a:t>
                      </a:r>
                    </a:p>
                    <a:p>
                      <a:pPr marL="67945" marR="0" lvl="0" indent="0" defTabSz="914400" eaLnBrk="1" fontAlgn="auto" latinLnBrk="0" hangingPunct="1">
                        <a:lnSpc>
                          <a:spcPct val="100000"/>
                        </a:lnSpc>
                        <a:spcBef>
                          <a:spcPts val="910"/>
                        </a:spcBef>
                        <a:spcAft>
                          <a:spcPts val="0"/>
                        </a:spcAft>
                        <a:buClrTx/>
                        <a:buSzTx/>
                        <a:buFontTx/>
                        <a:buNone/>
                        <a:tabLst/>
                        <a:defRPr/>
                      </a:pPr>
                      <a:r>
                        <a:rPr lang="en-US" sz="2000" b="0" dirty="0">
                          <a:latin typeface="+mn-lt"/>
                          <a:cs typeface="Calibri"/>
                        </a:rPr>
                        <a:t>Time</a:t>
                      </a:r>
                    </a:p>
                    <a:p>
                      <a:pPr marL="67945" marR="0" lvl="0" indent="0" defTabSz="914400" eaLnBrk="1" fontAlgn="auto" latinLnBrk="0" hangingPunct="1">
                        <a:lnSpc>
                          <a:spcPct val="100000"/>
                        </a:lnSpc>
                        <a:spcBef>
                          <a:spcPts val="910"/>
                        </a:spcBef>
                        <a:spcAft>
                          <a:spcPts val="0"/>
                        </a:spcAft>
                        <a:buClrTx/>
                        <a:buSzTx/>
                        <a:buFontTx/>
                        <a:buNone/>
                        <a:tabLst/>
                        <a:defRPr/>
                      </a:pPr>
                      <a:r>
                        <a:rPr lang="en-US" sz="2000" b="0" dirty="0">
                          <a:latin typeface="+mn-lt"/>
                          <a:cs typeface="Calibri"/>
                        </a:rPr>
                        <a:t>Correct Lashings</a:t>
                      </a:r>
                    </a:p>
                    <a:p>
                      <a:pPr marL="67945" marR="0" lvl="0" indent="0" defTabSz="914400" eaLnBrk="1" fontAlgn="auto" latinLnBrk="0" hangingPunct="1">
                        <a:lnSpc>
                          <a:spcPct val="100000"/>
                        </a:lnSpc>
                        <a:spcBef>
                          <a:spcPts val="910"/>
                        </a:spcBef>
                        <a:spcAft>
                          <a:spcPts val="0"/>
                        </a:spcAft>
                        <a:buClrTx/>
                        <a:buSzTx/>
                        <a:buFontTx/>
                        <a:buNone/>
                        <a:tabLst/>
                        <a:defRPr/>
                      </a:pPr>
                      <a:r>
                        <a:rPr lang="en-US" sz="2000" b="0" dirty="0">
                          <a:latin typeface="+mn-lt"/>
                          <a:cs typeface="Calibri"/>
                        </a:rPr>
                        <a:t>Wounded Astronaut does </a:t>
                      </a:r>
                      <a:r>
                        <a:rPr lang="en-US" sz="2000" b="1" i="1" u="sng" dirty="0">
                          <a:latin typeface="+mn-lt"/>
                          <a:cs typeface="Calibri"/>
                        </a:rPr>
                        <a:t>not</a:t>
                      </a:r>
                      <a:r>
                        <a:rPr lang="en-US" sz="2000" b="0" dirty="0">
                          <a:latin typeface="+mn-lt"/>
                          <a:cs typeface="Calibri"/>
                        </a:rPr>
                        <a:t> fall off Rover</a:t>
                      </a:r>
                    </a:p>
                  </a:txBody>
                  <a:tcPr marL="0" marR="0" marT="11557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68580">
                        <a:lnSpc>
                          <a:spcPct val="100000"/>
                        </a:lnSpc>
                        <a:spcBef>
                          <a:spcPts val="765"/>
                        </a:spcBef>
                      </a:pPr>
                      <a:endParaRPr sz="1200" dirty="0">
                        <a:latin typeface="Calibri"/>
                        <a:cs typeface="Calibri"/>
                      </a:endParaRPr>
                    </a:p>
                  </a:txBody>
                  <a:tcPr marL="0" marR="0" marT="97155" marB="0">
                    <a:lnL w="6350" cap="flat" cmpd="sng" algn="ctr">
                      <a:solidFill>
                        <a:srgbClr val="000000"/>
                      </a:solidFill>
                      <a:prstDash val="solid"/>
                      <a:round/>
                      <a:headEnd type="none" w="med" len="med"/>
                      <a:tailEnd type="none" w="med" len="med"/>
                    </a:lnL>
                    <a:lnR w="6350">
                      <a:solidFill>
                        <a:srgbClr val="000000"/>
                      </a:solidFill>
                      <a:prstDash val="soli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 name="Picture 8">
            <a:extLst>
              <a:ext uri="{FF2B5EF4-FFF2-40B4-BE49-F238E27FC236}">
                <a16:creationId xmlns:a16="http://schemas.microsoft.com/office/drawing/2014/main" id="{8BC705DE-10A0-5A54-2852-F60A07B1BACA}"/>
              </a:ext>
            </a:extLst>
          </p:cNvPr>
          <p:cNvPicPr>
            <a:picLocks noChangeAspect="1"/>
          </p:cNvPicPr>
          <p:nvPr/>
        </p:nvPicPr>
        <p:blipFill>
          <a:blip r:embed="rId2"/>
          <a:stretch>
            <a:fillRect/>
          </a:stretch>
        </p:blipFill>
        <p:spPr>
          <a:xfrm>
            <a:off x="152400" y="164148"/>
            <a:ext cx="9550508" cy="459650"/>
          </a:xfrm>
          <a:prstGeom prst="rect">
            <a:avLst/>
          </a:prstGeom>
        </p:spPr>
      </p:pic>
      <p:pic>
        <p:nvPicPr>
          <p:cNvPr id="5" name="Picture 4">
            <a:extLst>
              <a:ext uri="{FF2B5EF4-FFF2-40B4-BE49-F238E27FC236}">
                <a16:creationId xmlns:a16="http://schemas.microsoft.com/office/drawing/2014/main" id="{7162FBEF-4B68-2A43-4F89-43B9B9D877FF}"/>
              </a:ext>
            </a:extLst>
          </p:cNvPr>
          <p:cNvPicPr>
            <a:picLocks noChangeAspect="1"/>
          </p:cNvPicPr>
          <p:nvPr/>
        </p:nvPicPr>
        <p:blipFill>
          <a:blip r:embed="rId3"/>
          <a:stretch>
            <a:fillRect/>
          </a:stretch>
        </p:blipFill>
        <p:spPr>
          <a:xfrm>
            <a:off x="1905000" y="4767111"/>
            <a:ext cx="5664491" cy="4692891"/>
          </a:xfrm>
          <a:prstGeom prst="rect">
            <a:avLst/>
          </a:prstGeom>
        </p:spPr>
      </p:pic>
    </p:spTree>
    <p:extLst>
      <p:ext uri="{BB962C8B-B14F-4D97-AF65-F5344CB8AC3E}">
        <p14:creationId xmlns:p14="http://schemas.microsoft.com/office/powerpoint/2010/main" val="2959478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18</a:t>
            </a:fld>
            <a:endParaRPr spc="-25" dirty="0"/>
          </a:p>
        </p:txBody>
      </p:sp>
      <p:graphicFrame>
        <p:nvGraphicFramePr>
          <p:cNvPr id="2" name="object 2"/>
          <p:cNvGraphicFramePr>
            <a:graphicFrameLocks noGrp="1"/>
          </p:cNvGraphicFramePr>
          <p:nvPr>
            <p:extLst>
              <p:ext uri="{D42A27DB-BD31-4B8C-83A1-F6EECF244321}">
                <p14:modId xmlns:p14="http://schemas.microsoft.com/office/powerpoint/2010/main" val="269354264"/>
              </p:ext>
            </p:extLst>
          </p:nvPr>
        </p:nvGraphicFramePr>
        <p:xfrm>
          <a:off x="762000" y="1143000"/>
          <a:ext cx="8153400" cy="6531165"/>
        </p:xfrm>
        <a:graphic>
          <a:graphicData uri="http://schemas.openxmlformats.org/drawingml/2006/table">
            <a:tbl>
              <a:tblPr firstRow="1" bandRow="1">
                <a:tableStyleId>{2D5ABB26-0587-4C30-8999-92F81FD0307C}</a:tableStyleId>
              </a:tblPr>
              <a:tblGrid>
                <a:gridCol w="8153400">
                  <a:extLst>
                    <a:ext uri="{9D8B030D-6E8A-4147-A177-3AD203B41FA5}">
                      <a16:colId xmlns:a16="http://schemas.microsoft.com/office/drawing/2014/main" val="20000"/>
                    </a:ext>
                  </a:extLst>
                </a:gridCol>
              </a:tblGrid>
              <a:tr h="212090">
                <a:tc>
                  <a:txBody>
                    <a:bodyPr/>
                    <a:lstStyle/>
                    <a:p>
                      <a:pPr marL="67945">
                        <a:lnSpc>
                          <a:spcPct val="100000"/>
                        </a:lnSpc>
                        <a:spcBef>
                          <a:spcPts val="120"/>
                        </a:spcBef>
                      </a:pPr>
                      <a:r>
                        <a:rPr sz="1800" b="1" spc="-10" dirty="0">
                          <a:latin typeface="Calibri"/>
                          <a:cs typeface="Calibri"/>
                        </a:rPr>
                        <a:t>Camp-</a:t>
                      </a:r>
                      <a:r>
                        <a:rPr sz="1800" b="1" dirty="0">
                          <a:latin typeface="Calibri"/>
                          <a:cs typeface="Calibri"/>
                        </a:rPr>
                        <a:t>Wide</a:t>
                      </a:r>
                      <a:r>
                        <a:rPr sz="1800" b="1" spc="-25" dirty="0">
                          <a:latin typeface="Calibri"/>
                          <a:cs typeface="Calibri"/>
                        </a:rPr>
                        <a:t> </a:t>
                      </a:r>
                      <a:r>
                        <a:rPr sz="1800" b="1" dirty="0">
                          <a:latin typeface="Calibri"/>
                          <a:cs typeface="Calibri"/>
                        </a:rPr>
                        <a:t>Activities</a:t>
                      </a:r>
                      <a:r>
                        <a:rPr sz="1800" b="1" spc="-20" dirty="0">
                          <a:latin typeface="Calibri"/>
                          <a:cs typeface="Calibri"/>
                        </a:rPr>
                        <a:t> </a:t>
                      </a:r>
                      <a:r>
                        <a:rPr sz="1800" b="1" dirty="0">
                          <a:latin typeface="Calibri"/>
                          <a:cs typeface="Calibri"/>
                        </a:rPr>
                        <a:t>on</a:t>
                      </a:r>
                      <a:r>
                        <a:rPr sz="1800" b="1" spc="-10" dirty="0">
                          <a:latin typeface="Calibri"/>
                          <a:cs typeface="Calibri"/>
                        </a:rPr>
                        <a:t> </a:t>
                      </a:r>
                      <a:r>
                        <a:rPr sz="1800" b="1" dirty="0">
                          <a:latin typeface="Calibri"/>
                          <a:cs typeface="Calibri"/>
                        </a:rPr>
                        <a:t>Saturday</a:t>
                      </a:r>
                      <a:r>
                        <a:rPr sz="1800" b="1" spc="5" dirty="0">
                          <a:latin typeface="Calibri"/>
                          <a:cs typeface="Calibri"/>
                        </a:rPr>
                        <a:t> </a:t>
                      </a:r>
                      <a:r>
                        <a:rPr sz="1800" b="1" spc="-10" dirty="0">
                          <a:latin typeface="Calibri"/>
                          <a:cs typeface="Calibri"/>
                        </a:rPr>
                        <a:t>Afternoon</a:t>
                      </a:r>
                      <a:endParaRPr sz="1800">
                        <a:latin typeface="Calibri"/>
                        <a:cs typeface="Calibri"/>
                      </a:endParaRPr>
                    </a:p>
                  </a:txBody>
                  <a:tcPr marL="0" marR="0" marT="152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extLst>
                  <a:ext uri="{0D108BD9-81ED-4DB2-BD59-A6C34878D82A}">
                    <a16:rowId xmlns:a16="http://schemas.microsoft.com/office/drawing/2014/main" val="10000"/>
                  </a:ext>
                </a:extLst>
              </a:tr>
              <a:tr h="1409700">
                <a:tc>
                  <a:txBody>
                    <a:bodyPr/>
                    <a:lstStyle/>
                    <a:p>
                      <a:pPr marL="67945">
                        <a:lnSpc>
                          <a:spcPct val="100000"/>
                        </a:lnSpc>
                        <a:spcBef>
                          <a:spcPts val="765"/>
                        </a:spcBef>
                      </a:pPr>
                      <a:r>
                        <a:rPr sz="1800" b="1" dirty="0">
                          <a:latin typeface="Calibri"/>
                          <a:cs typeface="Calibri"/>
                        </a:rPr>
                        <a:t>Branding</a:t>
                      </a:r>
                      <a:r>
                        <a:rPr sz="1800" b="1" spc="-55" dirty="0">
                          <a:latin typeface="Calibri"/>
                          <a:cs typeface="Calibri"/>
                        </a:rPr>
                        <a:t> </a:t>
                      </a:r>
                      <a:r>
                        <a:rPr sz="1800" b="1" spc="-10" dirty="0">
                          <a:latin typeface="Calibri"/>
                          <a:cs typeface="Calibri"/>
                        </a:rPr>
                        <a:t>Station</a:t>
                      </a:r>
                      <a:r>
                        <a:rPr lang="en-US" sz="1800" b="1" spc="-10" dirty="0">
                          <a:latin typeface="Calibri"/>
                          <a:cs typeface="Calibri"/>
                        </a:rPr>
                        <a:t> (Verify)</a:t>
                      </a:r>
                      <a:r>
                        <a:rPr sz="1800" b="1" spc="-10" dirty="0">
                          <a:latin typeface="Calibri"/>
                          <a:cs typeface="Calibri"/>
                        </a:rPr>
                        <a:t>:</a:t>
                      </a:r>
                      <a:endParaRPr sz="1800" dirty="0">
                        <a:latin typeface="Calibri"/>
                        <a:cs typeface="Calibri"/>
                      </a:endParaRPr>
                    </a:p>
                    <a:p>
                      <a:pPr marL="67945" marR="194945">
                        <a:lnSpc>
                          <a:spcPct val="101699"/>
                        </a:lnSpc>
                      </a:pPr>
                      <a:r>
                        <a:rPr sz="1800" dirty="0">
                          <a:latin typeface="Calibri"/>
                          <a:cs typeface="Calibri"/>
                        </a:rPr>
                        <a:t>Bring</a:t>
                      </a:r>
                      <a:r>
                        <a:rPr sz="1800" spc="-20" dirty="0">
                          <a:latin typeface="Calibri"/>
                          <a:cs typeface="Calibri"/>
                        </a:rPr>
                        <a:t> </a:t>
                      </a:r>
                      <a:r>
                        <a:rPr sz="1800" dirty="0">
                          <a:latin typeface="Calibri"/>
                          <a:cs typeface="Calibri"/>
                        </a:rPr>
                        <a:t>your</a:t>
                      </a:r>
                      <a:r>
                        <a:rPr sz="1800" spc="-35" dirty="0">
                          <a:latin typeface="Calibri"/>
                          <a:cs typeface="Calibri"/>
                        </a:rPr>
                        <a:t> </a:t>
                      </a:r>
                      <a:r>
                        <a:rPr sz="1800" dirty="0">
                          <a:latin typeface="Calibri"/>
                          <a:cs typeface="Calibri"/>
                        </a:rPr>
                        <a:t>gear</a:t>
                      </a:r>
                      <a:r>
                        <a:rPr sz="1800" spc="-15"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some</a:t>
                      </a:r>
                      <a:r>
                        <a:rPr sz="1800" spc="-20" dirty="0">
                          <a:latin typeface="Calibri"/>
                          <a:cs typeface="Calibri"/>
                        </a:rPr>
                        <a:t> </a:t>
                      </a:r>
                      <a:r>
                        <a:rPr sz="1800" dirty="0">
                          <a:latin typeface="Calibri"/>
                          <a:cs typeface="Calibri"/>
                        </a:rPr>
                        <a:t>spending</a:t>
                      </a:r>
                      <a:r>
                        <a:rPr sz="1800" spc="-20" dirty="0">
                          <a:latin typeface="Calibri"/>
                          <a:cs typeface="Calibri"/>
                        </a:rPr>
                        <a:t> </a:t>
                      </a:r>
                      <a:r>
                        <a:rPr sz="1800" dirty="0">
                          <a:latin typeface="Calibri"/>
                          <a:cs typeface="Calibri"/>
                        </a:rPr>
                        <a:t>money</a:t>
                      </a:r>
                      <a:r>
                        <a:rPr sz="1800" spc="-35" dirty="0">
                          <a:latin typeface="Calibri"/>
                          <a:cs typeface="Calibri"/>
                        </a:rPr>
                        <a:t> </a:t>
                      </a:r>
                      <a:r>
                        <a:rPr sz="1800" dirty="0">
                          <a:latin typeface="Calibri"/>
                          <a:cs typeface="Calibri"/>
                        </a:rPr>
                        <a:t>because</a:t>
                      </a:r>
                      <a:r>
                        <a:rPr sz="1800" spc="-20" dirty="0">
                          <a:latin typeface="Calibri"/>
                          <a:cs typeface="Calibri"/>
                        </a:rPr>
                        <a:t> </a:t>
                      </a:r>
                      <a:r>
                        <a:rPr sz="1800" dirty="0">
                          <a:latin typeface="Calibri"/>
                          <a:cs typeface="Calibri"/>
                        </a:rPr>
                        <a:t>you’ll</a:t>
                      </a:r>
                      <a:r>
                        <a:rPr sz="1800" spc="-30" dirty="0">
                          <a:latin typeface="Calibri"/>
                          <a:cs typeface="Calibri"/>
                        </a:rPr>
                        <a:t> </a:t>
                      </a:r>
                      <a:r>
                        <a:rPr sz="1800" dirty="0">
                          <a:latin typeface="Calibri"/>
                          <a:cs typeface="Calibri"/>
                        </a:rPr>
                        <a:t>have</a:t>
                      </a:r>
                      <a:r>
                        <a:rPr sz="1800" spc="-35"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chance</a:t>
                      </a:r>
                      <a:r>
                        <a:rPr sz="1800" spc="-3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visit</a:t>
                      </a:r>
                      <a:r>
                        <a:rPr sz="1800" spc="-2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Trading</a:t>
                      </a:r>
                      <a:r>
                        <a:rPr sz="1800" spc="-35" dirty="0">
                          <a:latin typeface="Calibri"/>
                          <a:cs typeface="Calibri"/>
                        </a:rPr>
                        <a:t> </a:t>
                      </a:r>
                      <a:r>
                        <a:rPr sz="1800" dirty="0">
                          <a:latin typeface="Calibri"/>
                          <a:cs typeface="Calibri"/>
                        </a:rPr>
                        <a:t>Post</a:t>
                      </a:r>
                      <a:r>
                        <a:rPr sz="1800" spc="-15" dirty="0">
                          <a:latin typeface="Calibri"/>
                          <a:cs typeface="Calibri"/>
                        </a:rPr>
                        <a:t> </a:t>
                      </a:r>
                      <a:r>
                        <a:rPr sz="1800" dirty="0">
                          <a:latin typeface="Calibri"/>
                          <a:cs typeface="Calibri"/>
                        </a:rPr>
                        <a:t>and</a:t>
                      </a:r>
                      <a:r>
                        <a:rPr sz="1800" spc="-30" dirty="0">
                          <a:latin typeface="Calibri"/>
                          <a:cs typeface="Calibri"/>
                        </a:rPr>
                        <a:t> </a:t>
                      </a:r>
                      <a:r>
                        <a:rPr sz="1800" spc="-25" dirty="0">
                          <a:latin typeface="Calibri"/>
                          <a:cs typeface="Calibri"/>
                        </a:rPr>
                        <a:t>the </a:t>
                      </a:r>
                      <a:r>
                        <a:rPr sz="1800" dirty="0">
                          <a:latin typeface="Calibri"/>
                          <a:cs typeface="Calibri"/>
                        </a:rPr>
                        <a:t>Branding</a:t>
                      </a:r>
                      <a:r>
                        <a:rPr sz="1800" spc="-30" dirty="0">
                          <a:latin typeface="Calibri"/>
                          <a:cs typeface="Calibri"/>
                        </a:rPr>
                        <a:t> </a:t>
                      </a:r>
                      <a:r>
                        <a:rPr sz="1800" dirty="0">
                          <a:latin typeface="Calibri"/>
                          <a:cs typeface="Calibri"/>
                        </a:rPr>
                        <a:t>Station</a:t>
                      </a:r>
                      <a:r>
                        <a:rPr sz="1800" spc="-20" dirty="0">
                          <a:latin typeface="Calibri"/>
                          <a:cs typeface="Calibri"/>
                        </a:rPr>
                        <a:t> </a:t>
                      </a:r>
                      <a:r>
                        <a:rPr sz="1800" dirty="0">
                          <a:latin typeface="Calibri"/>
                          <a:cs typeface="Calibri"/>
                        </a:rPr>
                        <a:t>during</a:t>
                      </a:r>
                      <a:r>
                        <a:rPr sz="1800" spc="-3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event.</a:t>
                      </a:r>
                      <a:r>
                        <a:rPr sz="1800" spc="-30" dirty="0">
                          <a:latin typeface="Calibri"/>
                          <a:cs typeface="Calibri"/>
                        </a:rPr>
                        <a:t> </a:t>
                      </a:r>
                      <a:r>
                        <a:rPr sz="1800" dirty="0">
                          <a:latin typeface="Calibri"/>
                          <a:cs typeface="Calibri"/>
                        </a:rPr>
                        <a:t>At</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Branding</a:t>
                      </a:r>
                      <a:r>
                        <a:rPr sz="1800" spc="-20" dirty="0">
                          <a:latin typeface="Calibri"/>
                          <a:cs typeface="Calibri"/>
                        </a:rPr>
                        <a:t> </a:t>
                      </a:r>
                      <a:r>
                        <a:rPr sz="1800" dirty="0">
                          <a:latin typeface="Calibri"/>
                          <a:cs typeface="Calibri"/>
                        </a:rPr>
                        <a:t>Station,</a:t>
                      </a:r>
                      <a:r>
                        <a:rPr sz="1800" spc="-25" dirty="0">
                          <a:latin typeface="Calibri"/>
                          <a:cs typeface="Calibri"/>
                        </a:rPr>
                        <a:t> </a:t>
                      </a:r>
                      <a:r>
                        <a:rPr sz="1800" dirty="0">
                          <a:latin typeface="Calibri"/>
                          <a:cs typeface="Calibri"/>
                        </a:rPr>
                        <a:t>you</a:t>
                      </a:r>
                      <a:r>
                        <a:rPr sz="1800" spc="-25" dirty="0">
                          <a:latin typeface="Calibri"/>
                          <a:cs typeface="Calibri"/>
                        </a:rPr>
                        <a:t> </a:t>
                      </a:r>
                      <a:r>
                        <a:rPr sz="1800" dirty="0">
                          <a:latin typeface="Calibri"/>
                          <a:cs typeface="Calibri"/>
                        </a:rPr>
                        <a:t>can</a:t>
                      </a:r>
                      <a:r>
                        <a:rPr sz="1800" spc="-10" dirty="0">
                          <a:latin typeface="Calibri"/>
                          <a:cs typeface="Calibri"/>
                        </a:rPr>
                        <a:t> </a:t>
                      </a:r>
                      <a:r>
                        <a:rPr sz="1800" dirty="0">
                          <a:latin typeface="Calibri"/>
                          <a:cs typeface="Calibri"/>
                        </a:rPr>
                        <a:t>make</a:t>
                      </a:r>
                      <a:r>
                        <a:rPr sz="1800" spc="-40" dirty="0">
                          <a:latin typeface="Calibri"/>
                          <a:cs typeface="Calibri"/>
                        </a:rPr>
                        <a:t> </a:t>
                      </a:r>
                      <a:r>
                        <a:rPr sz="1800" dirty="0">
                          <a:latin typeface="Calibri"/>
                          <a:cs typeface="Calibri"/>
                        </a:rPr>
                        <a:t>your</a:t>
                      </a:r>
                      <a:r>
                        <a:rPr sz="1800" spc="-10" dirty="0">
                          <a:latin typeface="Calibri"/>
                          <a:cs typeface="Calibri"/>
                        </a:rPr>
                        <a:t> </a:t>
                      </a:r>
                      <a:r>
                        <a:rPr sz="1800" dirty="0">
                          <a:latin typeface="Calibri"/>
                          <a:cs typeface="Calibri"/>
                        </a:rPr>
                        <a:t>gear</a:t>
                      </a:r>
                      <a:r>
                        <a:rPr sz="1800" spc="-25" dirty="0">
                          <a:latin typeface="Calibri"/>
                          <a:cs typeface="Calibri"/>
                        </a:rPr>
                        <a:t> </a:t>
                      </a:r>
                      <a:r>
                        <a:rPr sz="1800" dirty="0">
                          <a:latin typeface="Calibri"/>
                          <a:cs typeface="Calibri"/>
                        </a:rPr>
                        <a:t>extra</a:t>
                      </a:r>
                      <a:r>
                        <a:rPr sz="1800" spc="-25" dirty="0">
                          <a:latin typeface="Calibri"/>
                          <a:cs typeface="Calibri"/>
                        </a:rPr>
                        <a:t> </a:t>
                      </a:r>
                      <a:r>
                        <a:rPr sz="1800" dirty="0">
                          <a:latin typeface="Calibri"/>
                          <a:cs typeface="Calibri"/>
                        </a:rPr>
                        <a:t>special</a:t>
                      </a:r>
                      <a:r>
                        <a:rPr sz="1800" spc="-30" dirty="0">
                          <a:latin typeface="Calibri"/>
                          <a:cs typeface="Calibri"/>
                        </a:rPr>
                        <a:t> </a:t>
                      </a:r>
                      <a:r>
                        <a:rPr sz="1800" spc="-25" dirty="0">
                          <a:latin typeface="Calibri"/>
                          <a:cs typeface="Calibri"/>
                        </a:rPr>
                        <a:t>by </a:t>
                      </a:r>
                      <a:r>
                        <a:rPr sz="1800" dirty="0">
                          <a:latin typeface="Calibri"/>
                          <a:cs typeface="Calibri"/>
                        </a:rPr>
                        <a:t>getting</a:t>
                      </a:r>
                      <a:r>
                        <a:rPr sz="1800" spc="-25" dirty="0">
                          <a:latin typeface="Calibri"/>
                          <a:cs typeface="Calibri"/>
                        </a:rPr>
                        <a:t> </a:t>
                      </a:r>
                      <a:r>
                        <a:rPr sz="1800" dirty="0">
                          <a:latin typeface="Calibri"/>
                          <a:cs typeface="Calibri"/>
                        </a:rPr>
                        <a:t>it</a:t>
                      </a:r>
                      <a:r>
                        <a:rPr sz="1800" spc="-20" dirty="0">
                          <a:latin typeface="Calibri"/>
                          <a:cs typeface="Calibri"/>
                        </a:rPr>
                        <a:t> </a:t>
                      </a:r>
                      <a:r>
                        <a:rPr sz="1800" dirty="0">
                          <a:latin typeface="Calibri"/>
                          <a:cs typeface="Calibri"/>
                        </a:rPr>
                        <a:t>branded</a:t>
                      </a:r>
                      <a:r>
                        <a:rPr sz="1800" spc="-25" dirty="0">
                          <a:latin typeface="Calibri"/>
                          <a:cs typeface="Calibri"/>
                        </a:rPr>
                        <a:t> </a:t>
                      </a:r>
                      <a:r>
                        <a:rPr sz="1800" dirty="0">
                          <a:latin typeface="Calibri"/>
                          <a:cs typeface="Calibri"/>
                        </a:rPr>
                        <a:t>with</a:t>
                      </a:r>
                      <a:r>
                        <a:rPr sz="1800" spc="-30" dirty="0">
                          <a:latin typeface="Calibri"/>
                          <a:cs typeface="Calibri"/>
                        </a:rPr>
                        <a:t> </a:t>
                      </a:r>
                      <a:r>
                        <a:rPr sz="1800" dirty="0">
                          <a:latin typeface="Calibri"/>
                          <a:cs typeface="Calibri"/>
                        </a:rPr>
                        <a:t>unique</a:t>
                      </a:r>
                      <a:r>
                        <a:rPr sz="1800" spc="-15" dirty="0">
                          <a:latin typeface="Calibri"/>
                          <a:cs typeface="Calibri"/>
                        </a:rPr>
                        <a:t> </a:t>
                      </a:r>
                      <a:r>
                        <a:rPr sz="1800" dirty="0">
                          <a:latin typeface="Calibri"/>
                          <a:cs typeface="Calibri"/>
                        </a:rPr>
                        <a:t>Scouting</a:t>
                      </a:r>
                      <a:r>
                        <a:rPr sz="1800" spc="-25" dirty="0">
                          <a:latin typeface="Calibri"/>
                          <a:cs typeface="Calibri"/>
                        </a:rPr>
                        <a:t> </a:t>
                      </a:r>
                      <a:r>
                        <a:rPr sz="1800" spc="-10" dirty="0">
                          <a:latin typeface="Calibri"/>
                          <a:cs typeface="Calibri"/>
                        </a:rPr>
                        <a:t>designs—</a:t>
                      </a:r>
                      <a:r>
                        <a:rPr sz="1800" dirty="0">
                          <a:latin typeface="Calibri"/>
                          <a:cs typeface="Calibri"/>
                        </a:rPr>
                        <a:t>perfect</a:t>
                      </a:r>
                      <a:r>
                        <a:rPr sz="1800" spc="-25"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hats,</a:t>
                      </a:r>
                      <a:r>
                        <a:rPr sz="1800" spc="-30" dirty="0">
                          <a:latin typeface="Calibri"/>
                          <a:cs typeface="Calibri"/>
                        </a:rPr>
                        <a:t> </a:t>
                      </a:r>
                      <a:r>
                        <a:rPr sz="1800" dirty="0">
                          <a:latin typeface="Calibri"/>
                          <a:cs typeface="Calibri"/>
                        </a:rPr>
                        <a:t>leather</a:t>
                      </a:r>
                      <a:r>
                        <a:rPr sz="1800" spc="-20" dirty="0">
                          <a:latin typeface="Calibri"/>
                          <a:cs typeface="Calibri"/>
                        </a:rPr>
                        <a:t> </a:t>
                      </a:r>
                      <a:r>
                        <a:rPr sz="1800" dirty="0">
                          <a:latin typeface="Calibri"/>
                          <a:cs typeface="Calibri"/>
                        </a:rPr>
                        <a:t>items,</a:t>
                      </a:r>
                      <a:r>
                        <a:rPr sz="1800" spc="-20" dirty="0">
                          <a:latin typeface="Calibri"/>
                          <a:cs typeface="Calibri"/>
                        </a:rPr>
                        <a:t> </a:t>
                      </a:r>
                      <a:r>
                        <a:rPr sz="1800" dirty="0">
                          <a:latin typeface="Calibri"/>
                          <a:cs typeface="Calibri"/>
                        </a:rPr>
                        <a:t>or</a:t>
                      </a:r>
                      <a:r>
                        <a:rPr sz="1800" spc="-15" dirty="0">
                          <a:latin typeface="Calibri"/>
                          <a:cs typeface="Calibri"/>
                        </a:rPr>
                        <a:t> </a:t>
                      </a:r>
                      <a:r>
                        <a:rPr sz="1800" dirty="0">
                          <a:latin typeface="Calibri"/>
                          <a:cs typeface="Calibri"/>
                        </a:rPr>
                        <a:t>other</a:t>
                      </a:r>
                      <a:r>
                        <a:rPr sz="1800" spc="-20" dirty="0">
                          <a:latin typeface="Calibri"/>
                          <a:cs typeface="Calibri"/>
                        </a:rPr>
                        <a:t> </a:t>
                      </a:r>
                      <a:r>
                        <a:rPr sz="1800" dirty="0">
                          <a:latin typeface="Calibri"/>
                          <a:cs typeface="Calibri"/>
                        </a:rPr>
                        <a:t>personal</a:t>
                      </a:r>
                      <a:r>
                        <a:rPr sz="1800" spc="-30" dirty="0">
                          <a:latin typeface="Calibri"/>
                          <a:cs typeface="Calibri"/>
                        </a:rPr>
                        <a:t> </a:t>
                      </a:r>
                      <a:r>
                        <a:rPr sz="1800" spc="-10" dirty="0">
                          <a:latin typeface="Calibri"/>
                          <a:cs typeface="Calibri"/>
                        </a:rPr>
                        <a:t>gear.</a:t>
                      </a:r>
                      <a:endParaRPr sz="1800" dirty="0">
                        <a:latin typeface="Calibri"/>
                        <a:cs typeface="Calibri"/>
                      </a:endParaRPr>
                    </a:p>
                    <a:p>
                      <a:pPr>
                        <a:lnSpc>
                          <a:spcPct val="100000"/>
                        </a:lnSpc>
                        <a:spcBef>
                          <a:spcPts val="85"/>
                        </a:spcBef>
                      </a:pPr>
                      <a:endParaRPr sz="1800" dirty="0">
                        <a:latin typeface="Times New Roman"/>
                        <a:cs typeface="Times New Roman"/>
                      </a:endParaRPr>
                    </a:p>
                    <a:p>
                      <a:pPr marL="67945" marR="551180">
                        <a:lnSpc>
                          <a:spcPct val="101699"/>
                        </a:lnSpc>
                      </a:pPr>
                      <a:r>
                        <a:rPr sz="1800" dirty="0">
                          <a:latin typeface="Calibri"/>
                          <a:cs typeface="Calibri"/>
                        </a:rPr>
                        <a:t>There</a:t>
                      </a:r>
                      <a:r>
                        <a:rPr sz="1800" spc="-30" dirty="0">
                          <a:latin typeface="Calibri"/>
                          <a:cs typeface="Calibri"/>
                        </a:rPr>
                        <a:t> </a:t>
                      </a:r>
                      <a:r>
                        <a:rPr sz="1800" dirty="0">
                          <a:latin typeface="Calibri"/>
                          <a:cs typeface="Calibri"/>
                        </a:rPr>
                        <a:t>will</a:t>
                      </a:r>
                      <a:r>
                        <a:rPr sz="1800" spc="-30" dirty="0">
                          <a:latin typeface="Calibri"/>
                          <a:cs typeface="Calibri"/>
                        </a:rPr>
                        <a:t> </a:t>
                      </a:r>
                      <a:r>
                        <a:rPr sz="1800" dirty="0">
                          <a:latin typeface="Calibri"/>
                          <a:cs typeface="Calibri"/>
                        </a:rPr>
                        <a:t>be</a:t>
                      </a:r>
                      <a:r>
                        <a:rPr sz="1800" spc="-25" dirty="0">
                          <a:latin typeface="Calibri"/>
                          <a:cs typeface="Calibri"/>
                        </a:rPr>
                        <a:t> </a:t>
                      </a:r>
                      <a:r>
                        <a:rPr sz="1800" dirty="0">
                          <a:latin typeface="Calibri"/>
                          <a:cs typeface="Calibri"/>
                        </a:rPr>
                        <a:t>no</a:t>
                      </a:r>
                      <a:r>
                        <a:rPr sz="1800" spc="-15" dirty="0">
                          <a:latin typeface="Calibri"/>
                          <a:cs typeface="Calibri"/>
                        </a:rPr>
                        <a:t> </a:t>
                      </a:r>
                      <a:r>
                        <a:rPr sz="1800" dirty="0">
                          <a:latin typeface="Calibri"/>
                          <a:cs typeface="Calibri"/>
                        </a:rPr>
                        <a:t>scoring</a:t>
                      </a:r>
                      <a:r>
                        <a:rPr sz="1800" spc="-30" dirty="0">
                          <a:latin typeface="Calibri"/>
                          <a:cs typeface="Calibri"/>
                        </a:rPr>
                        <a:t> </a:t>
                      </a:r>
                      <a:r>
                        <a:rPr sz="1800" dirty="0">
                          <a:latin typeface="Calibri"/>
                          <a:cs typeface="Calibri"/>
                        </a:rPr>
                        <a:t>for</a:t>
                      </a:r>
                      <a:r>
                        <a:rPr sz="1800" spc="-15" dirty="0">
                          <a:latin typeface="Calibri"/>
                          <a:cs typeface="Calibri"/>
                        </a:rPr>
                        <a:t> </a:t>
                      </a:r>
                      <a:r>
                        <a:rPr sz="1800" dirty="0">
                          <a:latin typeface="Calibri"/>
                          <a:cs typeface="Calibri"/>
                        </a:rPr>
                        <a:t>this.</a:t>
                      </a:r>
                      <a:r>
                        <a:rPr sz="1800" spc="-20" dirty="0">
                          <a:latin typeface="Calibri"/>
                          <a:cs typeface="Calibri"/>
                        </a:rPr>
                        <a:t> </a:t>
                      </a:r>
                      <a:r>
                        <a:rPr sz="1800" dirty="0">
                          <a:latin typeface="Calibri"/>
                          <a:cs typeface="Calibri"/>
                        </a:rPr>
                        <a:t>You</a:t>
                      </a:r>
                      <a:r>
                        <a:rPr sz="1800" spc="-25" dirty="0">
                          <a:latin typeface="Calibri"/>
                          <a:cs typeface="Calibri"/>
                        </a:rPr>
                        <a:t> </a:t>
                      </a:r>
                      <a:r>
                        <a:rPr sz="1800" dirty="0">
                          <a:latin typeface="Calibri"/>
                          <a:cs typeface="Calibri"/>
                        </a:rPr>
                        <a:t>will</a:t>
                      </a:r>
                      <a:r>
                        <a:rPr sz="1800" spc="-20" dirty="0">
                          <a:latin typeface="Calibri"/>
                          <a:cs typeface="Calibri"/>
                        </a:rPr>
                        <a:t> </a:t>
                      </a:r>
                      <a:r>
                        <a:rPr sz="1800" dirty="0">
                          <a:latin typeface="Calibri"/>
                          <a:cs typeface="Calibri"/>
                        </a:rPr>
                        <a:t>just</a:t>
                      </a:r>
                      <a:r>
                        <a:rPr sz="1800" spc="-25" dirty="0">
                          <a:latin typeface="Calibri"/>
                          <a:cs typeface="Calibri"/>
                        </a:rPr>
                        <a:t> </a:t>
                      </a:r>
                      <a:r>
                        <a:rPr sz="1800" dirty="0">
                          <a:latin typeface="Calibri"/>
                          <a:cs typeface="Calibri"/>
                        </a:rPr>
                        <a:t>need</a:t>
                      </a:r>
                      <a:r>
                        <a:rPr sz="1800" spc="-20"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bring</a:t>
                      </a:r>
                      <a:r>
                        <a:rPr sz="1800" spc="-20" dirty="0">
                          <a:latin typeface="Calibri"/>
                          <a:cs typeface="Calibri"/>
                        </a:rPr>
                        <a:t> </a:t>
                      </a:r>
                      <a:r>
                        <a:rPr sz="1800" dirty="0">
                          <a:latin typeface="Calibri"/>
                          <a:cs typeface="Calibri"/>
                        </a:rPr>
                        <a:t>some</a:t>
                      </a:r>
                      <a:r>
                        <a:rPr sz="1800" spc="-25" dirty="0">
                          <a:latin typeface="Calibri"/>
                          <a:cs typeface="Calibri"/>
                        </a:rPr>
                        <a:t> </a:t>
                      </a:r>
                      <a:r>
                        <a:rPr sz="1800" dirty="0">
                          <a:latin typeface="Calibri"/>
                          <a:cs typeface="Calibri"/>
                        </a:rPr>
                        <a:t>money</a:t>
                      </a:r>
                      <a:r>
                        <a:rPr sz="1800" spc="-2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objects</a:t>
                      </a:r>
                      <a:r>
                        <a:rPr sz="1800" spc="-20" dirty="0">
                          <a:latin typeface="Calibri"/>
                          <a:cs typeface="Calibri"/>
                        </a:rPr>
                        <a:t> </a:t>
                      </a:r>
                      <a:r>
                        <a:rPr sz="1800" dirty="0">
                          <a:latin typeface="Calibri"/>
                          <a:cs typeface="Calibri"/>
                        </a:rPr>
                        <a:t>you</a:t>
                      </a:r>
                      <a:r>
                        <a:rPr sz="1800" spc="-10" dirty="0">
                          <a:latin typeface="Calibri"/>
                          <a:cs typeface="Calibri"/>
                        </a:rPr>
                        <a:t> </a:t>
                      </a:r>
                      <a:r>
                        <a:rPr sz="1800" dirty="0">
                          <a:latin typeface="Calibri"/>
                          <a:cs typeface="Calibri"/>
                        </a:rPr>
                        <a:t>may</a:t>
                      </a:r>
                      <a:r>
                        <a:rPr sz="1800" spc="-30" dirty="0">
                          <a:latin typeface="Calibri"/>
                          <a:cs typeface="Calibri"/>
                        </a:rPr>
                        <a:t> </a:t>
                      </a:r>
                      <a:r>
                        <a:rPr sz="1800" spc="-20" dirty="0">
                          <a:latin typeface="Calibri"/>
                          <a:cs typeface="Calibri"/>
                        </a:rPr>
                        <a:t>want </a:t>
                      </a:r>
                      <a:r>
                        <a:rPr sz="1800" spc="-10" dirty="0">
                          <a:latin typeface="Calibri"/>
                          <a:cs typeface="Calibri"/>
                        </a:rPr>
                        <a:t>branded</a:t>
                      </a:r>
                      <a:endParaRPr sz="1800" dirty="0">
                        <a:latin typeface="Calibri"/>
                        <a:cs typeface="Calibri"/>
                      </a:endParaRPr>
                    </a:p>
                  </a:txBody>
                  <a:tcPr marL="0" marR="0" marT="971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243330">
                <a:tc>
                  <a:txBody>
                    <a:bodyPr/>
                    <a:lstStyle/>
                    <a:p>
                      <a:pPr marL="67945">
                        <a:lnSpc>
                          <a:spcPct val="100000"/>
                        </a:lnSpc>
                        <a:spcBef>
                          <a:spcPts val="919"/>
                        </a:spcBef>
                      </a:pPr>
                      <a:r>
                        <a:rPr sz="1800" b="1" dirty="0">
                          <a:latin typeface="Calibri"/>
                          <a:cs typeface="Calibri"/>
                        </a:rPr>
                        <a:t>Trading</a:t>
                      </a:r>
                      <a:r>
                        <a:rPr sz="1800" b="1" spc="-50" dirty="0">
                          <a:latin typeface="Calibri"/>
                          <a:cs typeface="Calibri"/>
                        </a:rPr>
                        <a:t> </a:t>
                      </a:r>
                      <a:r>
                        <a:rPr sz="1800" b="1" spc="-10" dirty="0">
                          <a:latin typeface="Calibri"/>
                          <a:cs typeface="Calibri"/>
                        </a:rPr>
                        <a:t>Post:</a:t>
                      </a:r>
                      <a:endParaRPr sz="1800" dirty="0">
                        <a:latin typeface="Calibri"/>
                        <a:cs typeface="Calibri"/>
                      </a:endParaRPr>
                    </a:p>
                    <a:p>
                      <a:pPr marL="67945">
                        <a:lnSpc>
                          <a:spcPct val="100000"/>
                        </a:lnSpc>
                        <a:spcBef>
                          <a:spcPts val="25"/>
                        </a:spcBef>
                      </a:pPr>
                      <a:r>
                        <a:rPr sz="1800" dirty="0">
                          <a:latin typeface="Calibri"/>
                          <a:cs typeface="Calibri"/>
                        </a:rPr>
                        <a:t>Bring</a:t>
                      </a:r>
                      <a:r>
                        <a:rPr sz="1800" spc="-20" dirty="0">
                          <a:latin typeface="Calibri"/>
                          <a:cs typeface="Calibri"/>
                        </a:rPr>
                        <a:t> </a:t>
                      </a:r>
                      <a:r>
                        <a:rPr sz="1800" dirty="0">
                          <a:latin typeface="Calibri"/>
                          <a:cs typeface="Calibri"/>
                        </a:rPr>
                        <a:t>your</a:t>
                      </a:r>
                      <a:r>
                        <a:rPr sz="1800" spc="-35" dirty="0">
                          <a:latin typeface="Calibri"/>
                          <a:cs typeface="Calibri"/>
                        </a:rPr>
                        <a:t> </a:t>
                      </a:r>
                      <a:r>
                        <a:rPr sz="1800" dirty="0">
                          <a:latin typeface="Calibri"/>
                          <a:cs typeface="Calibri"/>
                        </a:rPr>
                        <a:t>gear</a:t>
                      </a:r>
                      <a:r>
                        <a:rPr sz="1800" spc="-15"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some</a:t>
                      </a:r>
                      <a:r>
                        <a:rPr sz="1800" spc="-20" dirty="0">
                          <a:latin typeface="Calibri"/>
                          <a:cs typeface="Calibri"/>
                        </a:rPr>
                        <a:t> </a:t>
                      </a:r>
                      <a:r>
                        <a:rPr sz="1800" dirty="0">
                          <a:latin typeface="Calibri"/>
                          <a:cs typeface="Calibri"/>
                        </a:rPr>
                        <a:t>spending</a:t>
                      </a:r>
                      <a:r>
                        <a:rPr sz="1800" spc="-20" dirty="0">
                          <a:latin typeface="Calibri"/>
                          <a:cs typeface="Calibri"/>
                        </a:rPr>
                        <a:t> </a:t>
                      </a:r>
                      <a:r>
                        <a:rPr sz="1800" dirty="0">
                          <a:latin typeface="Calibri"/>
                          <a:cs typeface="Calibri"/>
                        </a:rPr>
                        <a:t>money</a:t>
                      </a:r>
                      <a:r>
                        <a:rPr sz="1800" spc="-35" dirty="0">
                          <a:latin typeface="Calibri"/>
                          <a:cs typeface="Calibri"/>
                        </a:rPr>
                        <a:t> </a:t>
                      </a:r>
                      <a:r>
                        <a:rPr sz="1800" dirty="0">
                          <a:latin typeface="Calibri"/>
                          <a:cs typeface="Calibri"/>
                        </a:rPr>
                        <a:t>because</a:t>
                      </a:r>
                      <a:r>
                        <a:rPr sz="1800" spc="-20" dirty="0">
                          <a:latin typeface="Calibri"/>
                          <a:cs typeface="Calibri"/>
                        </a:rPr>
                        <a:t> </a:t>
                      </a:r>
                      <a:r>
                        <a:rPr sz="1800" dirty="0">
                          <a:latin typeface="Calibri"/>
                          <a:cs typeface="Calibri"/>
                        </a:rPr>
                        <a:t>you’ll</a:t>
                      </a:r>
                      <a:r>
                        <a:rPr sz="1800" spc="-30" dirty="0">
                          <a:latin typeface="Calibri"/>
                          <a:cs typeface="Calibri"/>
                        </a:rPr>
                        <a:t> </a:t>
                      </a:r>
                      <a:r>
                        <a:rPr sz="1800" dirty="0">
                          <a:latin typeface="Calibri"/>
                          <a:cs typeface="Calibri"/>
                        </a:rPr>
                        <a:t>have</a:t>
                      </a:r>
                      <a:r>
                        <a:rPr sz="1800" spc="-35"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chance</a:t>
                      </a:r>
                      <a:r>
                        <a:rPr sz="1800" spc="-3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visit</a:t>
                      </a:r>
                      <a:r>
                        <a:rPr sz="1800" spc="-2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Trading</a:t>
                      </a:r>
                      <a:r>
                        <a:rPr sz="1800" spc="-35" dirty="0">
                          <a:latin typeface="Calibri"/>
                          <a:cs typeface="Calibri"/>
                        </a:rPr>
                        <a:t> </a:t>
                      </a:r>
                      <a:r>
                        <a:rPr sz="1800" dirty="0">
                          <a:latin typeface="Calibri"/>
                          <a:cs typeface="Calibri"/>
                        </a:rPr>
                        <a:t>Post</a:t>
                      </a:r>
                      <a:r>
                        <a:rPr sz="1800" spc="-15" dirty="0">
                          <a:latin typeface="Calibri"/>
                          <a:cs typeface="Calibri"/>
                        </a:rPr>
                        <a:t> </a:t>
                      </a:r>
                      <a:r>
                        <a:rPr sz="1800" dirty="0">
                          <a:latin typeface="Calibri"/>
                          <a:cs typeface="Calibri"/>
                        </a:rPr>
                        <a:t>and</a:t>
                      </a:r>
                      <a:r>
                        <a:rPr sz="1800" spc="-30" dirty="0">
                          <a:latin typeface="Calibri"/>
                          <a:cs typeface="Calibri"/>
                        </a:rPr>
                        <a:t> </a:t>
                      </a:r>
                      <a:r>
                        <a:rPr sz="1800" spc="-25" dirty="0">
                          <a:latin typeface="Calibri"/>
                          <a:cs typeface="Calibri"/>
                        </a:rPr>
                        <a:t>the</a:t>
                      </a:r>
                      <a:r>
                        <a:rPr lang="en-US" sz="1800" spc="-25" dirty="0">
                          <a:latin typeface="Calibri"/>
                          <a:cs typeface="Calibri"/>
                        </a:rPr>
                        <a:t> </a:t>
                      </a:r>
                      <a:r>
                        <a:rPr sz="1800" dirty="0">
                          <a:latin typeface="Calibri"/>
                          <a:cs typeface="Calibri"/>
                        </a:rPr>
                        <a:t>Branding</a:t>
                      </a:r>
                      <a:r>
                        <a:rPr sz="1800" spc="-35" dirty="0">
                          <a:latin typeface="Calibri"/>
                          <a:cs typeface="Calibri"/>
                        </a:rPr>
                        <a:t> </a:t>
                      </a:r>
                      <a:r>
                        <a:rPr sz="1800" dirty="0">
                          <a:latin typeface="Calibri"/>
                          <a:cs typeface="Calibri"/>
                        </a:rPr>
                        <a:t>Station</a:t>
                      </a:r>
                      <a:r>
                        <a:rPr sz="1800" spc="-30" dirty="0">
                          <a:latin typeface="Calibri"/>
                          <a:cs typeface="Calibri"/>
                        </a:rPr>
                        <a:t> </a:t>
                      </a:r>
                      <a:r>
                        <a:rPr sz="1800" dirty="0">
                          <a:latin typeface="Calibri"/>
                          <a:cs typeface="Calibri"/>
                        </a:rPr>
                        <a:t>during</a:t>
                      </a:r>
                      <a:r>
                        <a:rPr sz="1800" spc="-3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event.</a:t>
                      </a:r>
                      <a:r>
                        <a:rPr sz="1800" spc="-40" dirty="0">
                          <a:latin typeface="Calibri"/>
                          <a:cs typeface="Calibri"/>
                        </a:rPr>
                        <a:t> </a:t>
                      </a:r>
                      <a:r>
                        <a:rPr sz="1800" dirty="0">
                          <a:latin typeface="Calibri"/>
                          <a:cs typeface="Calibri"/>
                        </a:rPr>
                        <a:t>At</a:t>
                      </a:r>
                      <a:r>
                        <a:rPr sz="1800" spc="-2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Trading</a:t>
                      </a:r>
                      <a:r>
                        <a:rPr sz="1800" spc="-35" dirty="0">
                          <a:latin typeface="Calibri"/>
                          <a:cs typeface="Calibri"/>
                        </a:rPr>
                        <a:t> </a:t>
                      </a:r>
                      <a:r>
                        <a:rPr sz="1800" dirty="0">
                          <a:latin typeface="Calibri"/>
                          <a:cs typeface="Calibri"/>
                        </a:rPr>
                        <a:t>Post,</a:t>
                      </a:r>
                      <a:r>
                        <a:rPr sz="1800" spc="-25" dirty="0">
                          <a:latin typeface="Calibri"/>
                          <a:cs typeface="Calibri"/>
                        </a:rPr>
                        <a:t> </a:t>
                      </a:r>
                      <a:r>
                        <a:rPr sz="1800" dirty="0">
                          <a:latin typeface="Calibri"/>
                          <a:cs typeface="Calibri"/>
                        </a:rPr>
                        <a:t>you</a:t>
                      </a:r>
                      <a:r>
                        <a:rPr sz="1800" spc="-20" dirty="0">
                          <a:latin typeface="Calibri"/>
                          <a:cs typeface="Calibri"/>
                        </a:rPr>
                        <a:t> </a:t>
                      </a:r>
                      <a:r>
                        <a:rPr sz="1800" dirty="0">
                          <a:latin typeface="Calibri"/>
                          <a:cs typeface="Calibri"/>
                        </a:rPr>
                        <a:t>can</a:t>
                      </a:r>
                      <a:r>
                        <a:rPr sz="1800" spc="-20" dirty="0">
                          <a:latin typeface="Calibri"/>
                          <a:cs typeface="Calibri"/>
                        </a:rPr>
                        <a:t> </a:t>
                      </a:r>
                      <a:r>
                        <a:rPr sz="1800" dirty="0">
                          <a:latin typeface="Calibri"/>
                          <a:cs typeface="Calibri"/>
                        </a:rPr>
                        <a:t>pick</a:t>
                      </a:r>
                      <a:r>
                        <a:rPr sz="1800" spc="-40" dirty="0">
                          <a:latin typeface="Calibri"/>
                          <a:cs typeface="Calibri"/>
                        </a:rPr>
                        <a:t> </a:t>
                      </a:r>
                      <a:r>
                        <a:rPr sz="1800" dirty="0">
                          <a:latin typeface="Calibri"/>
                          <a:cs typeface="Calibri"/>
                        </a:rPr>
                        <a:t>up</a:t>
                      </a:r>
                      <a:r>
                        <a:rPr sz="1800" spc="-20" dirty="0">
                          <a:latin typeface="Calibri"/>
                          <a:cs typeface="Calibri"/>
                        </a:rPr>
                        <a:t> </a:t>
                      </a:r>
                      <a:r>
                        <a:rPr sz="1800" dirty="0">
                          <a:latin typeface="Calibri"/>
                          <a:cs typeface="Calibri"/>
                        </a:rPr>
                        <a:t>some</a:t>
                      </a:r>
                      <a:r>
                        <a:rPr sz="1800" spc="-20" dirty="0">
                          <a:latin typeface="Calibri"/>
                          <a:cs typeface="Calibri"/>
                        </a:rPr>
                        <a:t> </a:t>
                      </a:r>
                      <a:r>
                        <a:rPr sz="1800" dirty="0">
                          <a:latin typeface="Calibri"/>
                          <a:cs typeface="Calibri"/>
                        </a:rPr>
                        <a:t>cool</a:t>
                      </a:r>
                      <a:r>
                        <a:rPr sz="1800" spc="-25" dirty="0">
                          <a:latin typeface="Calibri"/>
                          <a:cs typeface="Calibri"/>
                        </a:rPr>
                        <a:t> </a:t>
                      </a:r>
                      <a:r>
                        <a:rPr sz="1800" dirty="0">
                          <a:latin typeface="Calibri"/>
                          <a:cs typeface="Calibri"/>
                        </a:rPr>
                        <a:t>Scouting</a:t>
                      </a:r>
                      <a:r>
                        <a:rPr sz="1800" spc="-25" dirty="0">
                          <a:latin typeface="Calibri"/>
                          <a:cs typeface="Calibri"/>
                        </a:rPr>
                        <a:t> </a:t>
                      </a:r>
                      <a:r>
                        <a:rPr sz="1800" dirty="0">
                          <a:latin typeface="Calibri"/>
                          <a:cs typeface="Calibri"/>
                        </a:rPr>
                        <a:t>gear,</a:t>
                      </a:r>
                      <a:r>
                        <a:rPr sz="1800" spc="-30" dirty="0">
                          <a:latin typeface="Calibri"/>
                          <a:cs typeface="Calibri"/>
                        </a:rPr>
                        <a:t> </a:t>
                      </a:r>
                      <a:r>
                        <a:rPr sz="1800" spc="-25" dirty="0">
                          <a:latin typeface="Calibri"/>
                          <a:cs typeface="Calibri"/>
                        </a:rPr>
                        <a:t>fun </a:t>
                      </a:r>
                      <a:r>
                        <a:rPr sz="1800" dirty="0">
                          <a:latin typeface="Calibri"/>
                          <a:cs typeface="Calibri"/>
                        </a:rPr>
                        <a:t>souvenirs,</a:t>
                      </a:r>
                      <a:r>
                        <a:rPr sz="1800" spc="-35" dirty="0">
                          <a:latin typeface="Calibri"/>
                          <a:cs typeface="Calibri"/>
                        </a:rPr>
                        <a:t> </a:t>
                      </a:r>
                      <a:r>
                        <a:rPr sz="1800" dirty="0">
                          <a:latin typeface="Calibri"/>
                          <a:cs typeface="Calibri"/>
                        </a:rPr>
                        <a:t>or</a:t>
                      </a:r>
                      <a:r>
                        <a:rPr sz="1800" spc="-20" dirty="0">
                          <a:latin typeface="Calibri"/>
                          <a:cs typeface="Calibri"/>
                        </a:rPr>
                        <a:t> </a:t>
                      </a:r>
                      <a:r>
                        <a:rPr sz="1800" dirty="0">
                          <a:latin typeface="Calibri"/>
                          <a:cs typeface="Calibri"/>
                        </a:rPr>
                        <a:t>snacks</a:t>
                      </a:r>
                      <a:r>
                        <a:rPr sz="1800" spc="-20"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fuel</a:t>
                      </a:r>
                      <a:r>
                        <a:rPr sz="1800" spc="-15" dirty="0">
                          <a:latin typeface="Calibri"/>
                          <a:cs typeface="Calibri"/>
                        </a:rPr>
                        <a:t> </a:t>
                      </a:r>
                      <a:r>
                        <a:rPr sz="1800" dirty="0">
                          <a:latin typeface="Calibri"/>
                          <a:cs typeface="Calibri"/>
                        </a:rPr>
                        <a:t>your</a:t>
                      </a:r>
                      <a:r>
                        <a:rPr sz="1800" spc="-20" dirty="0">
                          <a:latin typeface="Calibri"/>
                          <a:cs typeface="Calibri"/>
                        </a:rPr>
                        <a:t> </a:t>
                      </a:r>
                      <a:r>
                        <a:rPr sz="1800" dirty="0">
                          <a:latin typeface="Calibri"/>
                          <a:cs typeface="Calibri"/>
                        </a:rPr>
                        <a:t>adventures.</a:t>
                      </a:r>
                      <a:r>
                        <a:rPr sz="1800" spc="5"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great</a:t>
                      </a:r>
                      <a:r>
                        <a:rPr sz="1800" spc="-25" dirty="0">
                          <a:latin typeface="Calibri"/>
                          <a:cs typeface="Calibri"/>
                        </a:rPr>
                        <a:t> </a:t>
                      </a:r>
                      <a:r>
                        <a:rPr sz="1800" dirty="0">
                          <a:latin typeface="Calibri"/>
                          <a:cs typeface="Calibri"/>
                        </a:rPr>
                        <a:t>opportunity</a:t>
                      </a:r>
                      <a:r>
                        <a:rPr sz="1800" spc="-40" dirty="0">
                          <a:latin typeface="Calibri"/>
                          <a:cs typeface="Calibri"/>
                        </a:rPr>
                        <a:t> </a:t>
                      </a:r>
                      <a:r>
                        <a:rPr sz="1800" dirty="0">
                          <a:latin typeface="Calibri"/>
                          <a:cs typeface="Calibri"/>
                        </a:rPr>
                        <a:t>to</a:t>
                      </a:r>
                      <a:r>
                        <a:rPr sz="1800" spc="-15" dirty="0">
                          <a:latin typeface="Calibri"/>
                          <a:cs typeface="Calibri"/>
                        </a:rPr>
                        <a:t> </a:t>
                      </a:r>
                      <a:r>
                        <a:rPr sz="1800" dirty="0">
                          <a:latin typeface="Calibri"/>
                          <a:cs typeface="Calibri"/>
                        </a:rPr>
                        <a:t>take</a:t>
                      </a:r>
                      <a:r>
                        <a:rPr sz="1800" spc="-30" dirty="0">
                          <a:latin typeface="Calibri"/>
                          <a:cs typeface="Calibri"/>
                        </a:rPr>
                        <a:t> </a:t>
                      </a:r>
                      <a:r>
                        <a:rPr sz="1800" dirty="0">
                          <a:latin typeface="Calibri"/>
                          <a:cs typeface="Calibri"/>
                        </a:rPr>
                        <a:t>home</a:t>
                      </a:r>
                      <a:r>
                        <a:rPr sz="1800" spc="-30" dirty="0">
                          <a:latin typeface="Calibri"/>
                          <a:cs typeface="Calibri"/>
                        </a:rPr>
                        <a:t> </a:t>
                      </a:r>
                      <a:r>
                        <a:rPr sz="1800" spc="-10" dirty="0">
                          <a:latin typeface="Calibri"/>
                          <a:cs typeface="Calibri"/>
                        </a:rPr>
                        <a:t>something</a:t>
                      </a:r>
                      <a:r>
                        <a:rPr lang="en-US" sz="1800" spc="-10" dirty="0">
                          <a:latin typeface="Calibri"/>
                          <a:cs typeface="Calibri"/>
                        </a:rPr>
                        <a:t> </a:t>
                      </a:r>
                      <a:r>
                        <a:rPr sz="1800" dirty="0">
                          <a:latin typeface="Calibri"/>
                          <a:cs typeface="Calibri"/>
                        </a:rPr>
                        <a:t>memorable</a:t>
                      </a:r>
                      <a:r>
                        <a:rPr sz="1800" spc="-30" dirty="0">
                          <a:latin typeface="Calibri"/>
                          <a:cs typeface="Calibri"/>
                        </a:rPr>
                        <a:t> </a:t>
                      </a:r>
                      <a:r>
                        <a:rPr sz="1800" dirty="0">
                          <a:latin typeface="Calibri"/>
                          <a:cs typeface="Calibri"/>
                        </a:rPr>
                        <a:t>from</a:t>
                      </a:r>
                      <a:r>
                        <a:rPr sz="1800" spc="-3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day,</a:t>
                      </a:r>
                      <a:r>
                        <a:rPr sz="1800" spc="-20" dirty="0">
                          <a:latin typeface="Calibri"/>
                          <a:cs typeface="Calibri"/>
                        </a:rPr>
                        <a:t> </a:t>
                      </a:r>
                      <a:r>
                        <a:rPr sz="1800" dirty="0">
                          <a:latin typeface="Calibri"/>
                          <a:cs typeface="Calibri"/>
                        </a:rPr>
                        <a:t>so</a:t>
                      </a:r>
                      <a:r>
                        <a:rPr sz="1800" spc="-20" dirty="0">
                          <a:latin typeface="Calibri"/>
                          <a:cs typeface="Calibri"/>
                        </a:rPr>
                        <a:t> </a:t>
                      </a:r>
                      <a:r>
                        <a:rPr sz="1800" dirty="0">
                          <a:latin typeface="Calibri"/>
                          <a:cs typeface="Calibri"/>
                        </a:rPr>
                        <a:t>don’t</a:t>
                      </a:r>
                      <a:r>
                        <a:rPr sz="1800" spc="-25" dirty="0">
                          <a:latin typeface="Calibri"/>
                          <a:cs typeface="Calibri"/>
                        </a:rPr>
                        <a:t> </a:t>
                      </a:r>
                      <a:r>
                        <a:rPr sz="1800" dirty="0">
                          <a:latin typeface="Calibri"/>
                          <a:cs typeface="Calibri"/>
                        </a:rPr>
                        <a:t>forget</a:t>
                      </a:r>
                      <a:r>
                        <a:rPr sz="1800" spc="-25" dirty="0">
                          <a:latin typeface="Calibri"/>
                          <a:cs typeface="Calibri"/>
                        </a:rPr>
                        <a:t> </a:t>
                      </a:r>
                      <a:r>
                        <a:rPr sz="1800" dirty="0">
                          <a:latin typeface="Calibri"/>
                          <a:cs typeface="Calibri"/>
                        </a:rPr>
                        <a:t>to</a:t>
                      </a:r>
                      <a:r>
                        <a:rPr sz="1800" spc="-15" dirty="0">
                          <a:latin typeface="Calibri"/>
                          <a:cs typeface="Calibri"/>
                        </a:rPr>
                        <a:t> </a:t>
                      </a:r>
                      <a:r>
                        <a:rPr sz="1800" dirty="0">
                          <a:latin typeface="Calibri"/>
                          <a:cs typeface="Calibri"/>
                        </a:rPr>
                        <a:t>come</a:t>
                      </a:r>
                      <a:r>
                        <a:rPr sz="1800" spc="-30" dirty="0">
                          <a:latin typeface="Calibri"/>
                          <a:cs typeface="Calibri"/>
                        </a:rPr>
                        <a:t> </a:t>
                      </a:r>
                      <a:r>
                        <a:rPr sz="1800" spc="-10" dirty="0">
                          <a:latin typeface="Calibri"/>
                          <a:cs typeface="Calibri"/>
                        </a:rPr>
                        <a:t>prepared!</a:t>
                      </a:r>
                      <a:endParaRPr sz="1800" dirty="0">
                        <a:latin typeface="Calibri"/>
                        <a:cs typeface="Calibri"/>
                      </a:endParaRPr>
                    </a:p>
                  </a:txBody>
                  <a:tcPr marL="0" marR="0" marT="1168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224915">
                <a:tc>
                  <a:txBody>
                    <a:bodyPr/>
                    <a:lstStyle/>
                    <a:p>
                      <a:pPr marL="67945">
                        <a:lnSpc>
                          <a:spcPct val="100000"/>
                        </a:lnSpc>
                        <a:spcBef>
                          <a:spcPts val="765"/>
                        </a:spcBef>
                      </a:pPr>
                      <a:r>
                        <a:rPr sz="1800" b="1" dirty="0">
                          <a:latin typeface="Calibri"/>
                          <a:cs typeface="Calibri"/>
                        </a:rPr>
                        <a:t>After</a:t>
                      </a:r>
                      <a:r>
                        <a:rPr sz="1800" b="1" spc="-25" dirty="0">
                          <a:latin typeface="Calibri"/>
                          <a:cs typeface="Calibri"/>
                        </a:rPr>
                        <a:t> </a:t>
                      </a:r>
                      <a:r>
                        <a:rPr sz="1800" b="1" dirty="0">
                          <a:latin typeface="Calibri"/>
                          <a:cs typeface="Calibri"/>
                        </a:rPr>
                        <a:t>games</a:t>
                      </a:r>
                      <a:r>
                        <a:rPr sz="1800" b="1" spc="-20" dirty="0">
                          <a:latin typeface="Calibri"/>
                          <a:cs typeface="Calibri"/>
                        </a:rPr>
                        <a:t> </a:t>
                      </a:r>
                      <a:r>
                        <a:rPr sz="1800" b="1" dirty="0">
                          <a:latin typeface="Calibri"/>
                          <a:cs typeface="Calibri"/>
                        </a:rPr>
                        <a:t>there</a:t>
                      </a:r>
                      <a:r>
                        <a:rPr sz="1800" b="1" spc="-25" dirty="0">
                          <a:latin typeface="Calibri"/>
                          <a:cs typeface="Calibri"/>
                        </a:rPr>
                        <a:t> </a:t>
                      </a:r>
                      <a:r>
                        <a:rPr sz="1800" b="1" dirty="0">
                          <a:latin typeface="Calibri"/>
                          <a:cs typeface="Calibri"/>
                        </a:rPr>
                        <a:t>will</a:t>
                      </a:r>
                      <a:r>
                        <a:rPr sz="1800" b="1" spc="-25" dirty="0">
                          <a:latin typeface="Calibri"/>
                          <a:cs typeface="Calibri"/>
                        </a:rPr>
                        <a:t> </a:t>
                      </a:r>
                      <a:r>
                        <a:rPr sz="1800" b="1" dirty="0">
                          <a:latin typeface="Calibri"/>
                          <a:cs typeface="Calibri"/>
                        </a:rPr>
                        <a:t>be</a:t>
                      </a:r>
                      <a:r>
                        <a:rPr sz="1800" b="1" spc="-20" dirty="0">
                          <a:latin typeface="Calibri"/>
                          <a:cs typeface="Calibri"/>
                        </a:rPr>
                        <a:t> </a:t>
                      </a:r>
                      <a:r>
                        <a:rPr sz="1800" b="1" dirty="0">
                          <a:latin typeface="Calibri"/>
                          <a:cs typeface="Calibri"/>
                        </a:rPr>
                        <a:t>t</a:t>
                      </a:r>
                      <a:r>
                        <a:rPr lang="en-US" sz="1800" b="1" dirty="0">
                          <a:latin typeface="Calibri"/>
                          <a:cs typeface="Calibri"/>
                        </a:rPr>
                        <a:t>wo</a:t>
                      </a:r>
                      <a:r>
                        <a:rPr sz="1800" b="1" spc="-25" dirty="0">
                          <a:latin typeface="Calibri"/>
                          <a:cs typeface="Calibri"/>
                        </a:rPr>
                        <a:t> </a:t>
                      </a:r>
                      <a:r>
                        <a:rPr sz="1800" b="1" spc="-10" dirty="0">
                          <a:latin typeface="Calibri"/>
                          <a:cs typeface="Calibri"/>
                        </a:rPr>
                        <a:t>competitions</a:t>
                      </a:r>
                      <a:endParaRPr sz="1800" dirty="0">
                        <a:latin typeface="Calibri"/>
                        <a:cs typeface="Calibri"/>
                      </a:endParaRPr>
                    </a:p>
                    <a:p>
                      <a:pPr marL="67945" marR="216535" indent="195580">
                        <a:lnSpc>
                          <a:spcPct val="101699"/>
                        </a:lnSpc>
                        <a:buAutoNum type="arabicParenR"/>
                        <a:tabLst>
                          <a:tab pos="263525" algn="l"/>
                          <a:tab pos="5666740" algn="l"/>
                        </a:tabLst>
                      </a:pPr>
                      <a:r>
                        <a:rPr lang="en-US" sz="1800" dirty="0">
                          <a:latin typeface="Calibri"/>
                          <a:cs typeface="Calibri"/>
                        </a:rPr>
                        <a:t>Space </a:t>
                      </a:r>
                      <a:r>
                        <a:rPr sz="1800" dirty="0">
                          <a:latin typeface="Calibri"/>
                          <a:cs typeface="Calibri"/>
                        </a:rPr>
                        <a:t>Dutch</a:t>
                      </a:r>
                      <a:r>
                        <a:rPr sz="1800" spc="-15" dirty="0">
                          <a:latin typeface="Calibri"/>
                          <a:cs typeface="Calibri"/>
                        </a:rPr>
                        <a:t> </a:t>
                      </a:r>
                      <a:r>
                        <a:rPr sz="1800" dirty="0">
                          <a:latin typeface="Calibri"/>
                          <a:cs typeface="Calibri"/>
                        </a:rPr>
                        <a:t>oven</a:t>
                      </a:r>
                      <a:r>
                        <a:rPr sz="1800" spc="-15" dirty="0">
                          <a:latin typeface="Calibri"/>
                          <a:cs typeface="Calibri"/>
                        </a:rPr>
                        <a:t> </a:t>
                      </a:r>
                      <a:r>
                        <a:rPr sz="1800" dirty="0">
                          <a:latin typeface="Calibri"/>
                          <a:cs typeface="Calibri"/>
                        </a:rPr>
                        <a:t>cook</a:t>
                      </a:r>
                      <a:r>
                        <a:rPr sz="1800" spc="-20" dirty="0">
                          <a:latin typeface="Calibri"/>
                          <a:cs typeface="Calibri"/>
                        </a:rPr>
                        <a:t> </a:t>
                      </a:r>
                      <a:r>
                        <a:rPr sz="1800" dirty="0">
                          <a:latin typeface="Calibri"/>
                          <a:cs typeface="Calibri"/>
                        </a:rPr>
                        <a:t>off:</a:t>
                      </a:r>
                      <a:r>
                        <a:rPr sz="1800" spc="-25" dirty="0">
                          <a:latin typeface="Calibri"/>
                          <a:cs typeface="Calibri"/>
                        </a:rPr>
                        <a:t> </a:t>
                      </a:r>
                      <a:r>
                        <a:rPr sz="1800" dirty="0">
                          <a:latin typeface="Calibri"/>
                          <a:cs typeface="Calibri"/>
                        </a:rPr>
                        <a:t>cook</a:t>
                      </a:r>
                      <a:r>
                        <a:rPr sz="1800" spc="-25" dirty="0">
                          <a:latin typeface="Calibri"/>
                          <a:cs typeface="Calibri"/>
                        </a:rPr>
                        <a:t> </a:t>
                      </a:r>
                      <a:r>
                        <a:rPr sz="1800" dirty="0">
                          <a:latin typeface="Calibri"/>
                          <a:cs typeface="Calibri"/>
                        </a:rPr>
                        <a:t>a</a:t>
                      </a:r>
                      <a:r>
                        <a:rPr sz="1800" spc="-15" dirty="0">
                          <a:latin typeface="Calibri"/>
                          <a:cs typeface="Calibri"/>
                        </a:rPr>
                        <a:t> </a:t>
                      </a:r>
                      <a:r>
                        <a:rPr sz="1800" dirty="0">
                          <a:latin typeface="Calibri"/>
                          <a:cs typeface="Calibri"/>
                        </a:rPr>
                        <a:t>meal</a:t>
                      </a:r>
                      <a:r>
                        <a:rPr sz="1800" spc="-3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dessert,</a:t>
                      </a:r>
                      <a:r>
                        <a:rPr sz="1800" spc="-20" dirty="0">
                          <a:latin typeface="Calibri"/>
                          <a:cs typeface="Calibri"/>
                        </a:rPr>
                        <a:t> </a:t>
                      </a:r>
                      <a:r>
                        <a:rPr sz="1800" dirty="0">
                          <a:latin typeface="Calibri"/>
                          <a:cs typeface="Calibri"/>
                        </a:rPr>
                        <a:t>your</a:t>
                      </a:r>
                      <a:r>
                        <a:rPr sz="1800" spc="-10" dirty="0">
                          <a:latin typeface="Calibri"/>
                          <a:cs typeface="Calibri"/>
                        </a:rPr>
                        <a:t> </a:t>
                      </a:r>
                      <a:r>
                        <a:rPr sz="1800" dirty="0">
                          <a:latin typeface="Calibri"/>
                          <a:cs typeface="Calibri"/>
                        </a:rPr>
                        <a:t>choice</a:t>
                      </a:r>
                      <a:r>
                        <a:rPr sz="1800" spc="-15"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make</a:t>
                      </a:r>
                      <a:r>
                        <a:rPr sz="1800" spc="-15" dirty="0">
                          <a:latin typeface="Calibri"/>
                          <a:cs typeface="Calibri"/>
                        </a:rPr>
                        <a:t> </a:t>
                      </a:r>
                      <a:r>
                        <a:rPr sz="1800" dirty="0">
                          <a:latin typeface="Calibri"/>
                          <a:cs typeface="Calibri"/>
                        </a:rPr>
                        <a:t>in</a:t>
                      </a:r>
                      <a:r>
                        <a:rPr sz="1800" spc="-25" dirty="0">
                          <a:latin typeface="Calibri"/>
                          <a:cs typeface="Calibri"/>
                        </a:rPr>
                        <a:t> </a:t>
                      </a:r>
                      <a:r>
                        <a:rPr sz="1800" dirty="0">
                          <a:latin typeface="Calibri"/>
                          <a:cs typeface="Calibri"/>
                        </a:rPr>
                        <a:t>your</a:t>
                      </a:r>
                      <a:r>
                        <a:rPr sz="1800" spc="-25" dirty="0">
                          <a:latin typeface="Calibri"/>
                          <a:cs typeface="Calibri"/>
                        </a:rPr>
                        <a:t> </a:t>
                      </a:r>
                      <a:r>
                        <a:rPr sz="1800" dirty="0">
                          <a:latin typeface="Calibri"/>
                          <a:cs typeface="Calibri"/>
                        </a:rPr>
                        <a:t>free</a:t>
                      </a:r>
                      <a:r>
                        <a:rPr sz="1800" spc="-30" dirty="0">
                          <a:latin typeface="Calibri"/>
                          <a:cs typeface="Calibri"/>
                        </a:rPr>
                        <a:t> </a:t>
                      </a:r>
                      <a:r>
                        <a:rPr sz="1800" spc="-10" dirty="0">
                          <a:latin typeface="Calibri"/>
                          <a:cs typeface="Calibri"/>
                        </a:rPr>
                        <a:t>time.</a:t>
                      </a:r>
                      <a:r>
                        <a:rPr lang="en-US" sz="1800" spc="-10" dirty="0">
                          <a:latin typeface="Calibri"/>
                          <a:cs typeface="Calibri"/>
                        </a:rPr>
                        <a:t>   </a:t>
                      </a:r>
                      <a:r>
                        <a:rPr sz="1800" dirty="0">
                          <a:latin typeface="Calibri"/>
                          <a:cs typeface="Calibri"/>
                        </a:rPr>
                        <a:t>Judges</a:t>
                      </a:r>
                      <a:r>
                        <a:rPr sz="1800" spc="-45" dirty="0">
                          <a:latin typeface="Calibri"/>
                          <a:cs typeface="Calibri"/>
                        </a:rPr>
                        <a:t> </a:t>
                      </a:r>
                      <a:r>
                        <a:rPr sz="1800" dirty="0">
                          <a:latin typeface="Calibri"/>
                          <a:cs typeface="Calibri"/>
                        </a:rPr>
                        <a:t>will</a:t>
                      </a:r>
                      <a:r>
                        <a:rPr sz="1800" spc="-35" dirty="0">
                          <a:latin typeface="Calibri"/>
                          <a:cs typeface="Calibri"/>
                        </a:rPr>
                        <a:t> </a:t>
                      </a:r>
                      <a:r>
                        <a:rPr sz="1800" spc="-25" dirty="0">
                          <a:latin typeface="Calibri"/>
                          <a:cs typeface="Calibri"/>
                        </a:rPr>
                        <a:t>be </a:t>
                      </a:r>
                      <a:r>
                        <a:rPr sz="1800" dirty="0">
                          <a:latin typeface="Calibri"/>
                          <a:cs typeface="Calibri"/>
                        </a:rPr>
                        <a:t>assigned</a:t>
                      </a:r>
                      <a:r>
                        <a:rPr sz="1800" spc="-25"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score</a:t>
                      </a:r>
                      <a:r>
                        <a:rPr sz="1800" spc="-30" dirty="0">
                          <a:latin typeface="Calibri"/>
                          <a:cs typeface="Calibri"/>
                        </a:rPr>
                        <a:t> </a:t>
                      </a:r>
                      <a:r>
                        <a:rPr sz="1800" dirty="0">
                          <a:latin typeface="Calibri"/>
                          <a:cs typeface="Calibri"/>
                        </a:rPr>
                        <a:t>the</a:t>
                      </a:r>
                      <a:r>
                        <a:rPr sz="1800" spc="-35" dirty="0">
                          <a:latin typeface="Calibri"/>
                          <a:cs typeface="Calibri"/>
                        </a:rPr>
                        <a:t> </a:t>
                      </a:r>
                      <a:r>
                        <a:rPr sz="1800" spc="-20" dirty="0">
                          <a:latin typeface="Calibri"/>
                          <a:cs typeface="Calibri"/>
                        </a:rPr>
                        <a:t>food</a:t>
                      </a:r>
                      <a:r>
                        <a:rPr lang="en-US" sz="1800" spc="-20" dirty="0">
                          <a:latin typeface="Calibri"/>
                          <a:cs typeface="Calibri"/>
                        </a:rPr>
                        <a:t>, based on taste and space naming creativity.</a:t>
                      </a:r>
                      <a:endParaRPr sz="1800" dirty="0">
                        <a:latin typeface="Calibri"/>
                        <a:cs typeface="Calibri"/>
                      </a:endParaRPr>
                    </a:p>
                    <a:p>
                      <a:pPr marL="263525" indent="-195580">
                        <a:lnSpc>
                          <a:spcPct val="100000"/>
                        </a:lnSpc>
                        <a:spcBef>
                          <a:spcPts val="25"/>
                        </a:spcBef>
                        <a:buAutoNum type="arabicParenR"/>
                        <a:tabLst>
                          <a:tab pos="263525" algn="l"/>
                        </a:tabLst>
                      </a:pPr>
                      <a:r>
                        <a:rPr sz="1800" dirty="0" err="1">
                          <a:latin typeface="Calibri"/>
                          <a:cs typeface="Calibri"/>
                        </a:rPr>
                        <a:t>GaGa</a:t>
                      </a:r>
                      <a:r>
                        <a:rPr lang="en-US" sz="1800" dirty="0">
                          <a:latin typeface="Calibri"/>
                          <a:cs typeface="Calibri"/>
                        </a:rPr>
                        <a:t> Ga-lactic</a:t>
                      </a:r>
                      <a:r>
                        <a:rPr sz="1800" spc="-25" dirty="0">
                          <a:latin typeface="Calibri"/>
                          <a:cs typeface="Calibri"/>
                        </a:rPr>
                        <a:t> </a:t>
                      </a:r>
                      <a:r>
                        <a:rPr sz="1800" dirty="0">
                          <a:latin typeface="Calibri"/>
                          <a:cs typeface="Calibri"/>
                        </a:rPr>
                        <a:t>Ball</a:t>
                      </a:r>
                      <a:r>
                        <a:rPr sz="1800" spc="-15" dirty="0">
                          <a:latin typeface="Calibri"/>
                          <a:cs typeface="Calibri"/>
                        </a:rPr>
                        <a:t> </a:t>
                      </a:r>
                      <a:r>
                        <a:rPr sz="1800" dirty="0">
                          <a:latin typeface="Calibri"/>
                          <a:cs typeface="Calibri"/>
                        </a:rPr>
                        <a:t>tournament</a:t>
                      </a:r>
                      <a:r>
                        <a:rPr sz="1800" spc="110"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Non</a:t>
                      </a:r>
                      <a:r>
                        <a:rPr sz="1800" spc="-15" dirty="0">
                          <a:latin typeface="Calibri"/>
                          <a:cs typeface="Calibri"/>
                        </a:rPr>
                        <a:t> </a:t>
                      </a:r>
                      <a:r>
                        <a:rPr sz="1800" dirty="0">
                          <a:latin typeface="Calibri"/>
                          <a:cs typeface="Calibri"/>
                        </a:rPr>
                        <a:t>scored</a:t>
                      </a:r>
                      <a:r>
                        <a:rPr sz="1800" spc="-10" dirty="0">
                          <a:latin typeface="Calibri"/>
                          <a:cs typeface="Calibri"/>
                        </a:rPr>
                        <a:t> </a:t>
                      </a:r>
                      <a:r>
                        <a:rPr lang="en-US" sz="1800" spc="-10" dirty="0" err="1">
                          <a:latin typeface="Calibri"/>
                          <a:cs typeface="Calibri"/>
                        </a:rPr>
                        <a:t>Astro</a:t>
                      </a:r>
                      <a:r>
                        <a:rPr sz="1800" dirty="0" err="1">
                          <a:latin typeface="Calibri"/>
                          <a:cs typeface="Calibri"/>
                        </a:rPr>
                        <a:t>Scout</a:t>
                      </a:r>
                      <a:r>
                        <a:rPr sz="1800" spc="-25" dirty="0">
                          <a:latin typeface="Calibri"/>
                          <a:cs typeface="Calibri"/>
                        </a:rPr>
                        <a:t> </a:t>
                      </a:r>
                      <a:r>
                        <a:rPr sz="1800" spc="-20" dirty="0">
                          <a:latin typeface="Calibri"/>
                          <a:cs typeface="Calibri"/>
                        </a:rPr>
                        <a:t>Fun.</a:t>
                      </a:r>
                      <a:endParaRPr sz="1800" dirty="0">
                        <a:latin typeface="Calibri"/>
                        <a:cs typeface="Calibri"/>
                      </a:endParaRPr>
                    </a:p>
                  </a:txBody>
                  <a:tcPr marL="0" marR="0" marT="971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666115">
                <a:tc>
                  <a:txBody>
                    <a:bodyPr/>
                    <a:lstStyle/>
                    <a:p>
                      <a:pPr marL="67945">
                        <a:lnSpc>
                          <a:spcPct val="100000"/>
                        </a:lnSpc>
                        <a:spcBef>
                          <a:spcPts val="765"/>
                        </a:spcBef>
                      </a:pPr>
                      <a:r>
                        <a:rPr sz="1800" b="1" spc="-10" dirty="0">
                          <a:latin typeface="Calibri"/>
                          <a:cs typeface="Calibri"/>
                        </a:rPr>
                        <a:t>Hike:</a:t>
                      </a:r>
                      <a:endParaRPr sz="1800" dirty="0">
                        <a:latin typeface="Calibri"/>
                        <a:cs typeface="Calibri"/>
                      </a:endParaRPr>
                    </a:p>
                    <a:p>
                      <a:pPr marL="67945">
                        <a:lnSpc>
                          <a:spcPct val="100000"/>
                        </a:lnSpc>
                        <a:spcBef>
                          <a:spcPts val="30"/>
                        </a:spcBef>
                      </a:pPr>
                      <a:r>
                        <a:rPr sz="1800" dirty="0">
                          <a:latin typeface="Calibri"/>
                          <a:cs typeface="Calibri"/>
                        </a:rPr>
                        <a:t>Walk</a:t>
                      </a:r>
                      <a:r>
                        <a:rPr sz="1800" spc="-25"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the</a:t>
                      </a:r>
                      <a:r>
                        <a:rPr sz="1800" spc="-25" dirty="0">
                          <a:latin typeface="Calibri"/>
                          <a:cs typeface="Calibri"/>
                        </a:rPr>
                        <a:t> </a:t>
                      </a:r>
                      <a:r>
                        <a:rPr lang="en-US" sz="1800" spc="-25" dirty="0">
                          <a:latin typeface="Calibri"/>
                          <a:cs typeface="Calibri"/>
                        </a:rPr>
                        <a:t>lunar </a:t>
                      </a:r>
                      <a:r>
                        <a:rPr sz="1800" dirty="0">
                          <a:latin typeface="Calibri"/>
                          <a:cs typeface="Calibri"/>
                        </a:rPr>
                        <a:t>cemetery</a:t>
                      </a:r>
                      <a:r>
                        <a:rPr sz="1800" spc="-35" dirty="0">
                          <a:latin typeface="Calibri"/>
                          <a:cs typeface="Calibri"/>
                        </a:rPr>
                        <a:t> </a:t>
                      </a:r>
                      <a:r>
                        <a:rPr sz="1800" dirty="0">
                          <a:latin typeface="Calibri"/>
                          <a:cs typeface="Calibri"/>
                        </a:rPr>
                        <a:t>with</a:t>
                      </a:r>
                      <a:r>
                        <a:rPr sz="1800" spc="-1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guide</a:t>
                      </a:r>
                      <a:r>
                        <a:rPr sz="1800" spc="5"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learn</a:t>
                      </a:r>
                      <a:r>
                        <a:rPr sz="1800" spc="-10" dirty="0">
                          <a:latin typeface="Calibri"/>
                          <a:cs typeface="Calibri"/>
                        </a:rPr>
                        <a:t> </a:t>
                      </a:r>
                      <a:r>
                        <a:rPr sz="1800" dirty="0">
                          <a:latin typeface="Calibri"/>
                          <a:cs typeface="Calibri"/>
                        </a:rPr>
                        <a:t>some</a:t>
                      </a:r>
                      <a:r>
                        <a:rPr sz="1800" spc="-10" dirty="0">
                          <a:latin typeface="Calibri"/>
                          <a:cs typeface="Calibri"/>
                        </a:rPr>
                        <a:t> </a:t>
                      </a:r>
                      <a:r>
                        <a:rPr sz="1800" dirty="0">
                          <a:latin typeface="Calibri"/>
                          <a:cs typeface="Calibri"/>
                        </a:rPr>
                        <a:t>local</a:t>
                      </a:r>
                      <a:r>
                        <a:rPr sz="1800" spc="-30" dirty="0">
                          <a:latin typeface="Calibri"/>
                          <a:cs typeface="Calibri"/>
                        </a:rPr>
                        <a:t> </a:t>
                      </a:r>
                      <a:r>
                        <a:rPr sz="1800" spc="-10" dirty="0">
                          <a:latin typeface="Calibri"/>
                          <a:cs typeface="Calibri"/>
                        </a:rPr>
                        <a:t>history</a:t>
                      </a:r>
                      <a:endParaRPr sz="1800" dirty="0">
                        <a:latin typeface="Calibri"/>
                        <a:cs typeface="Calibri"/>
                      </a:endParaRPr>
                    </a:p>
                  </a:txBody>
                  <a:tcPr marL="0" marR="0" marT="971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19</a:t>
            </a:fld>
            <a:endParaRPr spc="-25" dirty="0"/>
          </a:p>
        </p:txBody>
      </p:sp>
      <p:sp>
        <p:nvSpPr>
          <p:cNvPr id="2" name="object 2"/>
          <p:cNvSpPr txBox="1"/>
          <p:nvPr/>
        </p:nvSpPr>
        <p:spPr>
          <a:xfrm>
            <a:off x="914400" y="252180"/>
            <a:ext cx="8587944" cy="9662582"/>
          </a:xfrm>
          <a:prstGeom prst="rect">
            <a:avLst/>
          </a:prstGeom>
        </p:spPr>
        <p:txBody>
          <a:bodyPr vert="horz" wrap="square" lIns="0" tIns="43815" rIns="0" bIns="0" rtlCol="0">
            <a:spAutoFit/>
          </a:bodyPr>
          <a:lstStyle/>
          <a:p>
            <a:pPr marL="12700">
              <a:lnSpc>
                <a:spcPct val="100000"/>
              </a:lnSpc>
              <a:spcBef>
                <a:spcPts val="345"/>
              </a:spcBef>
            </a:pPr>
            <a:r>
              <a:rPr sz="2400" b="1" spc="-10" dirty="0">
                <a:latin typeface="Calibri"/>
                <a:cs typeface="Calibri"/>
              </a:rPr>
              <a:t>Closing</a:t>
            </a:r>
            <a:r>
              <a:rPr sz="2400" b="1" spc="-60" dirty="0">
                <a:latin typeface="Calibri"/>
                <a:cs typeface="Calibri"/>
              </a:rPr>
              <a:t> </a:t>
            </a:r>
            <a:r>
              <a:rPr sz="2400" b="1" spc="-10" dirty="0">
                <a:latin typeface="Calibri"/>
                <a:cs typeface="Calibri"/>
              </a:rPr>
              <a:t>Campfire</a:t>
            </a:r>
            <a:endParaRPr sz="2400" dirty="0">
              <a:latin typeface="Calibri"/>
              <a:cs typeface="Calibri"/>
            </a:endParaRPr>
          </a:p>
          <a:p>
            <a:pPr marL="12700">
              <a:lnSpc>
                <a:spcPct val="100000"/>
              </a:lnSpc>
              <a:spcBef>
                <a:spcPts val="195"/>
              </a:spcBef>
              <a:spcAft>
                <a:spcPts val="600"/>
              </a:spcAft>
            </a:pPr>
            <a:r>
              <a:rPr dirty="0">
                <a:latin typeface="Calibri"/>
                <a:cs typeface="Calibri"/>
              </a:rPr>
              <a:t>Troops</a:t>
            </a:r>
            <a:r>
              <a:rPr spc="-30" dirty="0">
                <a:latin typeface="Calibri"/>
                <a:cs typeface="Calibri"/>
              </a:rPr>
              <a:t> </a:t>
            </a:r>
            <a:r>
              <a:rPr dirty="0">
                <a:latin typeface="Calibri"/>
                <a:cs typeface="Calibri"/>
              </a:rPr>
              <a:t>will</a:t>
            </a:r>
            <a:r>
              <a:rPr spc="-25" dirty="0">
                <a:latin typeface="Calibri"/>
                <a:cs typeface="Calibri"/>
              </a:rPr>
              <a:t> </a:t>
            </a:r>
            <a:r>
              <a:rPr dirty="0">
                <a:latin typeface="Calibri"/>
                <a:cs typeface="Calibri"/>
              </a:rPr>
              <a:t>meet</a:t>
            </a:r>
            <a:r>
              <a:rPr spc="-40" dirty="0">
                <a:latin typeface="Calibri"/>
                <a:cs typeface="Calibri"/>
              </a:rPr>
              <a:t> </a:t>
            </a:r>
            <a:r>
              <a:rPr dirty="0">
                <a:latin typeface="Calibri"/>
                <a:cs typeface="Calibri"/>
              </a:rPr>
              <a:t>in</a:t>
            </a:r>
            <a:r>
              <a:rPr spc="-35" dirty="0">
                <a:latin typeface="Calibri"/>
                <a:cs typeface="Calibri"/>
              </a:rPr>
              <a:t> </a:t>
            </a:r>
            <a:r>
              <a:rPr dirty="0">
                <a:latin typeface="Calibri"/>
                <a:cs typeface="Calibri"/>
              </a:rPr>
              <a:t>front</a:t>
            </a:r>
            <a:r>
              <a:rPr spc="-25" dirty="0">
                <a:latin typeface="Calibri"/>
                <a:cs typeface="Calibri"/>
              </a:rPr>
              <a:t> </a:t>
            </a:r>
            <a:r>
              <a:rPr dirty="0">
                <a:latin typeface="Calibri"/>
                <a:cs typeface="Calibri"/>
              </a:rPr>
              <a:t>of</a:t>
            </a:r>
            <a:r>
              <a:rPr spc="-5" dirty="0">
                <a:latin typeface="Calibri"/>
                <a:cs typeface="Calibri"/>
              </a:rPr>
              <a:t> </a:t>
            </a:r>
            <a:r>
              <a:rPr dirty="0">
                <a:latin typeface="Calibri"/>
                <a:cs typeface="Calibri"/>
              </a:rPr>
              <a:t>the</a:t>
            </a:r>
            <a:r>
              <a:rPr spc="-30" dirty="0">
                <a:latin typeface="Calibri"/>
                <a:cs typeface="Calibri"/>
              </a:rPr>
              <a:t> </a:t>
            </a:r>
            <a:r>
              <a:rPr dirty="0">
                <a:latin typeface="Calibri"/>
                <a:cs typeface="Calibri"/>
              </a:rPr>
              <a:t>Dining</a:t>
            </a:r>
            <a:r>
              <a:rPr spc="-25" dirty="0">
                <a:latin typeface="Calibri"/>
                <a:cs typeface="Calibri"/>
              </a:rPr>
              <a:t> </a:t>
            </a:r>
            <a:r>
              <a:rPr dirty="0">
                <a:latin typeface="Calibri"/>
                <a:cs typeface="Calibri"/>
              </a:rPr>
              <a:t>Hall</a:t>
            </a:r>
            <a:r>
              <a:rPr spc="-25" dirty="0">
                <a:latin typeface="Calibri"/>
                <a:cs typeface="Calibri"/>
              </a:rPr>
              <a:t> </a:t>
            </a:r>
            <a:r>
              <a:rPr dirty="0">
                <a:latin typeface="Calibri"/>
                <a:cs typeface="Calibri"/>
              </a:rPr>
              <a:t>to</a:t>
            </a:r>
            <a:r>
              <a:rPr spc="-35" dirty="0">
                <a:latin typeface="Calibri"/>
                <a:cs typeface="Calibri"/>
              </a:rPr>
              <a:t> </a:t>
            </a:r>
            <a:r>
              <a:rPr dirty="0">
                <a:latin typeface="Calibri"/>
                <a:cs typeface="Calibri"/>
              </a:rPr>
              <a:t>march</a:t>
            </a:r>
            <a:r>
              <a:rPr spc="-25" dirty="0">
                <a:latin typeface="Calibri"/>
                <a:cs typeface="Calibri"/>
              </a:rPr>
              <a:t> </a:t>
            </a:r>
            <a:r>
              <a:rPr dirty="0">
                <a:latin typeface="Calibri"/>
                <a:cs typeface="Calibri"/>
              </a:rPr>
              <a:t>to</a:t>
            </a:r>
            <a:r>
              <a:rPr spc="-20" dirty="0">
                <a:latin typeface="Calibri"/>
                <a:cs typeface="Calibri"/>
              </a:rPr>
              <a:t> </a:t>
            </a:r>
            <a:r>
              <a:rPr dirty="0">
                <a:latin typeface="Calibri"/>
                <a:cs typeface="Calibri"/>
              </a:rPr>
              <a:t>Campfire</a:t>
            </a:r>
            <a:r>
              <a:rPr spc="-30" dirty="0">
                <a:latin typeface="Calibri"/>
                <a:cs typeface="Calibri"/>
              </a:rPr>
              <a:t> </a:t>
            </a:r>
            <a:r>
              <a:rPr spc="-10" dirty="0">
                <a:latin typeface="Calibri"/>
                <a:cs typeface="Calibri"/>
              </a:rPr>
              <a:t>Arena.</a:t>
            </a:r>
            <a:endParaRPr dirty="0">
              <a:latin typeface="Calibri"/>
              <a:cs typeface="Calibri"/>
            </a:endParaRPr>
          </a:p>
          <a:p>
            <a:pPr marL="12700" marR="47625">
              <a:lnSpc>
                <a:spcPct val="97300"/>
              </a:lnSpc>
              <a:spcBef>
                <a:spcPts val="615"/>
              </a:spcBef>
              <a:spcAft>
                <a:spcPts val="600"/>
              </a:spcAft>
            </a:pPr>
            <a:r>
              <a:rPr dirty="0">
                <a:latin typeface="Calibri"/>
                <a:cs typeface="Calibri"/>
              </a:rPr>
              <a:t>The</a:t>
            </a:r>
            <a:r>
              <a:rPr spc="-35" dirty="0">
                <a:latin typeface="Calibri"/>
                <a:cs typeface="Calibri"/>
              </a:rPr>
              <a:t> </a:t>
            </a:r>
            <a:r>
              <a:rPr dirty="0">
                <a:latin typeface="Calibri"/>
                <a:cs typeface="Calibri"/>
              </a:rPr>
              <a:t>Order</a:t>
            </a:r>
            <a:r>
              <a:rPr spc="-40" dirty="0">
                <a:latin typeface="Calibri"/>
                <a:cs typeface="Calibri"/>
              </a:rPr>
              <a:t> </a:t>
            </a:r>
            <a:r>
              <a:rPr dirty="0">
                <a:latin typeface="Calibri"/>
                <a:cs typeface="Calibri"/>
              </a:rPr>
              <a:t>of</a:t>
            </a:r>
            <a:r>
              <a:rPr spc="-30" dirty="0">
                <a:latin typeface="Calibri"/>
                <a:cs typeface="Calibri"/>
              </a:rPr>
              <a:t> </a:t>
            </a:r>
            <a:r>
              <a:rPr dirty="0">
                <a:latin typeface="Calibri"/>
                <a:cs typeface="Calibri"/>
              </a:rPr>
              <a:t>the</a:t>
            </a:r>
            <a:r>
              <a:rPr spc="-35" dirty="0">
                <a:latin typeface="Calibri"/>
                <a:cs typeface="Calibri"/>
              </a:rPr>
              <a:t> </a:t>
            </a:r>
            <a:r>
              <a:rPr dirty="0">
                <a:latin typeface="Calibri"/>
                <a:cs typeface="Calibri"/>
              </a:rPr>
              <a:t>Arrow</a:t>
            </a:r>
            <a:r>
              <a:rPr spc="-40" dirty="0">
                <a:latin typeface="Calibri"/>
                <a:cs typeface="Calibri"/>
              </a:rPr>
              <a:t> </a:t>
            </a:r>
            <a:r>
              <a:rPr dirty="0">
                <a:latin typeface="Calibri"/>
                <a:cs typeface="Calibri"/>
              </a:rPr>
              <a:t>will</a:t>
            </a:r>
            <a:r>
              <a:rPr spc="-30" dirty="0">
                <a:latin typeface="Calibri"/>
                <a:cs typeface="Calibri"/>
              </a:rPr>
              <a:t> </a:t>
            </a:r>
            <a:r>
              <a:rPr dirty="0">
                <a:latin typeface="Calibri"/>
                <a:cs typeface="Calibri"/>
              </a:rPr>
              <a:t>conduct</a:t>
            </a:r>
            <a:r>
              <a:rPr spc="-45" dirty="0">
                <a:latin typeface="Calibri"/>
                <a:cs typeface="Calibri"/>
              </a:rPr>
              <a:t> </a:t>
            </a:r>
            <a:r>
              <a:rPr dirty="0">
                <a:latin typeface="Calibri"/>
                <a:cs typeface="Calibri"/>
              </a:rPr>
              <a:t>any</a:t>
            </a:r>
            <a:r>
              <a:rPr spc="-35" dirty="0">
                <a:latin typeface="Calibri"/>
                <a:cs typeface="Calibri"/>
              </a:rPr>
              <a:t> </a:t>
            </a:r>
            <a:r>
              <a:rPr dirty="0">
                <a:latin typeface="Calibri"/>
                <a:cs typeface="Calibri"/>
              </a:rPr>
              <a:t>Call</a:t>
            </a:r>
            <a:r>
              <a:rPr spc="-35" dirty="0">
                <a:latin typeface="Calibri"/>
                <a:cs typeface="Calibri"/>
              </a:rPr>
              <a:t> </a:t>
            </a:r>
            <a:r>
              <a:rPr dirty="0">
                <a:latin typeface="Calibri"/>
                <a:cs typeface="Calibri"/>
              </a:rPr>
              <a:t>Outs.</a:t>
            </a:r>
            <a:r>
              <a:rPr spc="-40" dirty="0">
                <a:latin typeface="Calibri"/>
                <a:cs typeface="Calibri"/>
              </a:rPr>
              <a:t> </a:t>
            </a:r>
            <a:r>
              <a:rPr dirty="0">
                <a:latin typeface="Calibri"/>
                <a:cs typeface="Calibri"/>
              </a:rPr>
              <a:t>Troop</a:t>
            </a:r>
            <a:r>
              <a:rPr spc="-30" dirty="0">
                <a:latin typeface="Calibri"/>
                <a:cs typeface="Calibri"/>
              </a:rPr>
              <a:t> </a:t>
            </a:r>
            <a:r>
              <a:rPr dirty="0">
                <a:latin typeface="Calibri"/>
                <a:cs typeface="Calibri"/>
              </a:rPr>
              <a:t>Leaders</a:t>
            </a:r>
            <a:r>
              <a:rPr spc="-40" dirty="0">
                <a:latin typeface="Calibri"/>
                <a:cs typeface="Calibri"/>
              </a:rPr>
              <a:t> </a:t>
            </a:r>
            <a:r>
              <a:rPr dirty="0">
                <a:latin typeface="Calibri"/>
                <a:cs typeface="Calibri"/>
              </a:rPr>
              <a:t>should</a:t>
            </a:r>
            <a:r>
              <a:rPr spc="-35" dirty="0">
                <a:latin typeface="Calibri"/>
                <a:cs typeface="Calibri"/>
              </a:rPr>
              <a:t> </a:t>
            </a:r>
            <a:r>
              <a:rPr dirty="0">
                <a:latin typeface="Calibri"/>
                <a:cs typeface="Calibri"/>
              </a:rPr>
              <a:t>ensure</a:t>
            </a:r>
            <a:r>
              <a:rPr spc="-35" dirty="0">
                <a:latin typeface="Calibri"/>
                <a:cs typeface="Calibri"/>
              </a:rPr>
              <a:t> </a:t>
            </a:r>
            <a:r>
              <a:rPr dirty="0">
                <a:latin typeface="Calibri"/>
                <a:cs typeface="Calibri"/>
              </a:rPr>
              <a:t>that</a:t>
            </a:r>
            <a:r>
              <a:rPr spc="-30" dirty="0">
                <a:latin typeface="Calibri"/>
                <a:cs typeface="Calibri"/>
              </a:rPr>
              <a:t> </a:t>
            </a:r>
            <a:r>
              <a:rPr dirty="0">
                <a:latin typeface="Calibri"/>
                <a:cs typeface="Calibri"/>
              </a:rPr>
              <a:t>the</a:t>
            </a:r>
            <a:r>
              <a:rPr spc="-35" dirty="0">
                <a:latin typeface="Calibri"/>
                <a:cs typeface="Calibri"/>
              </a:rPr>
              <a:t> </a:t>
            </a:r>
            <a:r>
              <a:rPr spc="-20" dirty="0">
                <a:latin typeface="Calibri"/>
                <a:cs typeface="Calibri"/>
              </a:rPr>
              <a:t>list </a:t>
            </a:r>
            <a:r>
              <a:rPr dirty="0">
                <a:latin typeface="Calibri"/>
                <a:cs typeface="Calibri"/>
              </a:rPr>
              <a:t>of</a:t>
            </a:r>
            <a:r>
              <a:rPr spc="-20" dirty="0">
                <a:latin typeface="Calibri"/>
                <a:cs typeface="Calibri"/>
              </a:rPr>
              <a:t> </a:t>
            </a:r>
            <a:r>
              <a:rPr dirty="0">
                <a:latin typeface="Calibri"/>
                <a:cs typeface="Calibri"/>
              </a:rPr>
              <a:t>Scouts</a:t>
            </a:r>
            <a:r>
              <a:rPr spc="-30" dirty="0">
                <a:latin typeface="Calibri"/>
                <a:cs typeface="Calibri"/>
              </a:rPr>
              <a:t> </a:t>
            </a:r>
            <a:r>
              <a:rPr dirty="0">
                <a:latin typeface="Calibri"/>
                <a:cs typeface="Calibri"/>
              </a:rPr>
              <a:t>in</a:t>
            </a:r>
            <a:r>
              <a:rPr spc="-25" dirty="0">
                <a:latin typeface="Calibri"/>
                <a:cs typeface="Calibri"/>
              </a:rPr>
              <a:t> </a:t>
            </a:r>
            <a:r>
              <a:rPr dirty="0">
                <a:latin typeface="Calibri"/>
                <a:cs typeface="Calibri"/>
              </a:rPr>
              <a:t>their</a:t>
            </a:r>
            <a:r>
              <a:rPr spc="-35" dirty="0">
                <a:latin typeface="Calibri"/>
                <a:cs typeface="Calibri"/>
              </a:rPr>
              <a:t> </a:t>
            </a:r>
            <a:r>
              <a:rPr dirty="0">
                <a:latin typeface="Calibri"/>
                <a:cs typeface="Calibri"/>
              </a:rPr>
              <a:t>Unit</a:t>
            </a:r>
            <a:r>
              <a:rPr spc="-25" dirty="0">
                <a:latin typeface="Calibri"/>
                <a:cs typeface="Calibri"/>
              </a:rPr>
              <a:t> </a:t>
            </a:r>
            <a:r>
              <a:rPr dirty="0">
                <a:latin typeface="Calibri"/>
                <a:cs typeface="Calibri"/>
              </a:rPr>
              <a:t>being</a:t>
            </a:r>
            <a:r>
              <a:rPr spc="-25" dirty="0">
                <a:latin typeface="Calibri"/>
                <a:cs typeface="Calibri"/>
              </a:rPr>
              <a:t> </a:t>
            </a:r>
            <a:r>
              <a:rPr dirty="0">
                <a:latin typeface="Calibri"/>
                <a:cs typeface="Calibri"/>
              </a:rPr>
              <a:t>Called</a:t>
            </a:r>
            <a:r>
              <a:rPr spc="-25" dirty="0">
                <a:latin typeface="Calibri"/>
                <a:cs typeface="Calibri"/>
              </a:rPr>
              <a:t> </a:t>
            </a:r>
            <a:r>
              <a:rPr dirty="0">
                <a:latin typeface="Calibri"/>
                <a:cs typeface="Calibri"/>
              </a:rPr>
              <a:t>Out</a:t>
            </a:r>
            <a:r>
              <a:rPr spc="-30" dirty="0">
                <a:latin typeface="Calibri"/>
                <a:cs typeface="Calibri"/>
              </a:rPr>
              <a:t> </a:t>
            </a:r>
            <a:r>
              <a:rPr dirty="0">
                <a:latin typeface="Calibri"/>
                <a:cs typeface="Calibri"/>
              </a:rPr>
              <a:t>is</a:t>
            </a:r>
            <a:r>
              <a:rPr spc="-15" dirty="0">
                <a:latin typeface="Calibri"/>
                <a:cs typeface="Calibri"/>
              </a:rPr>
              <a:t> </a:t>
            </a:r>
            <a:r>
              <a:rPr dirty="0">
                <a:latin typeface="Calibri"/>
                <a:cs typeface="Calibri"/>
              </a:rPr>
              <a:t>provided</a:t>
            </a:r>
            <a:r>
              <a:rPr spc="-15" dirty="0">
                <a:latin typeface="Calibri"/>
                <a:cs typeface="Calibri"/>
              </a:rPr>
              <a:t> </a:t>
            </a:r>
            <a:r>
              <a:rPr dirty="0">
                <a:latin typeface="Calibri"/>
                <a:cs typeface="Calibri"/>
              </a:rPr>
              <a:t>to</a:t>
            </a:r>
            <a:r>
              <a:rPr spc="-30" dirty="0">
                <a:latin typeface="Calibri"/>
                <a:cs typeface="Calibri"/>
              </a:rPr>
              <a:t> </a:t>
            </a:r>
            <a:r>
              <a:rPr dirty="0">
                <a:latin typeface="Calibri"/>
                <a:cs typeface="Calibri"/>
              </a:rPr>
              <a:t>the</a:t>
            </a:r>
            <a:r>
              <a:rPr spc="-25" dirty="0">
                <a:latin typeface="Calibri"/>
                <a:cs typeface="Calibri"/>
              </a:rPr>
              <a:t> </a:t>
            </a:r>
            <a:r>
              <a:rPr dirty="0">
                <a:latin typeface="Calibri"/>
                <a:cs typeface="Calibri"/>
              </a:rPr>
              <a:t>adult</a:t>
            </a:r>
            <a:r>
              <a:rPr spc="-20" dirty="0">
                <a:latin typeface="Calibri"/>
                <a:cs typeface="Calibri"/>
              </a:rPr>
              <a:t> </a:t>
            </a:r>
            <a:r>
              <a:rPr spc="-10" dirty="0">
                <a:latin typeface="Calibri"/>
                <a:cs typeface="Calibri"/>
              </a:rPr>
              <a:t>representative</a:t>
            </a:r>
            <a:r>
              <a:rPr spc="-25" dirty="0">
                <a:latin typeface="Calibri"/>
                <a:cs typeface="Calibri"/>
              </a:rPr>
              <a:t> </a:t>
            </a:r>
            <a:r>
              <a:rPr dirty="0">
                <a:latin typeface="Calibri"/>
                <a:cs typeface="Calibri"/>
              </a:rPr>
              <a:t>prior</a:t>
            </a:r>
            <a:r>
              <a:rPr spc="-25" dirty="0">
                <a:latin typeface="Calibri"/>
                <a:cs typeface="Calibri"/>
              </a:rPr>
              <a:t> </a:t>
            </a:r>
            <a:r>
              <a:rPr dirty="0">
                <a:latin typeface="Calibri"/>
                <a:cs typeface="Calibri"/>
              </a:rPr>
              <a:t>to</a:t>
            </a:r>
            <a:r>
              <a:rPr spc="-20" dirty="0">
                <a:latin typeface="Calibri"/>
                <a:cs typeface="Calibri"/>
              </a:rPr>
              <a:t> </a:t>
            </a:r>
            <a:r>
              <a:rPr spc="-25" dirty="0">
                <a:latin typeface="Calibri"/>
                <a:cs typeface="Calibri"/>
              </a:rPr>
              <a:t>the </a:t>
            </a:r>
            <a:r>
              <a:rPr dirty="0">
                <a:latin typeface="Calibri"/>
                <a:cs typeface="Calibri"/>
              </a:rPr>
              <a:t>Closing</a:t>
            </a:r>
            <a:r>
              <a:rPr spc="-35" dirty="0">
                <a:latin typeface="Calibri"/>
                <a:cs typeface="Calibri"/>
              </a:rPr>
              <a:t> </a:t>
            </a:r>
            <a:r>
              <a:rPr dirty="0">
                <a:latin typeface="Calibri"/>
                <a:cs typeface="Calibri"/>
              </a:rPr>
              <a:t>Campfire.</a:t>
            </a:r>
            <a:r>
              <a:rPr spc="229" dirty="0">
                <a:latin typeface="Calibri"/>
                <a:cs typeface="Calibri"/>
              </a:rPr>
              <a:t> </a:t>
            </a:r>
            <a:r>
              <a:rPr dirty="0">
                <a:latin typeface="Calibri"/>
                <a:cs typeface="Calibri"/>
              </a:rPr>
              <a:t>Adults</a:t>
            </a:r>
            <a:r>
              <a:rPr spc="-30" dirty="0">
                <a:latin typeface="Calibri"/>
                <a:cs typeface="Calibri"/>
              </a:rPr>
              <a:t> </a:t>
            </a:r>
            <a:r>
              <a:rPr dirty="0">
                <a:latin typeface="Calibri"/>
                <a:cs typeface="Calibri"/>
              </a:rPr>
              <a:t>Candidates</a:t>
            </a:r>
            <a:r>
              <a:rPr spc="-30" dirty="0">
                <a:latin typeface="Calibri"/>
                <a:cs typeface="Calibri"/>
              </a:rPr>
              <a:t> </a:t>
            </a:r>
            <a:r>
              <a:rPr dirty="0">
                <a:latin typeface="Calibri"/>
                <a:cs typeface="Calibri"/>
              </a:rPr>
              <a:t>may</a:t>
            </a:r>
            <a:r>
              <a:rPr spc="-45" dirty="0">
                <a:latin typeface="Calibri"/>
                <a:cs typeface="Calibri"/>
              </a:rPr>
              <a:t> </a:t>
            </a:r>
            <a:r>
              <a:rPr dirty="0">
                <a:latin typeface="Calibri"/>
                <a:cs typeface="Calibri"/>
              </a:rPr>
              <a:t>be</a:t>
            </a:r>
            <a:r>
              <a:rPr spc="-30" dirty="0">
                <a:latin typeface="Calibri"/>
                <a:cs typeface="Calibri"/>
              </a:rPr>
              <a:t> </a:t>
            </a:r>
            <a:r>
              <a:rPr dirty="0">
                <a:latin typeface="Calibri"/>
                <a:cs typeface="Calibri"/>
              </a:rPr>
              <a:t>called</a:t>
            </a:r>
            <a:r>
              <a:rPr spc="-15" dirty="0">
                <a:latin typeface="Calibri"/>
                <a:cs typeface="Calibri"/>
              </a:rPr>
              <a:t> </a:t>
            </a:r>
            <a:r>
              <a:rPr dirty="0">
                <a:latin typeface="Calibri"/>
                <a:cs typeface="Calibri"/>
              </a:rPr>
              <a:t>out</a:t>
            </a:r>
            <a:r>
              <a:rPr spc="-40" dirty="0">
                <a:latin typeface="Calibri"/>
                <a:cs typeface="Calibri"/>
              </a:rPr>
              <a:t> </a:t>
            </a:r>
            <a:r>
              <a:rPr dirty="0">
                <a:latin typeface="Calibri"/>
                <a:cs typeface="Calibri"/>
              </a:rPr>
              <a:t>but</a:t>
            </a:r>
            <a:r>
              <a:rPr spc="-25" dirty="0">
                <a:latin typeface="Calibri"/>
                <a:cs typeface="Calibri"/>
              </a:rPr>
              <a:t> </a:t>
            </a:r>
            <a:r>
              <a:rPr dirty="0">
                <a:latin typeface="Calibri"/>
                <a:cs typeface="Calibri"/>
              </a:rPr>
              <a:t>must</a:t>
            </a:r>
            <a:r>
              <a:rPr spc="-40" dirty="0">
                <a:latin typeface="Calibri"/>
                <a:cs typeface="Calibri"/>
              </a:rPr>
              <a:t> </a:t>
            </a:r>
            <a:r>
              <a:rPr dirty="0">
                <a:latin typeface="Calibri"/>
                <a:cs typeface="Calibri"/>
              </a:rPr>
              <a:t>be</a:t>
            </a:r>
            <a:r>
              <a:rPr spc="-40" dirty="0">
                <a:latin typeface="Calibri"/>
                <a:cs typeface="Calibri"/>
              </a:rPr>
              <a:t> </a:t>
            </a:r>
            <a:r>
              <a:rPr dirty="0">
                <a:latin typeface="Calibri"/>
                <a:cs typeface="Calibri"/>
              </a:rPr>
              <a:t>Council</a:t>
            </a:r>
            <a:r>
              <a:rPr spc="-30" dirty="0">
                <a:latin typeface="Calibri"/>
                <a:cs typeface="Calibri"/>
              </a:rPr>
              <a:t> </a:t>
            </a:r>
            <a:r>
              <a:rPr spc="-10" dirty="0">
                <a:latin typeface="Calibri"/>
                <a:cs typeface="Calibri"/>
              </a:rPr>
              <a:t>Executive approved.</a:t>
            </a:r>
            <a:endParaRPr dirty="0">
              <a:latin typeface="Calibri"/>
              <a:cs typeface="Calibri"/>
            </a:endParaRPr>
          </a:p>
          <a:p>
            <a:pPr marL="12700">
              <a:lnSpc>
                <a:spcPct val="100000"/>
              </a:lnSpc>
              <a:spcBef>
                <a:spcPts val="600"/>
              </a:spcBef>
              <a:spcAft>
                <a:spcPts val="600"/>
              </a:spcAft>
            </a:pPr>
            <a:r>
              <a:rPr spc="-10" dirty="0">
                <a:latin typeface="Calibri"/>
                <a:cs typeface="Calibri"/>
              </a:rPr>
              <a:t>After</a:t>
            </a:r>
            <a:r>
              <a:rPr spc="-40" dirty="0">
                <a:latin typeface="Calibri"/>
                <a:cs typeface="Calibri"/>
              </a:rPr>
              <a:t> </a:t>
            </a:r>
            <a:r>
              <a:rPr spc="-10" dirty="0">
                <a:latin typeface="Calibri"/>
                <a:cs typeface="Calibri"/>
              </a:rPr>
              <a:t>call</a:t>
            </a:r>
            <a:r>
              <a:rPr spc="-30" dirty="0">
                <a:latin typeface="Calibri"/>
                <a:cs typeface="Calibri"/>
              </a:rPr>
              <a:t> </a:t>
            </a:r>
            <a:r>
              <a:rPr spc="-10" dirty="0">
                <a:latin typeface="Calibri"/>
                <a:cs typeface="Calibri"/>
              </a:rPr>
              <a:t>out,</a:t>
            </a:r>
            <a:r>
              <a:rPr spc="-35" dirty="0">
                <a:latin typeface="Calibri"/>
                <a:cs typeface="Calibri"/>
              </a:rPr>
              <a:t> </a:t>
            </a:r>
            <a:r>
              <a:rPr spc="-10" dirty="0">
                <a:latin typeface="Calibri"/>
                <a:cs typeface="Calibri"/>
              </a:rPr>
              <a:t>the</a:t>
            </a:r>
            <a:r>
              <a:rPr spc="-30" dirty="0">
                <a:latin typeface="Calibri"/>
                <a:cs typeface="Calibri"/>
              </a:rPr>
              <a:t> </a:t>
            </a:r>
            <a:r>
              <a:rPr spc="-25" dirty="0">
                <a:latin typeface="Calibri"/>
                <a:cs typeface="Calibri"/>
              </a:rPr>
              <a:t>closing/award</a:t>
            </a:r>
            <a:r>
              <a:rPr spc="-35" dirty="0">
                <a:latin typeface="Calibri"/>
                <a:cs typeface="Calibri"/>
              </a:rPr>
              <a:t> </a:t>
            </a:r>
            <a:r>
              <a:rPr spc="-25" dirty="0">
                <a:latin typeface="Calibri"/>
                <a:cs typeface="Calibri"/>
              </a:rPr>
              <a:t>campfire</a:t>
            </a:r>
            <a:r>
              <a:rPr spc="-35" dirty="0">
                <a:latin typeface="Calibri"/>
                <a:cs typeface="Calibri"/>
              </a:rPr>
              <a:t> </a:t>
            </a:r>
            <a:r>
              <a:rPr spc="-10" dirty="0">
                <a:latin typeface="Calibri"/>
                <a:cs typeface="Calibri"/>
              </a:rPr>
              <a:t>will</a:t>
            </a:r>
            <a:r>
              <a:rPr spc="-40" dirty="0">
                <a:latin typeface="Calibri"/>
                <a:cs typeface="Calibri"/>
              </a:rPr>
              <a:t> </a:t>
            </a:r>
            <a:r>
              <a:rPr spc="-10" dirty="0">
                <a:latin typeface="Calibri"/>
                <a:cs typeface="Calibri"/>
              </a:rPr>
              <a:t>start.</a:t>
            </a:r>
            <a:endParaRPr dirty="0">
              <a:latin typeface="Calibri"/>
              <a:cs typeface="Calibri"/>
            </a:endParaRPr>
          </a:p>
          <a:p>
            <a:pPr marL="12700">
              <a:lnSpc>
                <a:spcPts val="1370"/>
              </a:lnSpc>
              <a:spcBef>
                <a:spcPts val="565"/>
              </a:spcBef>
              <a:spcAft>
                <a:spcPts val="600"/>
              </a:spcAft>
            </a:pPr>
            <a:r>
              <a:rPr dirty="0">
                <a:latin typeface="Calibri"/>
                <a:cs typeface="Calibri"/>
              </a:rPr>
              <a:t>All</a:t>
            </a:r>
            <a:r>
              <a:rPr spc="-20" dirty="0">
                <a:latin typeface="Calibri"/>
                <a:cs typeface="Calibri"/>
              </a:rPr>
              <a:t> </a:t>
            </a:r>
            <a:r>
              <a:rPr dirty="0">
                <a:latin typeface="Calibri"/>
                <a:cs typeface="Calibri"/>
              </a:rPr>
              <a:t>troops</a:t>
            </a:r>
            <a:r>
              <a:rPr spc="-10" dirty="0">
                <a:latin typeface="Calibri"/>
                <a:cs typeface="Calibri"/>
              </a:rPr>
              <a:t> </a:t>
            </a:r>
            <a:r>
              <a:rPr dirty="0">
                <a:latin typeface="Calibri"/>
                <a:cs typeface="Calibri"/>
              </a:rPr>
              <a:t>are</a:t>
            </a:r>
            <a:r>
              <a:rPr spc="-20" dirty="0">
                <a:latin typeface="Calibri"/>
                <a:cs typeface="Calibri"/>
              </a:rPr>
              <a:t> </a:t>
            </a:r>
            <a:r>
              <a:rPr spc="-10" dirty="0">
                <a:latin typeface="Calibri"/>
                <a:cs typeface="Calibri"/>
              </a:rPr>
              <a:t>requested</a:t>
            </a:r>
            <a:r>
              <a:rPr spc="-5" dirty="0">
                <a:latin typeface="Calibri"/>
                <a:cs typeface="Calibri"/>
              </a:rPr>
              <a:t> </a:t>
            </a:r>
            <a:r>
              <a:rPr dirty="0">
                <a:latin typeface="Calibri"/>
                <a:cs typeface="Calibri"/>
              </a:rPr>
              <a:t>to</a:t>
            </a:r>
            <a:r>
              <a:rPr spc="-20" dirty="0">
                <a:latin typeface="Calibri"/>
                <a:cs typeface="Calibri"/>
              </a:rPr>
              <a:t> </a:t>
            </a:r>
            <a:r>
              <a:rPr spc="-10" dirty="0">
                <a:latin typeface="Calibri"/>
                <a:cs typeface="Calibri"/>
              </a:rPr>
              <a:t>participate</a:t>
            </a:r>
            <a:r>
              <a:rPr spc="-20" dirty="0">
                <a:latin typeface="Calibri"/>
                <a:cs typeface="Calibri"/>
              </a:rPr>
              <a:t> </a:t>
            </a:r>
            <a:r>
              <a:rPr dirty="0">
                <a:latin typeface="Calibri"/>
                <a:cs typeface="Calibri"/>
              </a:rPr>
              <a:t>with</a:t>
            </a:r>
            <a:r>
              <a:rPr spc="-10" dirty="0">
                <a:latin typeface="Calibri"/>
                <a:cs typeface="Calibri"/>
              </a:rPr>
              <a:t> </a:t>
            </a:r>
            <a:r>
              <a:rPr dirty="0">
                <a:latin typeface="Calibri"/>
                <a:cs typeface="Calibri"/>
              </a:rPr>
              <a:t>a</a:t>
            </a:r>
            <a:r>
              <a:rPr spc="-10" dirty="0">
                <a:latin typeface="Calibri"/>
                <a:cs typeface="Calibri"/>
              </a:rPr>
              <a:t> </a:t>
            </a:r>
            <a:r>
              <a:rPr dirty="0">
                <a:latin typeface="Calibri"/>
                <a:cs typeface="Calibri"/>
              </a:rPr>
              <a:t>skit</a:t>
            </a:r>
            <a:r>
              <a:rPr spc="-10" dirty="0">
                <a:latin typeface="Calibri"/>
                <a:cs typeface="Calibri"/>
              </a:rPr>
              <a:t> </a:t>
            </a:r>
            <a:r>
              <a:rPr dirty="0">
                <a:latin typeface="Calibri"/>
                <a:cs typeface="Calibri"/>
              </a:rPr>
              <a:t>or</a:t>
            </a:r>
            <a:r>
              <a:rPr spc="-15" dirty="0">
                <a:latin typeface="Calibri"/>
                <a:cs typeface="Calibri"/>
              </a:rPr>
              <a:t> </a:t>
            </a:r>
            <a:r>
              <a:rPr dirty="0">
                <a:latin typeface="Calibri"/>
                <a:cs typeface="Calibri"/>
              </a:rPr>
              <a:t>a</a:t>
            </a:r>
            <a:r>
              <a:rPr spc="-10" dirty="0">
                <a:latin typeface="Calibri"/>
                <a:cs typeface="Calibri"/>
              </a:rPr>
              <a:t> </a:t>
            </a:r>
            <a:r>
              <a:rPr dirty="0">
                <a:latin typeface="Calibri"/>
                <a:cs typeface="Calibri"/>
              </a:rPr>
              <a:t>song.</a:t>
            </a:r>
            <a:r>
              <a:rPr spc="-25" dirty="0">
                <a:latin typeface="Calibri"/>
                <a:cs typeface="Calibri"/>
              </a:rPr>
              <a:t> </a:t>
            </a:r>
            <a:r>
              <a:rPr dirty="0">
                <a:latin typeface="Calibri"/>
                <a:cs typeface="Calibri"/>
              </a:rPr>
              <a:t>Skits/songs</a:t>
            </a:r>
            <a:r>
              <a:rPr spc="-10" dirty="0">
                <a:latin typeface="Calibri"/>
                <a:cs typeface="Calibri"/>
              </a:rPr>
              <a:t> </a:t>
            </a:r>
            <a:r>
              <a:rPr dirty="0">
                <a:latin typeface="Calibri"/>
                <a:cs typeface="Calibri"/>
              </a:rPr>
              <a:t>must</a:t>
            </a:r>
            <a:r>
              <a:rPr spc="-25" dirty="0">
                <a:latin typeface="Calibri"/>
                <a:cs typeface="Calibri"/>
              </a:rPr>
              <a:t> </a:t>
            </a:r>
            <a:r>
              <a:rPr spc="-10" dirty="0">
                <a:latin typeface="Calibri"/>
                <a:cs typeface="Calibri"/>
              </a:rPr>
              <a:t>uphold</a:t>
            </a:r>
            <a:endParaRPr dirty="0">
              <a:latin typeface="Calibri"/>
              <a:cs typeface="Calibri"/>
            </a:endParaRPr>
          </a:p>
          <a:p>
            <a:pPr marL="12700">
              <a:spcAft>
                <a:spcPts val="600"/>
              </a:spcAft>
            </a:pPr>
            <a:r>
              <a:rPr spc="-10" dirty="0">
                <a:latin typeface="Calibri"/>
                <a:cs typeface="Calibri"/>
              </a:rPr>
              <a:t>Scouting’s</a:t>
            </a:r>
            <a:r>
              <a:rPr spc="-40" dirty="0">
                <a:latin typeface="Calibri"/>
                <a:cs typeface="Calibri"/>
              </a:rPr>
              <a:t> </a:t>
            </a:r>
            <a:r>
              <a:rPr dirty="0">
                <a:latin typeface="Calibri"/>
                <a:cs typeface="Calibri"/>
              </a:rPr>
              <a:t>highest</a:t>
            </a:r>
            <a:r>
              <a:rPr spc="-25" dirty="0">
                <a:latin typeface="Calibri"/>
                <a:cs typeface="Calibri"/>
              </a:rPr>
              <a:t> </a:t>
            </a:r>
            <a:r>
              <a:rPr dirty="0">
                <a:latin typeface="Calibri"/>
                <a:cs typeface="Calibri"/>
              </a:rPr>
              <a:t>traditions</a:t>
            </a:r>
            <a:r>
              <a:rPr spc="-25" dirty="0">
                <a:latin typeface="Calibri"/>
                <a:cs typeface="Calibri"/>
              </a:rPr>
              <a:t> </a:t>
            </a:r>
            <a:r>
              <a:rPr dirty="0">
                <a:latin typeface="Calibri"/>
                <a:cs typeface="Calibri"/>
              </a:rPr>
              <a:t>and</a:t>
            </a:r>
            <a:r>
              <a:rPr spc="-30" dirty="0">
                <a:latin typeface="Calibri"/>
                <a:cs typeface="Calibri"/>
              </a:rPr>
              <a:t> </a:t>
            </a:r>
            <a:r>
              <a:rPr dirty="0">
                <a:latin typeface="Calibri"/>
                <a:cs typeface="Calibri"/>
              </a:rPr>
              <a:t>needs</a:t>
            </a:r>
            <a:r>
              <a:rPr spc="-35" dirty="0">
                <a:latin typeface="Calibri"/>
                <a:cs typeface="Calibri"/>
              </a:rPr>
              <a:t> </a:t>
            </a:r>
            <a:r>
              <a:rPr dirty="0">
                <a:latin typeface="Calibri"/>
                <a:cs typeface="Calibri"/>
              </a:rPr>
              <a:t>to</a:t>
            </a:r>
            <a:r>
              <a:rPr spc="-35" dirty="0">
                <a:latin typeface="Calibri"/>
                <a:cs typeface="Calibri"/>
              </a:rPr>
              <a:t> </a:t>
            </a:r>
            <a:r>
              <a:rPr dirty="0">
                <a:latin typeface="Calibri"/>
                <a:cs typeface="Calibri"/>
              </a:rPr>
              <a:t>be</a:t>
            </a:r>
            <a:r>
              <a:rPr spc="-25" dirty="0">
                <a:latin typeface="Calibri"/>
                <a:cs typeface="Calibri"/>
              </a:rPr>
              <a:t> </a:t>
            </a:r>
            <a:r>
              <a:rPr spc="-10" dirty="0">
                <a:latin typeface="Calibri"/>
                <a:cs typeface="Calibri"/>
              </a:rPr>
              <a:t>approved</a:t>
            </a:r>
            <a:r>
              <a:rPr spc="-30" dirty="0">
                <a:latin typeface="Calibri"/>
                <a:cs typeface="Calibri"/>
              </a:rPr>
              <a:t> </a:t>
            </a:r>
            <a:r>
              <a:rPr dirty="0">
                <a:latin typeface="Calibri"/>
                <a:cs typeface="Calibri"/>
              </a:rPr>
              <a:t>by the</a:t>
            </a:r>
            <a:r>
              <a:rPr spc="-25" dirty="0">
                <a:latin typeface="Calibri"/>
                <a:cs typeface="Calibri"/>
              </a:rPr>
              <a:t> </a:t>
            </a:r>
            <a:r>
              <a:rPr dirty="0">
                <a:latin typeface="Calibri"/>
                <a:cs typeface="Calibri"/>
              </a:rPr>
              <a:t>camporee</a:t>
            </a:r>
            <a:r>
              <a:rPr spc="-25" dirty="0">
                <a:latin typeface="Calibri"/>
                <a:cs typeface="Calibri"/>
              </a:rPr>
              <a:t> </a:t>
            </a:r>
            <a:r>
              <a:rPr spc="-20" dirty="0">
                <a:latin typeface="Calibri"/>
                <a:cs typeface="Calibri"/>
              </a:rPr>
              <a:t>SPL.</a:t>
            </a:r>
            <a:r>
              <a:rPr lang="en-US" spc="-20" dirty="0">
                <a:latin typeface="Calibri"/>
                <a:cs typeface="Calibri"/>
              </a:rPr>
              <a:t>   Scouts will elect the winning skit via the loudest cheer.</a:t>
            </a:r>
            <a:endParaRPr dirty="0">
              <a:latin typeface="Calibri"/>
              <a:cs typeface="Calibri"/>
            </a:endParaRPr>
          </a:p>
          <a:p>
            <a:pPr marL="12700">
              <a:lnSpc>
                <a:spcPct val="100000"/>
              </a:lnSpc>
              <a:spcBef>
                <a:spcPts val="900"/>
              </a:spcBef>
              <a:spcAft>
                <a:spcPts val="600"/>
              </a:spcAft>
            </a:pPr>
            <a:r>
              <a:rPr sz="2400" b="1" dirty="0">
                <a:latin typeface="Calibri"/>
                <a:cs typeface="Calibri"/>
              </a:rPr>
              <a:t>Camporee</a:t>
            </a:r>
            <a:r>
              <a:rPr sz="2400" b="1" spc="-45" dirty="0">
                <a:latin typeface="Calibri"/>
                <a:cs typeface="Calibri"/>
              </a:rPr>
              <a:t> </a:t>
            </a:r>
            <a:r>
              <a:rPr sz="2400" b="1" dirty="0">
                <a:latin typeface="Calibri"/>
                <a:cs typeface="Calibri"/>
              </a:rPr>
              <a:t>Fellowship</a:t>
            </a:r>
            <a:r>
              <a:rPr sz="2400" b="1" spc="-35" dirty="0">
                <a:latin typeface="Calibri"/>
                <a:cs typeface="Calibri"/>
              </a:rPr>
              <a:t> </a:t>
            </a:r>
            <a:r>
              <a:rPr sz="2400" b="1" dirty="0">
                <a:latin typeface="Calibri"/>
                <a:cs typeface="Calibri"/>
              </a:rPr>
              <a:t>Cracker</a:t>
            </a:r>
            <a:r>
              <a:rPr sz="2400" b="1" spc="-45" dirty="0">
                <a:latin typeface="Calibri"/>
                <a:cs typeface="Calibri"/>
              </a:rPr>
              <a:t> </a:t>
            </a:r>
            <a:r>
              <a:rPr sz="2400" b="1" dirty="0">
                <a:latin typeface="Calibri"/>
                <a:cs typeface="Calibri"/>
              </a:rPr>
              <a:t>Barrel</a:t>
            </a:r>
            <a:r>
              <a:rPr sz="2400" b="1" spc="-20" dirty="0">
                <a:latin typeface="Calibri"/>
                <a:cs typeface="Calibri"/>
              </a:rPr>
              <a:t> </a:t>
            </a:r>
            <a:r>
              <a:rPr sz="2400" b="1" dirty="0">
                <a:latin typeface="Calibri"/>
                <a:cs typeface="Calibri"/>
              </a:rPr>
              <a:t>–</a:t>
            </a:r>
            <a:r>
              <a:rPr sz="2400" b="1" spc="-40" dirty="0">
                <a:latin typeface="Calibri"/>
                <a:cs typeface="Calibri"/>
              </a:rPr>
              <a:t> </a:t>
            </a:r>
            <a:r>
              <a:rPr sz="2400" b="1" dirty="0">
                <a:latin typeface="Calibri"/>
                <a:cs typeface="Calibri"/>
              </a:rPr>
              <a:t>Dinning</a:t>
            </a:r>
            <a:r>
              <a:rPr sz="2400" b="1" spc="-45" dirty="0">
                <a:latin typeface="Calibri"/>
                <a:cs typeface="Calibri"/>
              </a:rPr>
              <a:t> </a:t>
            </a:r>
            <a:r>
              <a:rPr sz="2400" b="1" spc="-10" dirty="0">
                <a:latin typeface="Calibri"/>
                <a:cs typeface="Calibri"/>
              </a:rPr>
              <a:t>Hall:</a:t>
            </a:r>
            <a:endParaRPr sz="2400" dirty="0">
              <a:latin typeface="Calibri"/>
              <a:cs typeface="Calibri"/>
            </a:endParaRPr>
          </a:p>
          <a:p>
            <a:pPr marL="12700">
              <a:lnSpc>
                <a:spcPct val="100000"/>
              </a:lnSpc>
              <a:spcBef>
                <a:spcPts val="50"/>
              </a:spcBef>
            </a:pPr>
            <a:r>
              <a:rPr dirty="0">
                <a:latin typeface="Calibri"/>
                <a:cs typeface="Calibri"/>
              </a:rPr>
              <a:t>Troops</a:t>
            </a:r>
            <a:r>
              <a:rPr spc="-30" dirty="0">
                <a:latin typeface="Calibri"/>
                <a:cs typeface="Calibri"/>
              </a:rPr>
              <a:t> </a:t>
            </a:r>
            <a:r>
              <a:rPr dirty="0">
                <a:latin typeface="Calibri"/>
                <a:cs typeface="Calibri"/>
              </a:rPr>
              <a:t>will</a:t>
            </a:r>
            <a:r>
              <a:rPr spc="-25" dirty="0">
                <a:latin typeface="Calibri"/>
                <a:cs typeface="Calibri"/>
              </a:rPr>
              <a:t> </a:t>
            </a:r>
            <a:r>
              <a:rPr dirty="0">
                <a:latin typeface="Calibri"/>
                <a:cs typeface="Calibri"/>
              </a:rPr>
              <a:t>gather</a:t>
            </a:r>
            <a:r>
              <a:rPr spc="-35" dirty="0">
                <a:latin typeface="Calibri"/>
                <a:cs typeface="Calibri"/>
              </a:rPr>
              <a:t> </a:t>
            </a:r>
            <a:r>
              <a:rPr dirty="0">
                <a:latin typeface="Calibri"/>
                <a:cs typeface="Calibri"/>
              </a:rPr>
              <a:t>in</a:t>
            </a:r>
            <a:r>
              <a:rPr spc="-35" dirty="0">
                <a:latin typeface="Calibri"/>
                <a:cs typeface="Calibri"/>
              </a:rPr>
              <a:t> </a:t>
            </a:r>
            <a:r>
              <a:rPr dirty="0">
                <a:latin typeface="Calibri"/>
                <a:cs typeface="Calibri"/>
              </a:rPr>
              <a:t>the</a:t>
            </a:r>
            <a:r>
              <a:rPr spc="-15" dirty="0">
                <a:latin typeface="Calibri"/>
                <a:cs typeface="Calibri"/>
              </a:rPr>
              <a:t> </a:t>
            </a:r>
            <a:r>
              <a:rPr dirty="0">
                <a:latin typeface="Calibri"/>
                <a:cs typeface="Calibri"/>
              </a:rPr>
              <a:t>Dining</a:t>
            </a:r>
            <a:r>
              <a:rPr spc="-35" dirty="0">
                <a:latin typeface="Calibri"/>
                <a:cs typeface="Calibri"/>
              </a:rPr>
              <a:t> </a:t>
            </a:r>
            <a:r>
              <a:rPr dirty="0">
                <a:latin typeface="Calibri"/>
                <a:cs typeface="Calibri"/>
              </a:rPr>
              <a:t>Hall</a:t>
            </a:r>
            <a:r>
              <a:rPr spc="-35" dirty="0">
                <a:latin typeface="Calibri"/>
                <a:cs typeface="Calibri"/>
              </a:rPr>
              <a:t> </a:t>
            </a:r>
            <a:r>
              <a:rPr dirty="0">
                <a:latin typeface="Calibri"/>
                <a:cs typeface="Calibri"/>
              </a:rPr>
              <a:t>for</a:t>
            </a:r>
            <a:r>
              <a:rPr spc="-35" dirty="0">
                <a:latin typeface="Calibri"/>
                <a:cs typeface="Calibri"/>
              </a:rPr>
              <a:t> </a:t>
            </a:r>
            <a:r>
              <a:rPr dirty="0">
                <a:latin typeface="Calibri"/>
                <a:cs typeface="Calibri"/>
              </a:rPr>
              <a:t>Fellowship</a:t>
            </a:r>
            <a:r>
              <a:rPr spc="-30" dirty="0">
                <a:latin typeface="Calibri"/>
                <a:cs typeface="Calibri"/>
              </a:rPr>
              <a:t> </a:t>
            </a:r>
            <a:r>
              <a:rPr dirty="0">
                <a:latin typeface="Calibri"/>
                <a:cs typeface="Calibri"/>
              </a:rPr>
              <a:t>and</a:t>
            </a:r>
            <a:r>
              <a:rPr spc="-25" dirty="0">
                <a:latin typeface="Calibri"/>
                <a:cs typeface="Calibri"/>
              </a:rPr>
              <a:t> </a:t>
            </a:r>
            <a:r>
              <a:rPr dirty="0">
                <a:latin typeface="Calibri"/>
                <a:cs typeface="Calibri"/>
              </a:rPr>
              <a:t>Cracker</a:t>
            </a:r>
            <a:r>
              <a:rPr spc="-35" dirty="0">
                <a:latin typeface="Calibri"/>
                <a:cs typeface="Calibri"/>
              </a:rPr>
              <a:t> </a:t>
            </a:r>
            <a:r>
              <a:rPr dirty="0">
                <a:latin typeface="Calibri"/>
                <a:cs typeface="Calibri"/>
              </a:rPr>
              <a:t>Barrel</a:t>
            </a:r>
            <a:r>
              <a:rPr spc="-25" dirty="0">
                <a:latin typeface="Calibri"/>
                <a:cs typeface="Calibri"/>
              </a:rPr>
              <a:t> </a:t>
            </a:r>
            <a:r>
              <a:rPr dirty="0">
                <a:latin typeface="Calibri"/>
                <a:cs typeface="Calibri"/>
              </a:rPr>
              <a:t>after</a:t>
            </a:r>
            <a:r>
              <a:rPr spc="-30" dirty="0">
                <a:latin typeface="Calibri"/>
                <a:cs typeface="Calibri"/>
              </a:rPr>
              <a:t> </a:t>
            </a:r>
            <a:r>
              <a:rPr dirty="0">
                <a:latin typeface="Calibri"/>
                <a:cs typeface="Calibri"/>
              </a:rPr>
              <a:t>the</a:t>
            </a:r>
            <a:r>
              <a:rPr spc="-40" dirty="0">
                <a:latin typeface="Calibri"/>
                <a:cs typeface="Calibri"/>
              </a:rPr>
              <a:t> </a:t>
            </a:r>
            <a:r>
              <a:rPr spc="-10" dirty="0">
                <a:latin typeface="Calibri"/>
                <a:cs typeface="Calibri"/>
              </a:rPr>
              <a:t>Campfire.</a:t>
            </a:r>
            <a:endParaRPr dirty="0">
              <a:latin typeface="Calibri"/>
              <a:cs typeface="Calibri"/>
            </a:endParaRPr>
          </a:p>
          <a:p>
            <a:pPr marL="12700" marR="300990">
              <a:lnSpc>
                <a:spcPct val="108000"/>
              </a:lnSpc>
              <a:spcBef>
                <a:spcPts val="1200"/>
              </a:spcBef>
            </a:pPr>
            <a:r>
              <a:rPr dirty="0">
                <a:latin typeface="Calibri"/>
                <a:cs typeface="Calibri"/>
              </a:rPr>
              <a:t>The</a:t>
            </a:r>
            <a:r>
              <a:rPr spc="-25" dirty="0">
                <a:latin typeface="Calibri"/>
                <a:cs typeface="Calibri"/>
              </a:rPr>
              <a:t> </a:t>
            </a:r>
            <a:r>
              <a:rPr dirty="0">
                <a:latin typeface="Calibri"/>
                <a:cs typeface="Calibri"/>
              </a:rPr>
              <a:t>camporee</a:t>
            </a:r>
            <a:r>
              <a:rPr spc="-35" dirty="0">
                <a:latin typeface="Calibri"/>
                <a:cs typeface="Calibri"/>
              </a:rPr>
              <a:t> </a:t>
            </a:r>
            <a:r>
              <a:rPr dirty="0">
                <a:latin typeface="Calibri"/>
                <a:cs typeface="Calibri"/>
              </a:rPr>
              <a:t>will</a:t>
            </a:r>
            <a:r>
              <a:rPr spc="-25" dirty="0">
                <a:latin typeface="Calibri"/>
                <a:cs typeface="Calibri"/>
              </a:rPr>
              <a:t> </a:t>
            </a:r>
            <a:r>
              <a:rPr dirty="0">
                <a:latin typeface="Calibri"/>
                <a:cs typeface="Calibri"/>
              </a:rPr>
              <a:t>serve</a:t>
            </a:r>
            <a:r>
              <a:rPr spc="-10" dirty="0">
                <a:latin typeface="Calibri"/>
                <a:cs typeface="Calibri"/>
              </a:rPr>
              <a:t> </a:t>
            </a:r>
            <a:r>
              <a:rPr dirty="0">
                <a:latin typeface="Calibri"/>
                <a:cs typeface="Calibri"/>
              </a:rPr>
              <a:t>a</a:t>
            </a:r>
            <a:r>
              <a:rPr spc="-25" dirty="0">
                <a:latin typeface="Calibri"/>
                <a:cs typeface="Calibri"/>
              </a:rPr>
              <a:t> </a:t>
            </a:r>
            <a:r>
              <a:rPr dirty="0">
                <a:latin typeface="Calibri"/>
                <a:cs typeface="Calibri"/>
              </a:rPr>
              <a:t>Cracker</a:t>
            </a:r>
            <a:r>
              <a:rPr spc="-25" dirty="0">
                <a:latin typeface="Calibri"/>
                <a:cs typeface="Calibri"/>
              </a:rPr>
              <a:t> </a:t>
            </a:r>
            <a:r>
              <a:rPr dirty="0">
                <a:latin typeface="Calibri"/>
                <a:cs typeface="Calibri"/>
              </a:rPr>
              <a:t>Barrel</a:t>
            </a:r>
            <a:r>
              <a:rPr spc="-20" dirty="0">
                <a:latin typeface="Calibri"/>
                <a:cs typeface="Calibri"/>
              </a:rPr>
              <a:t> </a:t>
            </a:r>
            <a:r>
              <a:rPr dirty="0">
                <a:latin typeface="Calibri"/>
                <a:cs typeface="Calibri"/>
              </a:rPr>
              <a:t>but</a:t>
            </a:r>
            <a:r>
              <a:rPr spc="-40" dirty="0">
                <a:latin typeface="Calibri"/>
                <a:cs typeface="Calibri"/>
              </a:rPr>
              <a:t> </a:t>
            </a:r>
            <a:r>
              <a:rPr dirty="0">
                <a:latin typeface="Calibri"/>
                <a:cs typeface="Calibri"/>
              </a:rPr>
              <a:t>asks</a:t>
            </a:r>
            <a:r>
              <a:rPr spc="-25" dirty="0">
                <a:latin typeface="Calibri"/>
                <a:cs typeface="Calibri"/>
              </a:rPr>
              <a:t> </a:t>
            </a:r>
            <a:r>
              <a:rPr dirty="0">
                <a:latin typeface="Calibri"/>
                <a:cs typeface="Calibri"/>
              </a:rPr>
              <a:t>all</a:t>
            </a:r>
            <a:r>
              <a:rPr spc="-20" dirty="0">
                <a:latin typeface="Calibri"/>
                <a:cs typeface="Calibri"/>
              </a:rPr>
              <a:t> </a:t>
            </a:r>
            <a:r>
              <a:rPr dirty="0">
                <a:latin typeface="Calibri"/>
                <a:cs typeface="Calibri"/>
              </a:rPr>
              <a:t>troops</a:t>
            </a:r>
            <a:r>
              <a:rPr spc="-25" dirty="0">
                <a:latin typeface="Calibri"/>
                <a:cs typeface="Calibri"/>
              </a:rPr>
              <a:t> </a:t>
            </a:r>
            <a:r>
              <a:rPr dirty="0">
                <a:latin typeface="Calibri"/>
                <a:cs typeface="Calibri"/>
              </a:rPr>
              <a:t>to</a:t>
            </a:r>
            <a:r>
              <a:rPr spc="-35" dirty="0">
                <a:latin typeface="Calibri"/>
                <a:cs typeface="Calibri"/>
              </a:rPr>
              <a:t> </a:t>
            </a:r>
            <a:r>
              <a:rPr dirty="0">
                <a:latin typeface="Calibri"/>
                <a:cs typeface="Calibri"/>
              </a:rPr>
              <a:t>bring</a:t>
            </a:r>
            <a:r>
              <a:rPr spc="-20" dirty="0">
                <a:latin typeface="Calibri"/>
                <a:cs typeface="Calibri"/>
              </a:rPr>
              <a:t> </a:t>
            </a:r>
            <a:r>
              <a:rPr dirty="0">
                <a:latin typeface="Calibri"/>
                <a:cs typeface="Calibri"/>
              </a:rPr>
              <a:t>something</a:t>
            </a:r>
            <a:r>
              <a:rPr spc="-25" dirty="0">
                <a:latin typeface="Calibri"/>
                <a:cs typeface="Calibri"/>
              </a:rPr>
              <a:t> </a:t>
            </a:r>
            <a:r>
              <a:rPr dirty="0">
                <a:latin typeface="Calibri"/>
                <a:cs typeface="Calibri"/>
              </a:rPr>
              <a:t>to</a:t>
            </a:r>
            <a:r>
              <a:rPr spc="-35" dirty="0">
                <a:latin typeface="Calibri"/>
                <a:cs typeface="Calibri"/>
              </a:rPr>
              <a:t> </a:t>
            </a:r>
            <a:r>
              <a:rPr spc="-10" dirty="0">
                <a:latin typeface="Calibri"/>
                <a:cs typeface="Calibri"/>
              </a:rPr>
              <a:t>share </a:t>
            </a:r>
            <a:r>
              <a:rPr dirty="0">
                <a:latin typeface="Calibri"/>
                <a:cs typeface="Calibri"/>
              </a:rPr>
              <a:t>(and</a:t>
            </a:r>
            <a:r>
              <a:rPr spc="-40" dirty="0">
                <a:latin typeface="Calibri"/>
                <a:cs typeface="Calibri"/>
              </a:rPr>
              <a:t> </a:t>
            </a:r>
            <a:r>
              <a:rPr dirty="0">
                <a:latin typeface="Calibri"/>
                <a:cs typeface="Calibri"/>
              </a:rPr>
              <a:t>any</a:t>
            </a:r>
            <a:r>
              <a:rPr spc="-35" dirty="0">
                <a:latin typeface="Calibri"/>
                <a:cs typeface="Calibri"/>
              </a:rPr>
              <a:t> </a:t>
            </a:r>
            <a:r>
              <a:rPr spc="-10" dirty="0">
                <a:latin typeface="Calibri"/>
                <a:cs typeface="Calibri"/>
              </a:rPr>
              <a:t>required</a:t>
            </a:r>
            <a:r>
              <a:rPr spc="-30" dirty="0">
                <a:latin typeface="Calibri"/>
                <a:cs typeface="Calibri"/>
              </a:rPr>
              <a:t> </a:t>
            </a:r>
            <a:r>
              <a:rPr dirty="0">
                <a:latin typeface="Calibri"/>
                <a:cs typeface="Calibri"/>
              </a:rPr>
              <a:t>serving</a:t>
            </a:r>
            <a:r>
              <a:rPr spc="-35" dirty="0">
                <a:latin typeface="Calibri"/>
                <a:cs typeface="Calibri"/>
              </a:rPr>
              <a:t> </a:t>
            </a:r>
            <a:r>
              <a:rPr dirty="0">
                <a:latin typeface="Calibri"/>
                <a:cs typeface="Calibri"/>
              </a:rPr>
              <a:t>utensils).</a:t>
            </a:r>
            <a:r>
              <a:rPr spc="220" dirty="0">
                <a:latin typeface="Calibri"/>
                <a:cs typeface="Calibri"/>
              </a:rPr>
              <a:t> </a:t>
            </a:r>
            <a:r>
              <a:rPr dirty="0">
                <a:latin typeface="Calibri"/>
                <a:cs typeface="Calibri"/>
              </a:rPr>
              <a:t>This</a:t>
            </a:r>
            <a:r>
              <a:rPr spc="-30" dirty="0">
                <a:latin typeface="Calibri"/>
                <a:cs typeface="Calibri"/>
              </a:rPr>
              <a:t> </a:t>
            </a:r>
            <a:r>
              <a:rPr dirty="0">
                <a:latin typeface="Calibri"/>
                <a:cs typeface="Calibri"/>
              </a:rPr>
              <a:t>can</a:t>
            </a:r>
            <a:r>
              <a:rPr spc="-40" dirty="0">
                <a:latin typeface="Calibri"/>
                <a:cs typeface="Calibri"/>
              </a:rPr>
              <a:t> </a:t>
            </a:r>
            <a:r>
              <a:rPr dirty="0">
                <a:latin typeface="Calibri"/>
                <a:cs typeface="Calibri"/>
              </a:rPr>
              <a:t>be</a:t>
            </a:r>
            <a:r>
              <a:rPr spc="-30" dirty="0">
                <a:latin typeface="Calibri"/>
                <a:cs typeface="Calibri"/>
              </a:rPr>
              <a:t> </a:t>
            </a:r>
            <a:r>
              <a:rPr dirty="0">
                <a:latin typeface="Calibri"/>
                <a:cs typeface="Calibri"/>
              </a:rPr>
              <a:t>cookies,</a:t>
            </a:r>
            <a:r>
              <a:rPr spc="-40" dirty="0">
                <a:latin typeface="Calibri"/>
                <a:cs typeface="Calibri"/>
              </a:rPr>
              <a:t> </a:t>
            </a:r>
            <a:r>
              <a:rPr dirty="0">
                <a:latin typeface="Calibri"/>
                <a:cs typeface="Calibri"/>
              </a:rPr>
              <a:t>brownies,</a:t>
            </a:r>
            <a:r>
              <a:rPr spc="-30" dirty="0">
                <a:latin typeface="Calibri"/>
                <a:cs typeface="Calibri"/>
              </a:rPr>
              <a:t> </a:t>
            </a:r>
            <a:r>
              <a:rPr dirty="0">
                <a:latin typeface="Calibri"/>
                <a:cs typeface="Calibri"/>
              </a:rPr>
              <a:t>Dutch</a:t>
            </a:r>
            <a:r>
              <a:rPr spc="-35" dirty="0">
                <a:latin typeface="Calibri"/>
                <a:cs typeface="Calibri"/>
              </a:rPr>
              <a:t> </a:t>
            </a:r>
            <a:r>
              <a:rPr dirty="0">
                <a:latin typeface="Calibri"/>
                <a:cs typeface="Calibri"/>
              </a:rPr>
              <a:t>Oven</a:t>
            </a:r>
            <a:r>
              <a:rPr spc="-35" dirty="0">
                <a:latin typeface="Calibri"/>
                <a:cs typeface="Calibri"/>
              </a:rPr>
              <a:t> </a:t>
            </a:r>
            <a:r>
              <a:rPr spc="-10" dirty="0">
                <a:latin typeface="Calibri"/>
                <a:cs typeface="Calibri"/>
              </a:rPr>
              <a:t>cooked </a:t>
            </a:r>
            <a:r>
              <a:rPr dirty="0">
                <a:latin typeface="Calibri"/>
                <a:cs typeface="Calibri"/>
              </a:rPr>
              <a:t>items,</a:t>
            </a:r>
            <a:r>
              <a:rPr spc="-20" dirty="0">
                <a:latin typeface="Calibri"/>
                <a:cs typeface="Calibri"/>
              </a:rPr>
              <a:t> </a:t>
            </a:r>
            <a:r>
              <a:rPr dirty="0">
                <a:latin typeface="Calibri"/>
                <a:cs typeface="Calibri"/>
              </a:rPr>
              <a:t>or</a:t>
            </a:r>
            <a:r>
              <a:rPr spc="-25" dirty="0">
                <a:latin typeface="Calibri"/>
                <a:cs typeface="Calibri"/>
              </a:rPr>
              <a:t> </a:t>
            </a:r>
            <a:r>
              <a:rPr dirty="0">
                <a:latin typeface="Calibri"/>
                <a:cs typeface="Calibri"/>
              </a:rPr>
              <a:t>any</a:t>
            </a:r>
            <a:r>
              <a:rPr spc="-30" dirty="0">
                <a:latin typeface="Calibri"/>
                <a:cs typeface="Calibri"/>
              </a:rPr>
              <a:t> </a:t>
            </a:r>
            <a:r>
              <a:rPr dirty="0">
                <a:latin typeface="Calibri"/>
                <a:cs typeface="Calibri"/>
              </a:rPr>
              <a:t>other</a:t>
            </a:r>
            <a:r>
              <a:rPr spc="-20" dirty="0">
                <a:latin typeface="Calibri"/>
                <a:cs typeface="Calibri"/>
              </a:rPr>
              <a:t> </a:t>
            </a:r>
            <a:r>
              <a:rPr dirty="0">
                <a:latin typeface="Calibri"/>
                <a:cs typeface="Calibri"/>
              </a:rPr>
              <a:t>kind</a:t>
            </a:r>
            <a:r>
              <a:rPr spc="-30" dirty="0">
                <a:latin typeface="Calibri"/>
                <a:cs typeface="Calibri"/>
              </a:rPr>
              <a:t> </a:t>
            </a:r>
            <a:r>
              <a:rPr dirty="0">
                <a:latin typeface="Calibri"/>
                <a:cs typeface="Calibri"/>
              </a:rPr>
              <a:t>of</a:t>
            </a:r>
            <a:r>
              <a:rPr spc="-15" dirty="0">
                <a:latin typeface="Calibri"/>
                <a:cs typeface="Calibri"/>
              </a:rPr>
              <a:t> </a:t>
            </a:r>
            <a:r>
              <a:rPr spc="-10" dirty="0">
                <a:latin typeface="Calibri"/>
                <a:cs typeface="Calibri"/>
              </a:rPr>
              <a:t>snacks.</a:t>
            </a:r>
            <a:endParaRPr dirty="0">
              <a:latin typeface="Calibri"/>
              <a:cs typeface="Calibri"/>
            </a:endParaRPr>
          </a:p>
          <a:p>
            <a:pPr marL="12700">
              <a:lnSpc>
                <a:spcPct val="100000"/>
              </a:lnSpc>
              <a:spcBef>
                <a:spcPts val="1320"/>
              </a:spcBef>
            </a:pPr>
            <a:r>
              <a:rPr dirty="0">
                <a:latin typeface="Calibri"/>
                <a:cs typeface="Calibri"/>
              </a:rPr>
              <a:t>Camporee</a:t>
            </a:r>
            <a:r>
              <a:rPr spc="-35" dirty="0">
                <a:latin typeface="Calibri"/>
                <a:cs typeface="Calibri"/>
              </a:rPr>
              <a:t> </a:t>
            </a:r>
            <a:r>
              <a:rPr dirty="0">
                <a:latin typeface="Calibri"/>
                <a:cs typeface="Calibri"/>
              </a:rPr>
              <a:t>will</a:t>
            </a:r>
            <a:r>
              <a:rPr spc="-35" dirty="0">
                <a:latin typeface="Calibri"/>
                <a:cs typeface="Calibri"/>
              </a:rPr>
              <a:t> </a:t>
            </a:r>
            <a:r>
              <a:rPr dirty="0">
                <a:latin typeface="Calibri"/>
                <a:cs typeface="Calibri"/>
              </a:rPr>
              <a:t>provide</a:t>
            </a:r>
            <a:r>
              <a:rPr spc="-35" dirty="0">
                <a:latin typeface="Calibri"/>
                <a:cs typeface="Calibri"/>
              </a:rPr>
              <a:t> </a:t>
            </a:r>
            <a:r>
              <a:rPr dirty="0">
                <a:latin typeface="Calibri"/>
                <a:cs typeface="Calibri"/>
              </a:rPr>
              <a:t>plates,</a:t>
            </a:r>
            <a:r>
              <a:rPr spc="-45" dirty="0">
                <a:latin typeface="Calibri"/>
                <a:cs typeface="Calibri"/>
              </a:rPr>
              <a:t> </a:t>
            </a:r>
            <a:r>
              <a:rPr dirty="0">
                <a:latin typeface="Calibri"/>
                <a:cs typeface="Calibri"/>
              </a:rPr>
              <a:t>utensils,</a:t>
            </a:r>
            <a:r>
              <a:rPr spc="-45" dirty="0">
                <a:latin typeface="Calibri"/>
                <a:cs typeface="Calibri"/>
              </a:rPr>
              <a:t> </a:t>
            </a:r>
            <a:r>
              <a:rPr dirty="0">
                <a:latin typeface="Calibri"/>
                <a:cs typeface="Calibri"/>
              </a:rPr>
              <a:t>and</a:t>
            </a:r>
            <a:r>
              <a:rPr spc="-45" dirty="0">
                <a:latin typeface="Calibri"/>
                <a:cs typeface="Calibri"/>
              </a:rPr>
              <a:t> </a:t>
            </a:r>
            <a:r>
              <a:rPr dirty="0">
                <a:latin typeface="Calibri"/>
                <a:cs typeface="Calibri"/>
              </a:rPr>
              <a:t>napkins</a:t>
            </a:r>
            <a:r>
              <a:rPr spc="-35" dirty="0">
                <a:latin typeface="Calibri"/>
                <a:cs typeface="Calibri"/>
              </a:rPr>
              <a:t> </a:t>
            </a:r>
            <a:r>
              <a:rPr dirty="0">
                <a:latin typeface="Calibri"/>
                <a:cs typeface="Calibri"/>
              </a:rPr>
              <a:t>for</a:t>
            </a:r>
            <a:r>
              <a:rPr spc="-45" dirty="0">
                <a:latin typeface="Calibri"/>
                <a:cs typeface="Calibri"/>
              </a:rPr>
              <a:t> </a:t>
            </a:r>
            <a:r>
              <a:rPr dirty="0">
                <a:latin typeface="Calibri"/>
                <a:cs typeface="Calibri"/>
              </a:rPr>
              <a:t>the</a:t>
            </a:r>
            <a:r>
              <a:rPr spc="-35" dirty="0">
                <a:latin typeface="Calibri"/>
                <a:cs typeface="Calibri"/>
              </a:rPr>
              <a:t> </a:t>
            </a:r>
            <a:r>
              <a:rPr dirty="0">
                <a:latin typeface="Calibri"/>
                <a:cs typeface="Calibri"/>
              </a:rPr>
              <a:t>Cracker</a:t>
            </a:r>
            <a:r>
              <a:rPr spc="-40" dirty="0">
                <a:latin typeface="Calibri"/>
                <a:cs typeface="Calibri"/>
              </a:rPr>
              <a:t> </a:t>
            </a:r>
            <a:r>
              <a:rPr spc="-10" dirty="0">
                <a:latin typeface="Calibri"/>
                <a:cs typeface="Calibri"/>
              </a:rPr>
              <a:t>Barrel.</a:t>
            </a:r>
            <a:endParaRPr dirty="0">
              <a:latin typeface="Calibri"/>
              <a:cs typeface="Calibri"/>
            </a:endParaRPr>
          </a:p>
          <a:p>
            <a:pPr marL="12700">
              <a:lnSpc>
                <a:spcPct val="100000"/>
              </a:lnSpc>
              <a:spcBef>
                <a:spcPts val="969"/>
              </a:spcBef>
            </a:pPr>
            <a:r>
              <a:rPr sz="2400" b="1" dirty="0">
                <a:latin typeface="Calibri"/>
                <a:cs typeface="Calibri"/>
              </a:rPr>
              <a:t>Trading</a:t>
            </a:r>
            <a:r>
              <a:rPr sz="2400" b="1" spc="-90" dirty="0">
                <a:latin typeface="Calibri"/>
                <a:cs typeface="Calibri"/>
              </a:rPr>
              <a:t> </a:t>
            </a:r>
            <a:r>
              <a:rPr sz="2400" b="1" spc="-20" dirty="0">
                <a:latin typeface="Calibri"/>
                <a:cs typeface="Calibri"/>
              </a:rPr>
              <a:t>Post</a:t>
            </a:r>
            <a:endParaRPr sz="2400" dirty="0">
              <a:latin typeface="Calibri"/>
              <a:cs typeface="Calibri"/>
            </a:endParaRPr>
          </a:p>
          <a:p>
            <a:pPr marL="12700">
              <a:lnSpc>
                <a:spcPct val="100000"/>
              </a:lnSpc>
              <a:spcBef>
                <a:spcPts val="50"/>
              </a:spcBef>
            </a:pPr>
            <a:r>
              <a:rPr dirty="0">
                <a:latin typeface="Calibri"/>
                <a:cs typeface="Calibri"/>
              </a:rPr>
              <a:t>There</a:t>
            </a:r>
            <a:r>
              <a:rPr spc="-25" dirty="0">
                <a:latin typeface="Calibri"/>
                <a:cs typeface="Calibri"/>
              </a:rPr>
              <a:t> </a:t>
            </a:r>
            <a:r>
              <a:rPr dirty="0">
                <a:latin typeface="Calibri"/>
                <a:cs typeface="Calibri"/>
              </a:rPr>
              <a:t>will</a:t>
            </a:r>
            <a:r>
              <a:rPr spc="-25" dirty="0">
                <a:latin typeface="Calibri"/>
                <a:cs typeface="Calibri"/>
              </a:rPr>
              <a:t> </a:t>
            </a:r>
            <a:r>
              <a:rPr dirty="0">
                <a:latin typeface="Calibri"/>
                <a:cs typeface="Calibri"/>
              </a:rPr>
              <a:t>be</a:t>
            </a:r>
            <a:r>
              <a:rPr spc="-25" dirty="0">
                <a:latin typeface="Calibri"/>
                <a:cs typeface="Calibri"/>
              </a:rPr>
              <a:t> </a:t>
            </a:r>
            <a:r>
              <a:rPr dirty="0">
                <a:latin typeface="Calibri"/>
                <a:cs typeface="Calibri"/>
              </a:rPr>
              <a:t>a</a:t>
            </a:r>
            <a:r>
              <a:rPr spc="-40" dirty="0">
                <a:latin typeface="Calibri"/>
                <a:cs typeface="Calibri"/>
              </a:rPr>
              <a:t> </a:t>
            </a:r>
            <a:r>
              <a:rPr dirty="0">
                <a:latin typeface="Calibri"/>
                <a:cs typeface="Calibri"/>
              </a:rPr>
              <a:t>small</a:t>
            </a:r>
            <a:r>
              <a:rPr spc="-30" dirty="0">
                <a:latin typeface="Calibri"/>
                <a:cs typeface="Calibri"/>
              </a:rPr>
              <a:t> </a:t>
            </a:r>
            <a:r>
              <a:rPr dirty="0">
                <a:latin typeface="Calibri"/>
                <a:cs typeface="Calibri"/>
              </a:rPr>
              <a:t>trading</a:t>
            </a:r>
            <a:r>
              <a:rPr spc="-30" dirty="0">
                <a:latin typeface="Calibri"/>
                <a:cs typeface="Calibri"/>
              </a:rPr>
              <a:t> </a:t>
            </a:r>
            <a:r>
              <a:rPr dirty="0">
                <a:latin typeface="Calibri"/>
                <a:cs typeface="Calibri"/>
              </a:rPr>
              <a:t>post</a:t>
            </a:r>
            <a:r>
              <a:rPr spc="-20" dirty="0">
                <a:latin typeface="Calibri"/>
                <a:cs typeface="Calibri"/>
              </a:rPr>
              <a:t> </a:t>
            </a:r>
            <a:r>
              <a:rPr dirty="0">
                <a:latin typeface="Calibri"/>
                <a:cs typeface="Calibri"/>
              </a:rPr>
              <a:t>open</a:t>
            </a:r>
            <a:r>
              <a:rPr spc="-25" dirty="0">
                <a:latin typeface="Calibri"/>
                <a:cs typeface="Calibri"/>
              </a:rPr>
              <a:t> </a:t>
            </a:r>
            <a:r>
              <a:rPr dirty="0">
                <a:latin typeface="Calibri"/>
                <a:cs typeface="Calibri"/>
              </a:rPr>
              <a:t>at</a:t>
            </a:r>
            <a:r>
              <a:rPr spc="-20" dirty="0">
                <a:latin typeface="Calibri"/>
                <a:cs typeface="Calibri"/>
              </a:rPr>
              <a:t> </a:t>
            </a:r>
            <a:r>
              <a:rPr dirty="0">
                <a:latin typeface="Calibri"/>
                <a:cs typeface="Calibri"/>
              </a:rPr>
              <a:t>the</a:t>
            </a:r>
            <a:r>
              <a:rPr spc="-25" dirty="0">
                <a:latin typeface="Calibri"/>
                <a:cs typeface="Calibri"/>
              </a:rPr>
              <a:t> </a:t>
            </a:r>
            <a:r>
              <a:rPr dirty="0">
                <a:latin typeface="Calibri"/>
                <a:cs typeface="Calibri"/>
              </a:rPr>
              <a:t>Cracker</a:t>
            </a:r>
            <a:r>
              <a:rPr spc="-30" dirty="0">
                <a:latin typeface="Calibri"/>
                <a:cs typeface="Calibri"/>
              </a:rPr>
              <a:t> </a:t>
            </a:r>
            <a:r>
              <a:rPr dirty="0">
                <a:latin typeface="Calibri"/>
                <a:cs typeface="Calibri"/>
              </a:rPr>
              <a:t>Barrel</a:t>
            </a:r>
            <a:r>
              <a:rPr spc="-25" dirty="0">
                <a:latin typeface="Calibri"/>
                <a:cs typeface="Calibri"/>
              </a:rPr>
              <a:t> </a:t>
            </a:r>
            <a:r>
              <a:rPr dirty="0">
                <a:latin typeface="Calibri"/>
                <a:cs typeface="Calibri"/>
              </a:rPr>
              <a:t>for</a:t>
            </a:r>
            <a:r>
              <a:rPr spc="-35" dirty="0">
                <a:latin typeface="Calibri"/>
                <a:cs typeface="Calibri"/>
              </a:rPr>
              <a:t> </a:t>
            </a:r>
            <a:r>
              <a:rPr dirty="0">
                <a:latin typeface="Calibri"/>
                <a:cs typeface="Calibri"/>
              </a:rPr>
              <a:t>extra</a:t>
            </a:r>
            <a:r>
              <a:rPr spc="-30" dirty="0">
                <a:latin typeface="Calibri"/>
                <a:cs typeface="Calibri"/>
              </a:rPr>
              <a:t> </a:t>
            </a:r>
            <a:r>
              <a:rPr dirty="0">
                <a:latin typeface="Calibri"/>
                <a:cs typeface="Calibri"/>
              </a:rPr>
              <a:t>camporee</a:t>
            </a:r>
            <a:r>
              <a:rPr spc="-25" dirty="0">
                <a:latin typeface="Calibri"/>
                <a:cs typeface="Calibri"/>
              </a:rPr>
              <a:t> </a:t>
            </a:r>
            <a:r>
              <a:rPr dirty="0">
                <a:latin typeface="Calibri"/>
                <a:cs typeface="Calibri"/>
              </a:rPr>
              <a:t>patches</a:t>
            </a:r>
            <a:r>
              <a:rPr spc="-25" dirty="0">
                <a:latin typeface="Calibri"/>
                <a:cs typeface="Calibri"/>
              </a:rPr>
              <a:t> and</a:t>
            </a:r>
            <a:endParaRPr dirty="0">
              <a:latin typeface="Calibri"/>
              <a:cs typeface="Calibri"/>
            </a:endParaRPr>
          </a:p>
          <a:p>
            <a:pPr marL="12700" marR="233045">
              <a:lnSpc>
                <a:spcPct val="108000"/>
              </a:lnSpc>
              <a:spcBef>
                <a:spcPts val="5"/>
              </a:spcBef>
            </a:pPr>
            <a:r>
              <a:rPr dirty="0">
                <a:latin typeface="Calibri"/>
                <a:cs typeface="Calibri"/>
              </a:rPr>
              <a:t>previous</a:t>
            </a:r>
            <a:r>
              <a:rPr spc="-20" dirty="0">
                <a:latin typeface="Calibri"/>
                <a:cs typeface="Calibri"/>
              </a:rPr>
              <a:t> </a:t>
            </a:r>
            <a:r>
              <a:rPr dirty="0">
                <a:latin typeface="Calibri"/>
                <a:cs typeface="Calibri"/>
              </a:rPr>
              <a:t>event</a:t>
            </a:r>
            <a:r>
              <a:rPr spc="-25" dirty="0">
                <a:latin typeface="Calibri"/>
                <a:cs typeface="Calibri"/>
              </a:rPr>
              <a:t> </a:t>
            </a:r>
            <a:r>
              <a:rPr dirty="0">
                <a:latin typeface="Calibri"/>
                <a:cs typeface="Calibri"/>
              </a:rPr>
              <a:t>patches.</a:t>
            </a:r>
            <a:r>
              <a:rPr spc="250" dirty="0">
                <a:latin typeface="Calibri"/>
                <a:cs typeface="Calibri"/>
              </a:rPr>
              <a:t> </a:t>
            </a:r>
            <a:r>
              <a:rPr dirty="0">
                <a:latin typeface="Calibri"/>
                <a:cs typeface="Calibri"/>
              </a:rPr>
              <a:t>Items</a:t>
            </a:r>
            <a:r>
              <a:rPr spc="-15" dirty="0">
                <a:latin typeface="Calibri"/>
                <a:cs typeface="Calibri"/>
              </a:rPr>
              <a:t> </a:t>
            </a:r>
            <a:r>
              <a:rPr dirty="0">
                <a:latin typeface="Calibri"/>
                <a:cs typeface="Calibri"/>
              </a:rPr>
              <a:t>will</a:t>
            </a:r>
            <a:r>
              <a:rPr spc="-25" dirty="0">
                <a:latin typeface="Calibri"/>
                <a:cs typeface="Calibri"/>
              </a:rPr>
              <a:t> </a:t>
            </a:r>
            <a:r>
              <a:rPr dirty="0">
                <a:latin typeface="Calibri"/>
                <a:cs typeface="Calibri"/>
              </a:rPr>
              <a:t>be</a:t>
            </a:r>
            <a:r>
              <a:rPr spc="-25" dirty="0">
                <a:latin typeface="Calibri"/>
                <a:cs typeface="Calibri"/>
              </a:rPr>
              <a:t> </a:t>
            </a:r>
            <a:r>
              <a:rPr dirty="0">
                <a:latin typeface="Calibri"/>
                <a:cs typeface="Calibri"/>
              </a:rPr>
              <a:t>cash</a:t>
            </a:r>
            <a:r>
              <a:rPr spc="-30" dirty="0">
                <a:latin typeface="Calibri"/>
                <a:cs typeface="Calibri"/>
              </a:rPr>
              <a:t> </a:t>
            </a:r>
            <a:r>
              <a:rPr dirty="0">
                <a:latin typeface="Calibri"/>
                <a:cs typeface="Calibri"/>
              </a:rPr>
              <a:t>(or</a:t>
            </a:r>
            <a:r>
              <a:rPr spc="-20" dirty="0">
                <a:latin typeface="Calibri"/>
                <a:cs typeface="Calibri"/>
              </a:rPr>
              <a:t> </a:t>
            </a:r>
            <a:r>
              <a:rPr dirty="0">
                <a:latin typeface="Calibri"/>
                <a:cs typeface="Calibri"/>
              </a:rPr>
              <a:t>check)</a:t>
            </a:r>
            <a:r>
              <a:rPr spc="-15" dirty="0">
                <a:latin typeface="Calibri"/>
                <a:cs typeface="Calibri"/>
              </a:rPr>
              <a:t> </a:t>
            </a:r>
            <a:r>
              <a:rPr dirty="0">
                <a:latin typeface="Calibri"/>
                <a:cs typeface="Calibri"/>
              </a:rPr>
              <a:t>only.</a:t>
            </a:r>
            <a:r>
              <a:rPr spc="235" dirty="0">
                <a:latin typeface="Calibri"/>
                <a:cs typeface="Calibri"/>
              </a:rPr>
              <a:t> </a:t>
            </a:r>
            <a:r>
              <a:rPr dirty="0">
                <a:latin typeface="Calibri"/>
                <a:cs typeface="Calibri"/>
              </a:rPr>
              <a:t>We</a:t>
            </a:r>
            <a:r>
              <a:rPr spc="-25" dirty="0">
                <a:latin typeface="Calibri"/>
                <a:cs typeface="Calibri"/>
              </a:rPr>
              <a:t> </a:t>
            </a:r>
            <a:r>
              <a:rPr dirty="0">
                <a:latin typeface="Calibri"/>
                <a:cs typeface="Calibri"/>
              </a:rPr>
              <a:t>will</a:t>
            </a:r>
            <a:r>
              <a:rPr spc="-15" dirty="0">
                <a:latin typeface="Calibri"/>
                <a:cs typeface="Calibri"/>
              </a:rPr>
              <a:t> </a:t>
            </a:r>
            <a:r>
              <a:rPr dirty="0">
                <a:latin typeface="Calibri"/>
                <a:cs typeface="Calibri"/>
              </a:rPr>
              <a:t>not</a:t>
            </a:r>
            <a:r>
              <a:rPr spc="-35" dirty="0">
                <a:latin typeface="Calibri"/>
                <a:cs typeface="Calibri"/>
              </a:rPr>
              <a:t> </a:t>
            </a:r>
            <a:r>
              <a:rPr dirty="0">
                <a:latin typeface="Calibri"/>
                <a:cs typeface="Calibri"/>
              </a:rPr>
              <a:t>be</a:t>
            </a:r>
            <a:r>
              <a:rPr spc="-20" dirty="0">
                <a:latin typeface="Calibri"/>
                <a:cs typeface="Calibri"/>
              </a:rPr>
              <a:t> </a:t>
            </a:r>
            <a:r>
              <a:rPr dirty="0">
                <a:latin typeface="Calibri"/>
                <a:cs typeface="Calibri"/>
              </a:rPr>
              <a:t>able</a:t>
            </a:r>
            <a:r>
              <a:rPr spc="-15" dirty="0">
                <a:latin typeface="Calibri"/>
                <a:cs typeface="Calibri"/>
              </a:rPr>
              <a:t> </a:t>
            </a:r>
            <a:r>
              <a:rPr dirty="0">
                <a:latin typeface="Calibri"/>
                <a:cs typeface="Calibri"/>
              </a:rPr>
              <a:t>to</a:t>
            </a:r>
            <a:r>
              <a:rPr spc="-25" dirty="0">
                <a:latin typeface="Calibri"/>
                <a:cs typeface="Calibri"/>
              </a:rPr>
              <a:t> </a:t>
            </a:r>
            <a:r>
              <a:rPr spc="-10" dirty="0">
                <a:latin typeface="Calibri"/>
                <a:cs typeface="Calibri"/>
              </a:rPr>
              <a:t>accept </a:t>
            </a:r>
            <a:r>
              <a:rPr dirty="0">
                <a:latin typeface="Calibri"/>
                <a:cs typeface="Calibri"/>
              </a:rPr>
              <a:t>Credit</a:t>
            </a:r>
            <a:r>
              <a:rPr spc="-35" dirty="0">
                <a:latin typeface="Calibri"/>
                <a:cs typeface="Calibri"/>
              </a:rPr>
              <a:t> </a:t>
            </a:r>
            <a:r>
              <a:rPr spc="-10" dirty="0">
                <a:latin typeface="Calibri"/>
                <a:cs typeface="Calibri"/>
              </a:rPr>
              <a:t>Cards.</a:t>
            </a:r>
            <a:endParaRPr lang="en-US" spc="-10" dirty="0">
              <a:latin typeface="Calibri"/>
              <a:cs typeface="Calibri"/>
            </a:endParaRPr>
          </a:p>
          <a:p>
            <a:pPr marL="12700" marR="233045">
              <a:lnSpc>
                <a:spcPct val="108000"/>
              </a:lnSpc>
              <a:spcBef>
                <a:spcPts val="5"/>
              </a:spcBef>
            </a:pPr>
            <a:endParaRPr lang="en-US" spc="-10" dirty="0">
              <a:latin typeface="Calibri"/>
              <a:cs typeface="Calibri"/>
            </a:endParaRPr>
          </a:p>
          <a:p>
            <a:pPr marL="12700" marR="233045">
              <a:lnSpc>
                <a:spcPct val="108000"/>
              </a:lnSpc>
              <a:spcBef>
                <a:spcPts val="5"/>
              </a:spcBef>
            </a:pPr>
            <a:r>
              <a:rPr lang="en-US" sz="2400" b="1" spc="-10" dirty="0">
                <a:latin typeface="Calibri"/>
                <a:cs typeface="Calibri"/>
              </a:rPr>
              <a:t>Patch Trading/Collection Display</a:t>
            </a:r>
          </a:p>
          <a:p>
            <a:pPr marL="12700" marR="233045">
              <a:lnSpc>
                <a:spcPct val="108000"/>
              </a:lnSpc>
              <a:spcBef>
                <a:spcPts val="5"/>
              </a:spcBef>
            </a:pPr>
            <a:r>
              <a:rPr lang="en-US" spc="-10" dirty="0">
                <a:latin typeface="Calibri"/>
                <a:cs typeface="Calibri"/>
              </a:rPr>
              <a:t>A local Scouting VIP will be present with what is believed to be the world’s largest collection of Elvis related Scout paraphernalia.   Feel free to trade your patch swag items with others.</a:t>
            </a:r>
          </a:p>
          <a:p>
            <a:pPr marL="12700">
              <a:lnSpc>
                <a:spcPct val="100000"/>
              </a:lnSpc>
              <a:spcBef>
                <a:spcPts val="969"/>
              </a:spcBef>
            </a:pPr>
            <a:r>
              <a:rPr sz="2400" b="1" dirty="0">
                <a:latin typeface="Calibri"/>
                <a:cs typeface="Calibri"/>
              </a:rPr>
              <a:t>Scouts</a:t>
            </a:r>
            <a:r>
              <a:rPr sz="2400" b="1" spc="-65" dirty="0">
                <a:latin typeface="Calibri"/>
                <a:cs typeface="Calibri"/>
              </a:rPr>
              <a:t> </a:t>
            </a:r>
            <a:r>
              <a:rPr sz="2400" b="1" spc="-25" dirty="0">
                <a:latin typeface="Calibri"/>
                <a:cs typeface="Calibri"/>
              </a:rPr>
              <a:t>Own</a:t>
            </a:r>
            <a:endParaRPr sz="2400" dirty="0">
              <a:latin typeface="Calibri"/>
              <a:cs typeface="Calibri"/>
            </a:endParaRPr>
          </a:p>
          <a:p>
            <a:pPr marL="12700" marR="535305" algn="l">
              <a:lnSpc>
                <a:spcPts val="1620"/>
              </a:lnSpc>
              <a:spcBef>
                <a:spcPts val="5"/>
              </a:spcBef>
            </a:pPr>
            <a:r>
              <a:rPr dirty="0">
                <a:latin typeface="Calibri"/>
                <a:cs typeface="Calibri"/>
              </a:rPr>
              <a:t>There</a:t>
            </a:r>
            <a:r>
              <a:rPr spc="-20" dirty="0">
                <a:latin typeface="Calibri"/>
                <a:cs typeface="Calibri"/>
              </a:rPr>
              <a:t> </a:t>
            </a:r>
            <a:r>
              <a:rPr dirty="0">
                <a:latin typeface="Calibri"/>
                <a:cs typeface="Calibri"/>
              </a:rPr>
              <a:t>will</a:t>
            </a:r>
            <a:r>
              <a:rPr spc="-20" dirty="0">
                <a:latin typeface="Calibri"/>
                <a:cs typeface="Calibri"/>
              </a:rPr>
              <a:t> </a:t>
            </a:r>
            <a:r>
              <a:rPr dirty="0">
                <a:latin typeface="Calibri"/>
                <a:cs typeface="Calibri"/>
              </a:rPr>
              <a:t>be</a:t>
            </a:r>
            <a:r>
              <a:rPr spc="-15" dirty="0">
                <a:latin typeface="Calibri"/>
                <a:cs typeface="Calibri"/>
              </a:rPr>
              <a:t> </a:t>
            </a:r>
            <a:r>
              <a:rPr dirty="0">
                <a:latin typeface="Calibri"/>
                <a:cs typeface="Calibri"/>
              </a:rPr>
              <a:t>a</a:t>
            </a:r>
            <a:r>
              <a:rPr spc="-25" dirty="0">
                <a:latin typeface="Calibri"/>
                <a:cs typeface="Calibri"/>
              </a:rPr>
              <a:t> </a:t>
            </a:r>
            <a:r>
              <a:rPr dirty="0">
                <a:latin typeface="Calibri"/>
                <a:cs typeface="Calibri"/>
              </a:rPr>
              <a:t>special</a:t>
            </a:r>
            <a:r>
              <a:rPr spc="-20" dirty="0">
                <a:latin typeface="Calibri"/>
                <a:cs typeface="Calibri"/>
              </a:rPr>
              <a:t> </a:t>
            </a:r>
            <a:r>
              <a:rPr dirty="0">
                <a:latin typeface="Calibri"/>
                <a:cs typeface="Calibri"/>
              </a:rPr>
              <a:t>service</a:t>
            </a:r>
            <a:r>
              <a:rPr spc="-15" dirty="0">
                <a:latin typeface="Calibri"/>
                <a:cs typeface="Calibri"/>
              </a:rPr>
              <a:t> </a:t>
            </a:r>
            <a:r>
              <a:rPr dirty="0">
                <a:latin typeface="Calibri"/>
                <a:cs typeface="Calibri"/>
              </a:rPr>
              <a:t>in</a:t>
            </a:r>
            <a:r>
              <a:rPr spc="-20" dirty="0">
                <a:latin typeface="Calibri"/>
                <a:cs typeface="Calibri"/>
              </a:rPr>
              <a:t> </a:t>
            </a:r>
            <a:r>
              <a:rPr dirty="0">
                <a:latin typeface="Calibri"/>
                <a:cs typeface="Calibri"/>
              </a:rPr>
              <a:t>the</a:t>
            </a:r>
            <a:r>
              <a:rPr spc="-25" dirty="0">
                <a:latin typeface="Calibri"/>
                <a:cs typeface="Calibri"/>
              </a:rPr>
              <a:t> </a:t>
            </a:r>
            <a:r>
              <a:rPr dirty="0">
                <a:latin typeface="Calibri"/>
                <a:cs typeface="Calibri"/>
              </a:rPr>
              <a:t>newly</a:t>
            </a:r>
            <a:r>
              <a:rPr spc="-20" dirty="0">
                <a:latin typeface="Calibri"/>
                <a:cs typeface="Calibri"/>
              </a:rPr>
              <a:t> </a:t>
            </a:r>
            <a:r>
              <a:rPr spc="-10" dirty="0">
                <a:latin typeface="Calibri"/>
                <a:cs typeface="Calibri"/>
              </a:rPr>
              <a:t>re-</a:t>
            </a:r>
            <a:r>
              <a:rPr dirty="0">
                <a:latin typeface="Calibri"/>
                <a:cs typeface="Calibri"/>
              </a:rPr>
              <a:t>built</a:t>
            </a:r>
            <a:r>
              <a:rPr spc="-20" dirty="0">
                <a:latin typeface="Calibri"/>
                <a:cs typeface="Calibri"/>
              </a:rPr>
              <a:t> </a:t>
            </a:r>
            <a:r>
              <a:rPr spc="-10" dirty="0">
                <a:latin typeface="Calibri"/>
                <a:cs typeface="Calibri"/>
              </a:rPr>
              <a:t>Westmoreland</a:t>
            </a:r>
            <a:r>
              <a:rPr spc="-25" dirty="0">
                <a:latin typeface="Calibri"/>
                <a:cs typeface="Calibri"/>
              </a:rPr>
              <a:t> </a:t>
            </a:r>
            <a:r>
              <a:rPr dirty="0">
                <a:latin typeface="Calibri"/>
                <a:cs typeface="Calibri"/>
              </a:rPr>
              <a:t>Chapel</a:t>
            </a:r>
            <a:r>
              <a:rPr spc="-20" dirty="0">
                <a:latin typeface="Calibri"/>
                <a:cs typeface="Calibri"/>
              </a:rPr>
              <a:t> </a:t>
            </a:r>
            <a:r>
              <a:rPr dirty="0">
                <a:latin typeface="Calibri"/>
                <a:cs typeface="Calibri"/>
              </a:rPr>
              <a:t>on</a:t>
            </a:r>
            <a:r>
              <a:rPr spc="-30" dirty="0">
                <a:latin typeface="Calibri"/>
                <a:cs typeface="Calibri"/>
              </a:rPr>
              <a:t> </a:t>
            </a:r>
            <a:r>
              <a:rPr spc="-10" dirty="0">
                <a:latin typeface="Calibri"/>
                <a:cs typeface="Calibri"/>
              </a:rPr>
              <a:t>Sunday morning.</a:t>
            </a:r>
            <a:endParaRPr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914400" y="560780"/>
            <a:ext cx="8115504" cy="1725472"/>
          </a:xfrm>
          <a:prstGeom prst="rect">
            <a:avLst/>
          </a:prstGeom>
        </p:spPr>
        <p:txBody>
          <a:bodyPr vert="horz" wrap="square" lIns="0" tIns="42545" rIns="0" bIns="0" rtlCol="0">
            <a:spAutoFit/>
          </a:bodyPr>
          <a:lstStyle/>
          <a:p>
            <a:pPr marL="12700" algn="l">
              <a:lnSpc>
                <a:spcPct val="100000"/>
              </a:lnSpc>
              <a:spcBef>
                <a:spcPts val="335"/>
              </a:spcBef>
            </a:pPr>
            <a:r>
              <a:rPr b="1" dirty="0">
                <a:latin typeface="Calibri"/>
                <a:cs typeface="Calibri"/>
              </a:rPr>
              <a:t>Spring</a:t>
            </a:r>
            <a:r>
              <a:rPr b="1" spc="-65" dirty="0">
                <a:latin typeface="Calibri"/>
                <a:cs typeface="Calibri"/>
              </a:rPr>
              <a:t> </a:t>
            </a:r>
            <a:r>
              <a:rPr b="1" spc="-10" dirty="0">
                <a:latin typeface="Calibri"/>
                <a:cs typeface="Calibri"/>
              </a:rPr>
              <a:t>Camporee</a:t>
            </a:r>
            <a:endParaRPr dirty="0">
              <a:latin typeface="Calibri"/>
              <a:cs typeface="Calibri"/>
            </a:endParaRPr>
          </a:p>
          <a:p>
            <a:pPr marL="12700" algn="l">
              <a:lnSpc>
                <a:spcPct val="100000"/>
              </a:lnSpc>
              <a:spcBef>
                <a:spcPts val="185"/>
              </a:spcBef>
            </a:pPr>
            <a:r>
              <a:rPr sz="1400" dirty="0">
                <a:latin typeface="Calibri"/>
                <a:cs typeface="Calibri"/>
              </a:rPr>
              <a:t>The</a:t>
            </a:r>
            <a:r>
              <a:rPr sz="1400" spc="-35" dirty="0">
                <a:latin typeface="Calibri"/>
                <a:cs typeface="Calibri"/>
              </a:rPr>
              <a:t> </a:t>
            </a:r>
            <a:r>
              <a:rPr sz="1400" dirty="0">
                <a:latin typeface="Calibri"/>
                <a:cs typeface="Calibri"/>
              </a:rPr>
              <a:t>Spring</a:t>
            </a:r>
            <a:r>
              <a:rPr sz="1400" spc="-35" dirty="0">
                <a:latin typeface="Calibri"/>
                <a:cs typeface="Calibri"/>
              </a:rPr>
              <a:t> </a:t>
            </a:r>
            <a:r>
              <a:rPr sz="1400" dirty="0">
                <a:latin typeface="Calibri"/>
                <a:cs typeface="Calibri"/>
              </a:rPr>
              <a:t>Camporee</a:t>
            </a:r>
            <a:r>
              <a:rPr sz="1400" spc="-30" dirty="0">
                <a:latin typeface="Calibri"/>
                <a:cs typeface="Calibri"/>
              </a:rPr>
              <a:t> </a:t>
            </a:r>
            <a:r>
              <a:rPr sz="1400" dirty="0">
                <a:latin typeface="Calibri"/>
                <a:cs typeface="Calibri"/>
              </a:rPr>
              <a:t>is</a:t>
            </a:r>
            <a:r>
              <a:rPr sz="1400" spc="-50" dirty="0">
                <a:latin typeface="Calibri"/>
                <a:cs typeface="Calibri"/>
              </a:rPr>
              <a:t> </a:t>
            </a:r>
            <a:r>
              <a:rPr sz="1400" dirty="0">
                <a:latin typeface="Calibri"/>
                <a:cs typeface="Calibri"/>
              </a:rPr>
              <a:t>being</a:t>
            </a:r>
            <a:r>
              <a:rPr sz="1400" spc="-40" dirty="0">
                <a:latin typeface="Calibri"/>
                <a:cs typeface="Calibri"/>
              </a:rPr>
              <a:t> </a:t>
            </a:r>
            <a:r>
              <a:rPr sz="1400" dirty="0">
                <a:latin typeface="Calibri"/>
                <a:cs typeface="Calibri"/>
              </a:rPr>
              <a:t>hosted</a:t>
            </a:r>
            <a:r>
              <a:rPr sz="1400" spc="-40" dirty="0">
                <a:latin typeface="Calibri"/>
                <a:cs typeface="Calibri"/>
              </a:rPr>
              <a:t> </a:t>
            </a:r>
            <a:r>
              <a:rPr sz="1400" dirty="0">
                <a:latin typeface="Calibri"/>
                <a:cs typeface="Calibri"/>
              </a:rPr>
              <a:t>Troop</a:t>
            </a:r>
            <a:r>
              <a:rPr sz="1400" spc="-40" dirty="0">
                <a:latin typeface="Calibri"/>
                <a:cs typeface="Calibri"/>
              </a:rPr>
              <a:t> </a:t>
            </a:r>
            <a:r>
              <a:rPr sz="1400" dirty="0">
                <a:latin typeface="Calibri"/>
                <a:cs typeface="Calibri"/>
              </a:rPr>
              <a:t>7091</a:t>
            </a:r>
            <a:r>
              <a:rPr sz="1400" spc="-40" dirty="0">
                <a:latin typeface="Calibri"/>
                <a:cs typeface="Calibri"/>
              </a:rPr>
              <a:t> </a:t>
            </a:r>
            <a:r>
              <a:rPr sz="1400" dirty="0">
                <a:latin typeface="Calibri"/>
                <a:cs typeface="Calibri"/>
              </a:rPr>
              <a:t>(Boys</a:t>
            </a:r>
            <a:r>
              <a:rPr sz="1400" spc="-30" dirty="0">
                <a:latin typeface="Calibri"/>
                <a:cs typeface="Calibri"/>
              </a:rPr>
              <a:t> </a:t>
            </a:r>
            <a:r>
              <a:rPr sz="1400" dirty="0">
                <a:latin typeface="Calibri"/>
                <a:cs typeface="Calibri"/>
              </a:rPr>
              <a:t>Troop)</a:t>
            </a:r>
            <a:r>
              <a:rPr sz="1400" spc="-35"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Decatur,</a:t>
            </a:r>
            <a:r>
              <a:rPr sz="1400" spc="-35" dirty="0">
                <a:latin typeface="Calibri"/>
                <a:cs typeface="Calibri"/>
              </a:rPr>
              <a:t> </a:t>
            </a:r>
            <a:r>
              <a:rPr sz="1400" spc="-10" dirty="0">
                <a:latin typeface="Calibri"/>
                <a:cs typeface="Calibri"/>
              </a:rPr>
              <a:t>Alabama.</a:t>
            </a:r>
            <a:endParaRPr lang="en-US" sz="1400" spc="-10" dirty="0">
              <a:latin typeface="Calibri"/>
              <a:cs typeface="Calibri"/>
            </a:endParaRPr>
          </a:p>
          <a:p>
            <a:pPr marL="12700" algn="l">
              <a:lnSpc>
                <a:spcPct val="100000"/>
              </a:lnSpc>
              <a:spcBef>
                <a:spcPts val="185"/>
              </a:spcBef>
            </a:pPr>
            <a:endParaRPr lang="en-US" sz="1400" spc="-10" dirty="0">
              <a:latin typeface="Calibri"/>
              <a:cs typeface="Calibri"/>
            </a:endParaRPr>
          </a:p>
          <a:p>
            <a:pPr marL="12700" algn="l">
              <a:lnSpc>
                <a:spcPct val="100000"/>
              </a:lnSpc>
            </a:pPr>
            <a:r>
              <a:rPr lang="en-US" sz="1400" b="1" spc="-10" dirty="0">
                <a:latin typeface="Calibri"/>
                <a:cs typeface="Calibri"/>
              </a:rPr>
              <a:t>The camporee will be open to scouts and leaders in the BSA and Webelo/Arrow of Light (Unfortunately no Cub Scouts this time) </a:t>
            </a:r>
          </a:p>
          <a:p>
            <a:pPr marL="12700" algn="l">
              <a:lnSpc>
                <a:spcPct val="100000"/>
              </a:lnSpc>
            </a:pPr>
            <a:endParaRPr lang="en-US" sz="1400" b="1" spc="-10" dirty="0">
              <a:latin typeface="Calibri"/>
              <a:cs typeface="Calibri"/>
            </a:endParaRPr>
          </a:p>
          <a:p>
            <a:pPr marL="12700" algn="l">
              <a:lnSpc>
                <a:spcPct val="100000"/>
              </a:lnSpc>
            </a:pPr>
            <a:r>
              <a:rPr b="1" dirty="0">
                <a:latin typeface="Calibri"/>
                <a:cs typeface="Calibri"/>
              </a:rPr>
              <a:t>Camporee</a:t>
            </a:r>
            <a:r>
              <a:rPr b="1" spc="-80" dirty="0">
                <a:latin typeface="Calibri"/>
                <a:cs typeface="Calibri"/>
              </a:rPr>
              <a:t> </a:t>
            </a:r>
            <a:r>
              <a:rPr b="1" spc="-10" dirty="0">
                <a:latin typeface="Calibri"/>
                <a:cs typeface="Calibri"/>
              </a:rPr>
              <a:t>Contacts:</a:t>
            </a:r>
            <a:endParaRPr dirty="0">
              <a:latin typeface="Calibri"/>
              <a:cs typeface="Calibri"/>
            </a:endParaRPr>
          </a:p>
        </p:txBody>
      </p:sp>
      <p:sp>
        <p:nvSpPr>
          <p:cNvPr id="10" name="object 10"/>
          <p:cNvSpPr txBox="1">
            <a:spLocks noGrp="1"/>
          </p:cNvSpPr>
          <p:nvPr>
            <p:ph type="sldNum" sz="quarter" idx="7"/>
          </p:nvPr>
        </p:nvSpPr>
        <p:spPr>
          <a:xfrm>
            <a:off x="3908120" y="9145428"/>
            <a:ext cx="170561" cy="166712"/>
          </a:xfrm>
          <a:prstGeom prst="rect">
            <a:avLst/>
          </a:prstGeom>
        </p:spPr>
        <p:txBody>
          <a:bodyPr vert="horz" wrap="square" lIns="0" tIns="0" rIns="0" bIns="0" rtlCol="0">
            <a:spAutoFit/>
          </a:bodyPr>
          <a:lstStyle/>
          <a:p>
            <a:pPr marL="48895" algn="l">
              <a:lnSpc>
                <a:spcPts val="1305"/>
              </a:lnSpc>
            </a:pPr>
            <a:fld id="{81D60167-4931-47E6-BA6A-407CBD079E47}" type="slidenum">
              <a:rPr sz="1200" spc="-50" dirty="0"/>
              <a:pPr marL="48895" algn="l">
                <a:lnSpc>
                  <a:spcPts val="1305"/>
                </a:lnSpc>
              </a:pPr>
              <a:t>2</a:t>
            </a:fld>
            <a:endParaRPr sz="1200" spc="-50" dirty="0"/>
          </a:p>
        </p:txBody>
      </p:sp>
      <p:graphicFrame>
        <p:nvGraphicFramePr>
          <p:cNvPr id="7" name="object 7"/>
          <p:cNvGraphicFramePr>
            <a:graphicFrameLocks noGrp="1"/>
          </p:cNvGraphicFramePr>
          <p:nvPr>
            <p:extLst>
              <p:ext uri="{D42A27DB-BD31-4B8C-83A1-F6EECF244321}">
                <p14:modId xmlns:p14="http://schemas.microsoft.com/office/powerpoint/2010/main" val="3760825727"/>
              </p:ext>
            </p:extLst>
          </p:nvPr>
        </p:nvGraphicFramePr>
        <p:xfrm>
          <a:off x="914400" y="2402233"/>
          <a:ext cx="8029652" cy="1781810"/>
        </p:xfrm>
        <a:graphic>
          <a:graphicData uri="http://schemas.openxmlformats.org/drawingml/2006/table">
            <a:tbl>
              <a:tblPr firstRow="1" bandRow="1">
                <a:tableStyleId>{2D5ABB26-0587-4C30-8999-92F81FD0307C}</a:tableStyleId>
              </a:tblPr>
              <a:tblGrid>
                <a:gridCol w="1646831">
                  <a:extLst>
                    <a:ext uri="{9D8B030D-6E8A-4147-A177-3AD203B41FA5}">
                      <a16:colId xmlns:a16="http://schemas.microsoft.com/office/drawing/2014/main" val="20000"/>
                    </a:ext>
                  </a:extLst>
                </a:gridCol>
                <a:gridCol w="2171389">
                  <a:extLst>
                    <a:ext uri="{9D8B030D-6E8A-4147-A177-3AD203B41FA5}">
                      <a16:colId xmlns:a16="http://schemas.microsoft.com/office/drawing/2014/main" val="20001"/>
                    </a:ext>
                  </a:extLst>
                </a:gridCol>
                <a:gridCol w="1421545">
                  <a:extLst>
                    <a:ext uri="{9D8B030D-6E8A-4147-A177-3AD203B41FA5}">
                      <a16:colId xmlns:a16="http://schemas.microsoft.com/office/drawing/2014/main" val="20002"/>
                    </a:ext>
                  </a:extLst>
                </a:gridCol>
                <a:gridCol w="2789887">
                  <a:extLst>
                    <a:ext uri="{9D8B030D-6E8A-4147-A177-3AD203B41FA5}">
                      <a16:colId xmlns:a16="http://schemas.microsoft.com/office/drawing/2014/main" val="20003"/>
                    </a:ext>
                  </a:extLst>
                </a:gridCol>
              </a:tblGrid>
              <a:tr h="0">
                <a:tc>
                  <a:txBody>
                    <a:bodyPr/>
                    <a:lstStyle/>
                    <a:p>
                      <a:pPr>
                        <a:lnSpc>
                          <a:spcPts val="1450"/>
                        </a:lnSpc>
                        <a:spcBef>
                          <a:spcPts val="560"/>
                        </a:spcBef>
                      </a:pPr>
                      <a:r>
                        <a:rPr lang="en-US" sz="1250" dirty="0">
                          <a:latin typeface="+mn-lt"/>
                          <a:cs typeface="Calibri"/>
                        </a:rPr>
                        <a:t>Michael</a:t>
                      </a:r>
                      <a:r>
                        <a:rPr lang="en-US" sz="1250" spc="215" dirty="0">
                          <a:latin typeface="+mn-lt"/>
                          <a:cs typeface="Calibri"/>
                        </a:rPr>
                        <a:t> </a:t>
                      </a:r>
                      <a:r>
                        <a:rPr lang="en-US" sz="1250" spc="-10" dirty="0">
                          <a:latin typeface="+mn-lt"/>
                          <a:cs typeface="Calibri"/>
                        </a:rPr>
                        <a:t>Kimmet</a:t>
                      </a:r>
                      <a:endParaRPr sz="1250" dirty="0">
                        <a:latin typeface="Calibri"/>
                        <a:cs typeface="Calibri"/>
                      </a:endParaRPr>
                    </a:p>
                  </a:txBody>
                  <a:tcPr marL="0" marR="0" marT="71120" marB="0">
                    <a:lnL w="6350">
                      <a:solidFill>
                        <a:srgbClr val="000000"/>
                      </a:solidFill>
                      <a:prstDash val="soli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11430" algn="l">
                        <a:lnSpc>
                          <a:spcPts val="1450"/>
                        </a:lnSpc>
                        <a:spcBef>
                          <a:spcPts val="560"/>
                        </a:spcBef>
                      </a:pPr>
                      <a:r>
                        <a:rPr lang="en-US" sz="1250" dirty="0">
                          <a:latin typeface="+mn-lt"/>
                          <a:cs typeface="Calibri"/>
                        </a:rPr>
                        <a:t>District</a:t>
                      </a:r>
                      <a:r>
                        <a:rPr lang="en-US" sz="1250" spc="204" dirty="0">
                          <a:latin typeface="+mn-lt"/>
                          <a:cs typeface="Calibri"/>
                        </a:rPr>
                        <a:t> </a:t>
                      </a:r>
                      <a:r>
                        <a:rPr lang="en-US" sz="1250" spc="-10" dirty="0">
                          <a:latin typeface="+mn-lt"/>
                          <a:cs typeface="Calibri"/>
                        </a:rPr>
                        <a:t>Commissioner </a:t>
                      </a:r>
                      <a:endParaRPr sz="1250" dirty="0">
                        <a:latin typeface="Calibri"/>
                        <a:cs typeface="Calibri"/>
                      </a:endParaRPr>
                    </a:p>
                  </a:txBody>
                  <a:tcPr marL="0" marR="0" marT="711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6835" marR="0" lvl="0" indent="0" defTabSz="914400" eaLnBrk="1" fontAlgn="auto" latinLnBrk="0" hangingPunct="1">
                        <a:lnSpc>
                          <a:spcPts val="1450"/>
                        </a:lnSpc>
                        <a:spcBef>
                          <a:spcPts val="560"/>
                        </a:spcBef>
                        <a:spcAft>
                          <a:spcPts val="0"/>
                        </a:spcAft>
                        <a:buClrTx/>
                        <a:buSzTx/>
                        <a:buFontTx/>
                        <a:buNone/>
                        <a:tabLst/>
                        <a:defRPr/>
                      </a:pPr>
                      <a:r>
                        <a:rPr lang="en-US" sz="1250" spc="-50" dirty="0">
                          <a:latin typeface="+mn-lt"/>
                          <a:cs typeface="Calibri"/>
                        </a:rPr>
                        <a:t>256-426-</a:t>
                      </a:r>
                      <a:r>
                        <a:rPr lang="en-US" sz="1250" spc="-20" dirty="0">
                          <a:latin typeface="+mn-lt"/>
                          <a:cs typeface="Calibri"/>
                        </a:rPr>
                        <a:t>8035</a:t>
                      </a:r>
                      <a:endParaRPr sz="1250" dirty="0">
                        <a:latin typeface="Calibri"/>
                        <a:cs typeface="Calibri"/>
                      </a:endParaRPr>
                    </a:p>
                  </a:txBody>
                  <a:tcPr marL="0" marR="0" marT="711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3970" marR="0" lvl="0" indent="0" defTabSz="914400" eaLnBrk="1" fontAlgn="auto" latinLnBrk="0" hangingPunct="1">
                        <a:lnSpc>
                          <a:spcPts val="1450"/>
                        </a:lnSpc>
                        <a:spcBef>
                          <a:spcPts val="560"/>
                        </a:spcBef>
                        <a:spcAft>
                          <a:spcPts val="0"/>
                        </a:spcAft>
                        <a:buClrTx/>
                        <a:buSzTx/>
                        <a:buFontTx/>
                        <a:buNone/>
                        <a:tabLst/>
                        <a:defRPr/>
                      </a:pPr>
                      <a:r>
                        <a:rPr lang="en-US" sz="1250" spc="-10" dirty="0">
                          <a:latin typeface="+mn-lt"/>
                          <a:cs typeface="Calibri"/>
                          <a:hlinkClick r:id="rId2"/>
                        </a:rPr>
                        <a:t>michael.s.kimmet@gmail.com</a:t>
                      </a:r>
                      <a:endParaRPr lang="en-US" sz="1250" dirty="0">
                        <a:latin typeface="+mn-lt"/>
                        <a:cs typeface="Calibri"/>
                      </a:endParaRPr>
                    </a:p>
                    <a:p>
                      <a:pPr marL="13970">
                        <a:lnSpc>
                          <a:spcPts val="1450"/>
                        </a:lnSpc>
                        <a:spcBef>
                          <a:spcPts val="560"/>
                        </a:spcBef>
                      </a:pPr>
                      <a:endParaRPr sz="1250" dirty="0">
                        <a:latin typeface="Calibri"/>
                        <a:cs typeface="Calibri"/>
                      </a:endParaRPr>
                    </a:p>
                  </a:txBody>
                  <a:tcPr marL="0" marR="0" marT="71120" marB="0">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372302"/>
                  </a:ext>
                </a:extLst>
              </a:tr>
              <a:tr h="267970">
                <a:tc>
                  <a:txBody>
                    <a:bodyPr/>
                    <a:lstStyle/>
                    <a:p>
                      <a:pPr>
                        <a:lnSpc>
                          <a:spcPts val="1450"/>
                        </a:lnSpc>
                        <a:spcBef>
                          <a:spcPts val="560"/>
                        </a:spcBef>
                      </a:pPr>
                      <a:r>
                        <a:rPr sz="1250" dirty="0">
                          <a:latin typeface="Calibri"/>
                          <a:cs typeface="Calibri"/>
                        </a:rPr>
                        <a:t>Howard</a:t>
                      </a:r>
                      <a:r>
                        <a:rPr sz="1250" spc="40" dirty="0">
                          <a:latin typeface="Calibri"/>
                          <a:cs typeface="Calibri"/>
                        </a:rPr>
                        <a:t> </a:t>
                      </a:r>
                      <a:r>
                        <a:rPr sz="1250" spc="-10" dirty="0">
                          <a:latin typeface="Calibri"/>
                          <a:cs typeface="Calibri"/>
                        </a:rPr>
                        <a:t>Hodge</a:t>
                      </a:r>
                      <a:endParaRPr sz="1250" dirty="0">
                        <a:latin typeface="Calibri"/>
                        <a:cs typeface="Calibri"/>
                      </a:endParaRPr>
                    </a:p>
                  </a:txBody>
                  <a:tcPr marL="0" marR="0" marT="711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1430" algn="l">
                        <a:lnSpc>
                          <a:spcPts val="1450"/>
                        </a:lnSpc>
                        <a:spcBef>
                          <a:spcPts val="560"/>
                        </a:spcBef>
                      </a:pPr>
                      <a:r>
                        <a:rPr sz="1250" dirty="0">
                          <a:latin typeface="Calibri"/>
                          <a:cs typeface="Calibri"/>
                        </a:rPr>
                        <a:t>Troop</a:t>
                      </a:r>
                      <a:r>
                        <a:rPr sz="1250" spc="5" dirty="0">
                          <a:latin typeface="Calibri"/>
                          <a:cs typeface="Calibri"/>
                        </a:rPr>
                        <a:t> </a:t>
                      </a:r>
                      <a:r>
                        <a:rPr sz="1250" dirty="0">
                          <a:latin typeface="Calibri"/>
                          <a:cs typeface="Calibri"/>
                        </a:rPr>
                        <a:t>91</a:t>
                      </a:r>
                      <a:r>
                        <a:rPr sz="1250" spc="-5" dirty="0">
                          <a:latin typeface="Calibri"/>
                          <a:cs typeface="Calibri"/>
                        </a:rPr>
                        <a:t> </a:t>
                      </a:r>
                      <a:r>
                        <a:rPr sz="1250" dirty="0">
                          <a:latin typeface="Calibri"/>
                          <a:cs typeface="Calibri"/>
                        </a:rPr>
                        <a:t>Scout</a:t>
                      </a:r>
                      <a:r>
                        <a:rPr sz="1250" spc="-5" dirty="0">
                          <a:latin typeface="Calibri"/>
                          <a:cs typeface="Calibri"/>
                        </a:rPr>
                        <a:t> </a:t>
                      </a:r>
                      <a:r>
                        <a:rPr sz="1250" spc="-10" dirty="0">
                          <a:latin typeface="Calibri"/>
                          <a:cs typeface="Calibri"/>
                        </a:rPr>
                        <a:t>Master</a:t>
                      </a:r>
                      <a:endParaRPr sz="1250" dirty="0">
                        <a:latin typeface="Calibri"/>
                        <a:cs typeface="Calibri"/>
                      </a:endParaRPr>
                    </a:p>
                  </a:txBody>
                  <a:tcPr marL="0" marR="0" marT="711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6835">
                        <a:lnSpc>
                          <a:spcPts val="1450"/>
                        </a:lnSpc>
                        <a:spcBef>
                          <a:spcPts val="560"/>
                        </a:spcBef>
                      </a:pPr>
                      <a:r>
                        <a:rPr sz="1250" spc="-10" dirty="0">
                          <a:latin typeface="Calibri"/>
                          <a:cs typeface="Calibri"/>
                        </a:rPr>
                        <a:t>256-444-</a:t>
                      </a:r>
                      <a:r>
                        <a:rPr sz="1250" spc="-20" dirty="0">
                          <a:latin typeface="Calibri"/>
                          <a:cs typeface="Calibri"/>
                        </a:rPr>
                        <a:t>5834</a:t>
                      </a:r>
                      <a:endParaRPr sz="1250" dirty="0">
                        <a:latin typeface="Calibri"/>
                        <a:cs typeface="Calibri"/>
                      </a:endParaRPr>
                    </a:p>
                  </a:txBody>
                  <a:tcPr marL="0" marR="0" marT="711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970">
                        <a:lnSpc>
                          <a:spcPts val="1450"/>
                        </a:lnSpc>
                        <a:spcBef>
                          <a:spcPts val="560"/>
                        </a:spcBef>
                      </a:pPr>
                      <a:r>
                        <a:rPr sz="1250" dirty="0">
                          <a:latin typeface="Calibri"/>
                          <a:cs typeface="Calibri"/>
                          <a:hlinkClick r:id="rId3"/>
                        </a:rPr>
                        <a:t>hphodge@yahoo.com</a:t>
                      </a:r>
                      <a:r>
                        <a:rPr sz="1250" spc="-10" dirty="0">
                          <a:latin typeface="Calibri"/>
                          <a:cs typeface="Calibri"/>
                        </a:rPr>
                        <a:t> </a:t>
                      </a:r>
                      <a:endParaRPr sz="1250" dirty="0">
                        <a:latin typeface="Calibri"/>
                        <a:cs typeface="Calibri"/>
                      </a:endParaRPr>
                    </a:p>
                  </a:txBody>
                  <a:tcPr marL="0" marR="0" marT="711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67970">
                <a:tc>
                  <a:txBody>
                    <a:bodyPr/>
                    <a:lstStyle/>
                    <a:p>
                      <a:pPr>
                        <a:lnSpc>
                          <a:spcPts val="1450"/>
                        </a:lnSpc>
                        <a:spcBef>
                          <a:spcPts val="560"/>
                        </a:spcBef>
                      </a:pPr>
                      <a:r>
                        <a:rPr sz="1250" dirty="0">
                          <a:latin typeface="Calibri"/>
                          <a:cs typeface="Calibri"/>
                        </a:rPr>
                        <a:t>Rodney </a:t>
                      </a:r>
                      <a:r>
                        <a:rPr sz="1250" spc="-10" dirty="0">
                          <a:latin typeface="Calibri"/>
                          <a:cs typeface="Calibri"/>
                        </a:rPr>
                        <a:t>Siddall</a:t>
                      </a:r>
                      <a:endParaRPr sz="1250" dirty="0">
                        <a:latin typeface="Calibri"/>
                        <a:cs typeface="Calibri"/>
                      </a:endParaRPr>
                    </a:p>
                  </a:txBody>
                  <a:tcPr marL="0" marR="0" marT="711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29845" algn="l">
                        <a:lnSpc>
                          <a:spcPts val="1450"/>
                        </a:lnSpc>
                        <a:spcBef>
                          <a:spcPts val="560"/>
                        </a:spcBef>
                      </a:pPr>
                      <a:r>
                        <a:rPr sz="1250" dirty="0">
                          <a:latin typeface="Calibri"/>
                          <a:cs typeface="Calibri"/>
                        </a:rPr>
                        <a:t>Troop</a:t>
                      </a:r>
                      <a:r>
                        <a:rPr sz="1250" spc="5" dirty="0">
                          <a:latin typeface="Calibri"/>
                          <a:cs typeface="Calibri"/>
                        </a:rPr>
                        <a:t> </a:t>
                      </a:r>
                      <a:r>
                        <a:rPr sz="1250" dirty="0">
                          <a:latin typeface="Calibri"/>
                          <a:cs typeface="Calibri"/>
                        </a:rPr>
                        <a:t>91</a:t>
                      </a:r>
                      <a:r>
                        <a:rPr sz="1250" spc="-5" dirty="0">
                          <a:latin typeface="Calibri"/>
                          <a:cs typeface="Calibri"/>
                        </a:rPr>
                        <a:t> </a:t>
                      </a:r>
                      <a:r>
                        <a:rPr sz="1250" dirty="0">
                          <a:latin typeface="Calibri"/>
                          <a:cs typeface="Calibri"/>
                        </a:rPr>
                        <a:t>Comm.</a:t>
                      </a:r>
                      <a:r>
                        <a:rPr sz="1250" spc="5" dirty="0">
                          <a:latin typeface="Calibri"/>
                          <a:cs typeface="Calibri"/>
                        </a:rPr>
                        <a:t> </a:t>
                      </a:r>
                      <a:r>
                        <a:rPr sz="1250" spc="-10" dirty="0">
                          <a:latin typeface="Calibri"/>
                          <a:cs typeface="Calibri"/>
                        </a:rPr>
                        <a:t>Chair</a:t>
                      </a:r>
                      <a:endParaRPr sz="1250" dirty="0">
                        <a:latin typeface="Calibri"/>
                        <a:cs typeface="Calibri"/>
                      </a:endParaRPr>
                    </a:p>
                  </a:txBody>
                  <a:tcPr marL="0" marR="0" marT="711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3664">
                        <a:lnSpc>
                          <a:spcPts val="1450"/>
                        </a:lnSpc>
                        <a:spcBef>
                          <a:spcPts val="560"/>
                        </a:spcBef>
                      </a:pPr>
                      <a:r>
                        <a:rPr sz="1250" spc="-10" dirty="0">
                          <a:latin typeface="Calibri"/>
                          <a:cs typeface="Calibri"/>
                        </a:rPr>
                        <a:t>256-221-</a:t>
                      </a:r>
                      <a:r>
                        <a:rPr sz="1250" spc="-20" dirty="0">
                          <a:latin typeface="Calibri"/>
                          <a:cs typeface="Calibri"/>
                        </a:rPr>
                        <a:t>8031</a:t>
                      </a:r>
                      <a:endParaRPr sz="1250">
                        <a:latin typeface="Calibri"/>
                        <a:cs typeface="Calibri"/>
                      </a:endParaRPr>
                    </a:p>
                  </a:txBody>
                  <a:tcPr marL="0" marR="0" marT="711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a:lnSpc>
                          <a:spcPts val="1450"/>
                        </a:lnSpc>
                        <a:spcBef>
                          <a:spcPts val="560"/>
                        </a:spcBef>
                      </a:pPr>
                      <a:r>
                        <a:rPr sz="1250" spc="-10" dirty="0">
                          <a:latin typeface="Calibri"/>
                          <a:cs typeface="Calibri"/>
                          <a:hlinkClick r:id="rId4"/>
                        </a:rPr>
                        <a:t>rsiddall3130@spacecamp.com</a:t>
                      </a:r>
                      <a:endParaRPr sz="1250" dirty="0">
                        <a:latin typeface="Calibri"/>
                        <a:cs typeface="Calibri"/>
                      </a:endParaRPr>
                    </a:p>
                  </a:txBody>
                  <a:tcPr marL="0" marR="0" marT="711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717550">
                <a:tc>
                  <a:txBody>
                    <a:bodyPr/>
                    <a:lstStyle/>
                    <a:p>
                      <a:pPr marL="68580">
                        <a:lnSpc>
                          <a:spcPct val="100000"/>
                        </a:lnSpc>
                      </a:pPr>
                      <a:r>
                        <a:rPr sz="1250" dirty="0">
                          <a:latin typeface="Calibri"/>
                          <a:cs typeface="Calibri"/>
                        </a:rPr>
                        <a:t>Jimmy</a:t>
                      </a:r>
                      <a:r>
                        <a:rPr sz="1250" spc="-40" dirty="0">
                          <a:latin typeface="Calibri"/>
                          <a:cs typeface="Calibri"/>
                        </a:rPr>
                        <a:t> </a:t>
                      </a:r>
                      <a:r>
                        <a:rPr sz="1250" spc="-25" dirty="0">
                          <a:latin typeface="Calibri"/>
                          <a:cs typeface="Calibri"/>
                        </a:rPr>
                        <a:t>Cai</a:t>
                      </a:r>
                      <a:endParaRPr sz="1250" dirty="0">
                        <a:latin typeface="Calibri"/>
                        <a:cs typeface="Calibri"/>
                      </a:endParaRPr>
                    </a:p>
                  </a:txBody>
                  <a:tcPr marL="0" marR="0" marT="717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372110" indent="15240" algn="l">
                        <a:lnSpc>
                          <a:spcPts val="2100"/>
                        </a:lnSpc>
                        <a:spcBef>
                          <a:spcPts val="110"/>
                        </a:spcBef>
                      </a:pPr>
                      <a:r>
                        <a:rPr sz="1250" dirty="0">
                          <a:latin typeface="Calibri"/>
                          <a:cs typeface="Calibri"/>
                        </a:rPr>
                        <a:t>Troop</a:t>
                      </a:r>
                      <a:r>
                        <a:rPr sz="1250" spc="-30" dirty="0">
                          <a:latin typeface="Calibri"/>
                          <a:cs typeface="Calibri"/>
                        </a:rPr>
                        <a:t> </a:t>
                      </a:r>
                      <a:r>
                        <a:rPr sz="1250" dirty="0">
                          <a:latin typeface="Calibri"/>
                          <a:cs typeface="Calibri"/>
                        </a:rPr>
                        <a:t>91</a:t>
                      </a:r>
                      <a:r>
                        <a:rPr sz="1250" spc="-40" dirty="0">
                          <a:latin typeface="Calibri"/>
                          <a:cs typeface="Calibri"/>
                        </a:rPr>
                        <a:t> </a:t>
                      </a:r>
                      <a:r>
                        <a:rPr sz="1250" spc="-10" dirty="0">
                          <a:latin typeface="Calibri"/>
                          <a:cs typeface="Calibri"/>
                        </a:rPr>
                        <a:t>Assistant Scoutmaster</a:t>
                      </a:r>
                      <a:endParaRPr sz="1250" dirty="0">
                        <a:latin typeface="Calibri"/>
                        <a:cs typeface="Calibri"/>
                      </a:endParaRPr>
                    </a:p>
                  </a:txBody>
                  <a:tcPr marL="0" marR="0" marT="139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ct val="100000"/>
                        </a:lnSpc>
                        <a:spcBef>
                          <a:spcPts val="540"/>
                        </a:spcBef>
                      </a:pPr>
                      <a:r>
                        <a:rPr sz="1250" spc="-10" dirty="0">
                          <a:latin typeface="Calibri"/>
                          <a:cs typeface="Calibri"/>
                        </a:rPr>
                        <a:t>256-214-</a:t>
                      </a:r>
                      <a:r>
                        <a:rPr sz="1250" spc="-20" dirty="0">
                          <a:latin typeface="Calibri"/>
                          <a:cs typeface="Calibri"/>
                        </a:rPr>
                        <a:t>9676</a:t>
                      </a:r>
                      <a:endParaRPr sz="1250" dirty="0">
                        <a:latin typeface="Calibri"/>
                        <a:cs typeface="Calibri"/>
                      </a:endParaRPr>
                    </a:p>
                  </a:txBody>
                  <a:tcPr marL="0" marR="0" marT="685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540"/>
                        </a:spcBef>
                      </a:pPr>
                      <a:r>
                        <a:rPr sz="1250" spc="-10" dirty="0">
                          <a:latin typeface="Calibri"/>
                          <a:cs typeface="Calibri"/>
                          <a:hlinkClick r:id="rId5"/>
                        </a:rPr>
                        <a:t>caistoragellc@gmail.com</a:t>
                      </a:r>
                      <a:endParaRPr sz="1250" dirty="0">
                        <a:latin typeface="Calibri"/>
                        <a:cs typeface="Calibri"/>
                      </a:endParaRPr>
                    </a:p>
                  </a:txBody>
                  <a:tcPr marL="0" marR="0" marT="685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8" name="object 8"/>
          <p:cNvSpPr txBox="1"/>
          <p:nvPr/>
        </p:nvSpPr>
        <p:spPr>
          <a:xfrm>
            <a:off x="901148" y="4364193"/>
            <a:ext cx="8572704" cy="3498009"/>
          </a:xfrm>
          <a:prstGeom prst="rect">
            <a:avLst/>
          </a:prstGeom>
        </p:spPr>
        <p:txBody>
          <a:bodyPr vert="horz" wrap="square" lIns="0" tIns="12065" rIns="0" bIns="0" rtlCol="0">
            <a:spAutoFit/>
          </a:bodyPr>
          <a:lstStyle/>
          <a:p>
            <a:pPr marL="12700" algn="l">
              <a:lnSpc>
                <a:spcPct val="100000"/>
              </a:lnSpc>
              <a:spcBef>
                <a:spcPts val="95"/>
              </a:spcBef>
            </a:pPr>
            <a:r>
              <a:rPr b="1" dirty="0">
                <a:latin typeface="Calibri"/>
                <a:cs typeface="Calibri"/>
              </a:rPr>
              <a:t>The</a:t>
            </a:r>
            <a:r>
              <a:rPr b="1" spc="-40" dirty="0">
                <a:latin typeface="Calibri"/>
                <a:cs typeface="Calibri"/>
              </a:rPr>
              <a:t> </a:t>
            </a:r>
            <a:r>
              <a:rPr b="1" dirty="0">
                <a:latin typeface="Calibri"/>
                <a:cs typeface="Calibri"/>
              </a:rPr>
              <a:t>2026</a:t>
            </a:r>
            <a:r>
              <a:rPr b="1" spc="-35" dirty="0">
                <a:latin typeface="Calibri"/>
                <a:cs typeface="Calibri"/>
              </a:rPr>
              <a:t> </a:t>
            </a:r>
            <a:r>
              <a:rPr b="1" dirty="0">
                <a:latin typeface="Calibri"/>
                <a:cs typeface="Calibri"/>
              </a:rPr>
              <a:t>Spring</a:t>
            </a:r>
            <a:r>
              <a:rPr b="1" spc="-30" dirty="0">
                <a:latin typeface="Calibri"/>
                <a:cs typeface="Calibri"/>
              </a:rPr>
              <a:t> </a:t>
            </a:r>
            <a:r>
              <a:rPr b="1" dirty="0">
                <a:latin typeface="Calibri"/>
                <a:cs typeface="Calibri"/>
              </a:rPr>
              <a:t>Camporee</a:t>
            </a:r>
            <a:r>
              <a:rPr b="1" spc="-20" dirty="0">
                <a:latin typeface="Calibri"/>
                <a:cs typeface="Calibri"/>
              </a:rPr>
              <a:t> </a:t>
            </a:r>
            <a:r>
              <a:rPr b="1" dirty="0">
                <a:latin typeface="Calibri"/>
                <a:cs typeface="Calibri"/>
              </a:rPr>
              <a:t>Theme</a:t>
            </a:r>
            <a:r>
              <a:rPr b="1" spc="-35" dirty="0">
                <a:latin typeface="Calibri"/>
                <a:cs typeface="Calibri"/>
              </a:rPr>
              <a:t> </a:t>
            </a:r>
            <a:r>
              <a:rPr b="1" dirty="0">
                <a:latin typeface="Calibri"/>
                <a:cs typeface="Calibri"/>
              </a:rPr>
              <a:t>is</a:t>
            </a:r>
            <a:r>
              <a:rPr b="1" spc="-35" dirty="0">
                <a:latin typeface="Calibri"/>
                <a:cs typeface="Calibri"/>
              </a:rPr>
              <a:t> </a:t>
            </a:r>
            <a:r>
              <a:rPr b="1" dirty="0">
                <a:latin typeface="Calibri"/>
                <a:cs typeface="Calibri"/>
              </a:rPr>
              <a:t>“The</a:t>
            </a:r>
            <a:r>
              <a:rPr b="1" spc="-35" dirty="0">
                <a:latin typeface="Calibri"/>
                <a:cs typeface="Calibri"/>
              </a:rPr>
              <a:t> </a:t>
            </a:r>
            <a:r>
              <a:rPr b="1" dirty="0">
                <a:latin typeface="Calibri"/>
                <a:cs typeface="Calibri"/>
              </a:rPr>
              <a:t>Space</a:t>
            </a:r>
            <a:r>
              <a:rPr b="1" spc="-35" dirty="0">
                <a:latin typeface="Calibri"/>
                <a:cs typeface="Calibri"/>
              </a:rPr>
              <a:t> </a:t>
            </a:r>
            <a:r>
              <a:rPr b="1" spc="-10" dirty="0">
                <a:latin typeface="Calibri"/>
                <a:cs typeface="Calibri"/>
              </a:rPr>
              <a:t>Race”</a:t>
            </a:r>
            <a:endParaRPr dirty="0">
              <a:latin typeface="Calibri"/>
              <a:cs typeface="Calibri"/>
            </a:endParaRPr>
          </a:p>
          <a:p>
            <a:pPr marL="12700" algn="l">
              <a:lnSpc>
                <a:spcPct val="100000"/>
              </a:lnSpc>
              <a:spcBef>
                <a:spcPts val="1335"/>
              </a:spcBef>
            </a:pPr>
            <a:r>
              <a:rPr sz="1400" dirty="0">
                <a:latin typeface="Calibri"/>
                <a:cs typeface="Calibri"/>
              </a:rPr>
              <a:t>Events</a:t>
            </a:r>
            <a:r>
              <a:rPr sz="1400" spc="-30" dirty="0">
                <a:latin typeface="Calibri"/>
                <a:cs typeface="Calibri"/>
              </a:rPr>
              <a:t> </a:t>
            </a:r>
            <a:r>
              <a:rPr sz="1400" dirty="0">
                <a:latin typeface="Calibri"/>
                <a:cs typeface="Calibri"/>
              </a:rPr>
              <a:t>will</a:t>
            </a:r>
            <a:r>
              <a:rPr sz="1400" spc="-30" dirty="0">
                <a:latin typeface="Calibri"/>
                <a:cs typeface="Calibri"/>
              </a:rPr>
              <a:t> </a:t>
            </a:r>
            <a:r>
              <a:rPr sz="1400" dirty="0">
                <a:latin typeface="Calibri"/>
                <a:cs typeface="Calibri"/>
              </a:rPr>
              <a:t>be</a:t>
            </a:r>
            <a:r>
              <a:rPr sz="1400" spc="-30" dirty="0">
                <a:latin typeface="Calibri"/>
                <a:cs typeface="Calibri"/>
              </a:rPr>
              <a:t> </a:t>
            </a:r>
            <a:r>
              <a:rPr sz="1400" dirty="0">
                <a:latin typeface="Calibri"/>
                <a:cs typeface="Calibri"/>
              </a:rPr>
              <a:t>based</a:t>
            </a:r>
            <a:r>
              <a:rPr sz="1400" spc="-25" dirty="0">
                <a:latin typeface="Calibri"/>
                <a:cs typeface="Calibri"/>
              </a:rPr>
              <a:t> </a:t>
            </a:r>
            <a:r>
              <a:rPr sz="1400" dirty="0">
                <a:latin typeface="Calibri"/>
                <a:cs typeface="Calibri"/>
              </a:rPr>
              <a:t>on</a:t>
            </a:r>
            <a:r>
              <a:rPr sz="1400" spc="-45" dirty="0">
                <a:latin typeface="Calibri"/>
                <a:cs typeface="Calibri"/>
              </a:rPr>
              <a:t> </a:t>
            </a:r>
            <a:r>
              <a:rPr sz="1400" dirty="0">
                <a:latin typeface="Calibri"/>
                <a:cs typeface="Calibri"/>
              </a:rPr>
              <a:t>the</a:t>
            </a:r>
            <a:r>
              <a:rPr sz="1400" spc="-10" dirty="0">
                <a:latin typeface="Calibri"/>
                <a:cs typeface="Calibri"/>
              </a:rPr>
              <a:t> </a:t>
            </a:r>
            <a:r>
              <a:rPr lang="en-US" sz="1400" spc="-10" dirty="0">
                <a:latin typeface="Calibri"/>
                <a:cs typeface="Calibri"/>
              </a:rPr>
              <a:t>Space Race</a:t>
            </a:r>
            <a:r>
              <a:rPr sz="1400" spc="-25" dirty="0">
                <a:latin typeface="Calibri"/>
                <a:cs typeface="Calibri"/>
              </a:rPr>
              <a:t> </a:t>
            </a:r>
            <a:r>
              <a:rPr sz="1400" dirty="0">
                <a:latin typeface="Calibri"/>
                <a:cs typeface="Calibri"/>
              </a:rPr>
              <a:t>activities</a:t>
            </a:r>
            <a:r>
              <a:rPr sz="1400" spc="-20" dirty="0">
                <a:latin typeface="Calibri"/>
                <a:cs typeface="Calibri"/>
              </a:rPr>
              <a:t> </a:t>
            </a:r>
            <a:r>
              <a:rPr sz="1400" dirty="0">
                <a:latin typeface="Calibri"/>
                <a:cs typeface="Calibri"/>
              </a:rPr>
              <a:t>and</a:t>
            </a:r>
            <a:r>
              <a:rPr sz="1400" spc="-25" dirty="0">
                <a:latin typeface="Calibri"/>
                <a:cs typeface="Calibri"/>
              </a:rPr>
              <a:t> </a:t>
            </a:r>
            <a:r>
              <a:rPr sz="1400" dirty="0">
                <a:latin typeface="Calibri"/>
                <a:cs typeface="Calibri"/>
              </a:rPr>
              <a:t>other</a:t>
            </a:r>
            <a:r>
              <a:rPr sz="1400" spc="-30" dirty="0">
                <a:latin typeface="Calibri"/>
                <a:cs typeface="Calibri"/>
              </a:rPr>
              <a:t> </a:t>
            </a:r>
            <a:r>
              <a:rPr sz="1400" spc="-10" dirty="0">
                <a:latin typeface="Calibri"/>
                <a:cs typeface="Calibri"/>
              </a:rPr>
              <a:t>scouting</a:t>
            </a:r>
            <a:r>
              <a:rPr sz="1400" spc="-30" dirty="0">
                <a:latin typeface="Calibri"/>
                <a:cs typeface="Calibri"/>
              </a:rPr>
              <a:t> </a:t>
            </a:r>
            <a:r>
              <a:rPr sz="1400" spc="-10" dirty="0">
                <a:latin typeface="Calibri"/>
                <a:cs typeface="Calibri"/>
              </a:rPr>
              <a:t>games/events.</a:t>
            </a:r>
            <a:endParaRPr sz="1400" dirty="0">
              <a:latin typeface="Calibri"/>
              <a:cs typeface="Calibri"/>
            </a:endParaRPr>
          </a:p>
          <a:p>
            <a:pPr marL="12700" marR="588645" algn="l">
              <a:lnSpc>
                <a:spcPct val="108100"/>
              </a:lnSpc>
              <a:spcBef>
                <a:spcPts val="1220"/>
              </a:spcBef>
            </a:pPr>
            <a:r>
              <a:rPr sz="1400" spc="-10" dirty="0">
                <a:latin typeface="Calibri"/>
                <a:cs typeface="Calibri"/>
              </a:rPr>
              <a:t>Scouts/Leaders</a:t>
            </a:r>
            <a:r>
              <a:rPr sz="1400" spc="-30" dirty="0">
                <a:latin typeface="Calibri"/>
                <a:cs typeface="Calibri"/>
              </a:rPr>
              <a:t> </a:t>
            </a:r>
            <a:r>
              <a:rPr sz="1400" dirty="0">
                <a:latin typeface="Calibri"/>
                <a:cs typeface="Calibri"/>
              </a:rPr>
              <a:t>will</a:t>
            </a:r>
            <a:r>
              <a:rPr sz="1400" spc="-15" dirty="0">
                <a:latin typeface="Calibri"/>
                <a:cs typeface="Calibri"/>
              </a:rPr>
              <a:t> </a:t>
            </a:r>
            <a:r>
              <a:rPr sz="1400" spc="-10" dirty="0">
                <a:latin typeface="Calibri"/>
                <a:cs typeface="Calibri"/>
              </a:rPr>
              <a:t>maintain</a:t>
            </a:r>
            <a:r>
              <a:rPr sz="1400" spc="-35" dirty="0">
                <a:latin typeface="Calibri"/>
                <a:cs typeface="Calibri"/>
              </a:rPr>
              <a:t> </a:t>
            </a:r>
            <a:r>
              <a:rPr sz="1400" dirty="0">
                <a:latin typeface="Calibri"/>
                <a:cs typeface="Calibri"/>
              </a:rPr>
              <a:t>the</a:t>
            </a:r>
            <a:r>
              <a:rPr sz="1400" spc="-30" dirty="0">
                <a:latin typeface="Calibri"/>
                <a:cs typeface="Calibri"/>
              </a:rPr>
              <a:t> </a:t>
            </a:r>
            <a:r>
              <a:rPr sz="1400" dirty="0">
                <a:latin typeface="Calibri"/>
                <a:cs typeface="Calibri"/>
              </a:rPr>
              <a:t>standards</a:t>
            </a:r>
            <a:r>
              <a:rPr sz="1400" spc="-15" dirty="0">
                <a:latin typeface="Calibri"/>
                <a:cs typeface="Calibri"/>
              </a:rPr>
              <a:t> </a:t>
            </a:r>
            <a:r>
              <a:rPr sz="1400" dirty="0">
                <a:latin typeface="Calibri"/>
                <a:cs typeface="Calibri"/>
              </a:rPr>
              <a:t>of</a:t>
            </a:r>
            <a:r>
              <a:rPr sz="1400" spc="-30" dirty="0">
                <a:latin typeface="Calibri"/>
                <a:cs typeface="Calibri"/>
              </a:rPr>
              <a:t> </a:t>
            </a:r>
            <a:r>
              <a:rPr sz="1400" dirty="0">
                <a:latin typeface="Calibri"/>
                <a:cs typeface="Calibri"/>
              </a:rPr>
              <a:t>Safe</a:t>
            </a:r>
            <a:r>
              <a:rPr sz="1400" spc="-25" dirty="0">
                <a:latin typeface="Calibri"/>
                <a:cs typeface="Calibri"/>
              </a:rPr>
              <a:t> </a:t>
            </a:r>
            <a:r>
              <a:rPr sz="1400" spc="-10" dirty="0">
                <a:latin typeface="Calibri"/>
                <a:cs typeface="Calibri"/>
              </a:rPr>
              <a:t>Scouting.</a:t>
            </a:r>
            <a:endParaRPr sz="1400" dirty="0">
              <a:latin typeface="Calibri"/>
              <a:cs typeface="Calibri"/>
            </a:endParaRPr>
          </a:p>
          <a:p>
            <a:pPr marL="12700" marR="41275" algn="l">
              <a:lnSpc>
                <a:spcPct val="108000"/>
              </a:lnSpc>
              <a:spcBef>
                <a:spcPts val="1175"/>
              </a:spcBef>
            </a:pPr>
            <a:r>
              <a:rPr sz="1400" dirty="0">
                <a:latin typeface="Calibri"/>
                <a:cs typeface="Calibri"/>
              </a:rPr>
              <a:t>Any</a:t>
            </a:r>
            <a:r>
              <a:rPr sz="1400" spc="-20" dirty="0">
                <a:latin typeface="Calibri"/>
                <a:cs typeface="Calibri"/>
              </a:rPr>
              <a:t> </a:t>
            </a:r>
            <a:r>
              <a:rPr sz="1400" dirty="0">
                <a:latin typeface="Calibri"/>
                <a:cs typeface="Calibri"/>
              </a:rPr>
              <a:t>items</a:t>
            </a:r>
            <a:r>
              <a:rPr sz="1400" spc="-20" dirty="0">
                <a:latin typeface="Calibri"/>
                <a:cs typeface="Calibri"/>
              </a:rPr>
              <a:t> </a:t>
            </a:r>
            <a:r>
              <a:rPr sz="1400" dirty="0">
                <a:latin typeface="Calibri"/>
                <a:cs typeface="Calibri"/>
              </a:rPr>
              <a:t>that</a:t>
            </a:r>
            <a:r>
              <a:rPr sz="1400" spc="-20" dirty="0">
                <a:latin typeface="Calibri"/>
                <a:cs typeface="Calibri"/>
              </a:rPr>
              <a:t> </a:t>
            </a:r>
            <a:r>
              <a:rPr sz="1400" dirty="0">
                <a:latin typeface="Calibri"/>
                <a:cs typeface="Calibri"/>
              </a:rPr>
              <a:t>would</a:t>
            </a:r>
            <a:r>
              <a:rPr sz="1400" spc="-30" dirty="0">
                <a:latin typeface="Calibri"/>
                <a:cs typeface="Calibri"/>
              </a:rPr>
              <a:t> </a:t>
            </a:r>
            <a:r>
              <a:rPr sz="1400" dirty="0">
                <a:latin typeface="Calibri"/>
                <a:cs typeface="Calibri"/>
              </a:rPr>
              <a:t>have</a:t>
            </a:r>
            <a:r>
              <a:rPr sz="1400" spc="-20" dirty="0">
                <a:latin typeface="Calibri"/>
                <a:cs typeface="Calibri"/>
              </a:rPr>
              <a:t> </a:t>
            </a:r>
            <a:r>
              <a:rPr sz="1400" dirty="0">
                <a:latin typeface="Calibri"/>
                <a:cs typeface="Calibri"/>
              </a:rPr>
              <a:t>a</a:t>
            </a:r>
            <a:r>
              <a:rPr sz="1400" spc="-20" dirty="0">
                <a:latin typeface="Calibri"/>
                <a:cs typeface="Calibri"/>
              </a:rPr>
              <a:t> </a:t>
            </a:r>
            <a:r>
              <a:rPr sz="1400" dirty="0">
                <a:latin typeface="Calibri"/>
                <a:cs typeface="Calibri"/>
              </a:rPr>
              <a:t>safety</a:t>
            </a:r>
            <a:r>
              <a:rPr sz="1400" spc="-25" dirty="0">
                <a:latin typeface="Calibri"/>
                <a:cs typeface="Calibri"/>
              </a:rPr>
              <a:t> </a:t>
            </a:r>
            <a:r>
              <a:rPr sz="1400" spc="-10" dirty="0">
                <a:latin typeface="Calibri"/>
                <a:cs typeface="Calibri"/>
              </a:rPr>
              <a:t>concern</a:t>
            </a:r>
            <a:r>
              <a:rPr sz="1400" spc="-20" dirty="0">
                <a:latin typeface="Calibri"/>
                <a:cs typeface="Calibri"/>
              </a:rPr>
              <a:t> </a:t>
            </a:r>
            <a:r>
              <a:rPr sz="1400" dirty="0">
                <a:latin typeface="Calibri"/>
                <a:cs typeface="Calibri"/>
              </a:rPr>
              <a:t>or</a:t>
            </a:r>
            <a:r>
              <a:rPr sz="1400" spc="-30" dirty="0">
                <a:latin typeface="Calibri"/>
                <a:cs typeface="Calibri"/>
              </a:rPr>
              <a:t> </a:t>
            </a:r>
            <a:r>
              <a:rPr sz="1400" dirty="0">
                <a:latin typeface="Calibri"/>
                <a:cs typeface="Calibri"/>
              </a:rPr>
              <a:t>be</a:t>
            </a:r>
            <a:r>
              <a:rPr sz="1400" spc="-20" dirty="0">
                <a:latin typeface="Calibri"/>
                <a:cs typeface="Calibri"/>
              </a:rPr>
              <a:t> </a:t>
            </a:r>
            <a:r>
              <a:rPr sz="1400" dirty="0">
                <a:latin typeface="Calibri"/>
                <a:cs typeface="Calibri"/>
              </a:rPr>
              <a:t>a</a:t>
            </a:r>
            <a:r>
              <a:rPr sz="1400" spc="-20" dirty="0">
                <a:latin typeface="Calibri"/>
                <a:cs typeface="Calibri"/>
              </a:rPr>
              <a:t> </a:t>
            </a:r>
            <a:r>
              <a:rPr sz="1400" dirty="0">
                <a:latin typeface="Calibri"/>
                <a:cs typeface="Calibri"/>
              </a:rPr>
              <a:t>violation</a:t>
            </a:r>
            <a:r>
              <a:rPr sz="1400" spc="-30" dirty="0">
                <a:latin typeface="Calibri"/>
                <a:cs typeface="Calibri"/>
              </a:rPr>
              <a:t> </a:t>
            </a:r>
            <a:r>
              <a:rPr sz="1400" dirty="0">
                <a:latin typeface="Calibri"/>
                <a:cs typeface="Calibri"/>
              </a:rPr>
              <a:t>of</a:t>
            </a:r>
            <a:r>
              <a:rPr sz="1400" spc="-30" dirty="0">
                <a:latin typeface="Calibri"/>
                <a:cs typeface="Calibri"/>
              </a:rPr>
              <a:t> </a:t>
            </a:r>
            <a:r>
              <a:rPr sz="1400" dirty="0">
                <a:latin typeface="Calibri"/>
                <a:cs typeface="Calibri"/>
              </a:rPr>
              <a:t>Guide</a:t>
            </a:r>
            <a:r>
              <a:rPr sz="1400" spc="-20" dirty="0">
                <a:latin typeface="Calibri"/>
                <a:cs typeface="Calibri"/>
              </a:rPr>
              <a:t> </a:t>
            </a:r>
            <a:r>
              <a:rPr sz="1400" dirty="0">
                <a:latin typeface="Calibri"/>
                <a:cs typeface="Calibri"/>
              </a:rPr>
              <a:t>to</a:t>
            </a:r>
            <a:r>
              <a:rPr sz="1400" spc="-15" dirty="0">
                <a:latin typeface="Calibri"/>
                <a:cs typeface="Calibri"/>
              </a:rPr>
              <a:t> </a:t>
            </a:r>
            <a:r>
              <a:rPr sz="1400" dirty="0">
                <a:latin typeface="Calibri"/>
                <a:cs typeface="Calibri"/>
              </a:rPr>
              <a:t>Safe</a:t>
            </a:r>
            <a:r>
              <a:rPr sz="1400" spc="-30" dirty="0">
                <a:latin typeface="Calibri"/>
                <a:cs typeface="Calibri"/>
              </a:rPr>
              <a:t> </a:t>
            </a:r>
            <a:r>
              <a:rPr sz="1400" spc="-10" dirty="0">
                <a:latin typeface="Calibri"/>
                <a:cs typeface="Calibri"/>
              </a:rPr>
              <a:t>Scouting </a:t>
            </a:r>
            <a:r>
              <a:rPr sz="1400" dirty="0">
                <a:latin typeface="Calibri"/>
                <a:cs typeface="Calibri"/>
              </a:rPr>
              <a:t>should</a:t>
            </a:r>
            <a:r>
              <a:rPr sz="1400" spc="-40" dirty="0">
                <a:latin typeface="Calibri"/>
                <a:cs typeface="Calibri"/>
              </a:rPr>
              <a:t> </a:t>
            </a:r>
            <a:r>
              <a:rPr sz="1400" dirty="0">
                <a:latin typeface="Calibri"/>
                <a:cs typeface="Calibri"/>
              </a:rPr>
              <a:t>be</a:t>
            </a:r>
            <a:r>
              <a:rPr sz="1400" spc="-35" dirty="0">
                <a:latin typeface="Calibri"/>
                <a:cs typeface="Calibri"/>
              </a:rPr>
              <a:t> </a:t>
            </a:r>
            <a:r>
              <a:rPr sz="1400" dirty="0">
                <a:latin typeface="Calibri"/>
                <a:cs typeface="Calibri"/>
              </a:rPr>
              <a:t>avoided.</a:t>
            </a:r>
            <a:r>
              <a:rPr sz="1400" spc="229" dirty="0">
                <a:latin typeface="Calibri"/>
                <a:cs typeface="Calibri"/>
              </a:rPr>
              <a:t> </a:t>
            </a:r>
            <a:r>
              <a:rPr lang="en-US" sz="1400" dirty="0">
                <a:latin typeface="Calibri"/>
                <a:cs typeface="Calibri"/>
              </a:rPr>
              <a:t>No </a:t>
            </a:r>
            <a:r>
              <a:rPr sz="1400" dirty="0">
                <a:latin typeface="Calibri"/>
                <a:cs typeface="Calibri"/>
              </a:rPr>
              <a:t>oversized</a:t>
            </a:r>
            <a:r>
              <a:rPr sz="1400" spc="-30" dirty="0">
                <a:latin typeface="Calibri"/>
                <a:cs typeface="Calibri"/>
              </a:rPr>
              <a:t> </a:t>
            </a:r>
            <a:r>
              <a:rPr sz="1400" dirty="0">
                <a:latin typeface="Calibri"/>
                <a:cs typeface="Calibri"/>
              </a:rPr>
              <a:t>knives</a:t>
            </a:r>
            <a:r>
              <a:rPr lang="en-US" sz="1400" spc="-25" dirty="0">
                <a:latin typeface="Calibri"/>
                <a:cs typeface="Calibri"/>
              </a:rPr>
              <a:t>, </a:t>
            </a:r>
            <a:r>
              <a:rPr sz="1400" spc="-10" dirty="0">
                <a:latin typeface="Calibri"/>
                <a:cs typeface="Calibri"/>
              </a:rPr>
              <a:t>dangerous</a:t>
            </a:r>
            <a:r>
              <a:rPr sz="1400" spc="-35" dirty="0">
                <a:latin typeface="Calibri"/>
                <a:cs typeface="Calibri"/>
              </a:rPr>
              <a:t> </a:t>
            </a:r>
            <a:r>
              <a:rPr sz="1400" dirty="0">
                <a:latin typeface="Calibri"/>
                <a:cs typeface="Calibri"/>
              </a:rPr>
              <a:t>weapons</a:t>
            </a:r>
            <a:r>
              <a:rPr lang="en-US" sz="1400" dirty="0">
                <a:latin typeface="Calibri"/>
                <a:cs typeface="Calibri"/>
              </a:rPr>
              <a:t> or </a:t>
            </a:r>
            <a:r>
              <a:rPr sz="1400" spc="-10" dirty="0">
                <a:latin typeface="Calibri"/>
                <a:cs typeface="Calibri"/>
              </a:rPr>
              <a:t>firearms,</a:t>
            </a:r>
            <a:r>
              <a:rPr sz="1400" spc="5" dirty="0">
                <a:latin typeface="Calibri"/>
                <a:cs typeface="Calibri"/>
              </a:rPr>
              <a:t> </a:t>
            </a:r>
            <a:r>
              <a:rPr sz="1400" spc="-10" dirty="0">
                <a:latin typeface="Calibri"/>
                <a:cs typeface="Calibri"/>
              </a:rPr>
              <a:t>including</a:t>
            </a:r>
            <a:r>
              <a:rPr sz="1400" spc="5" dirty="0">
                <a:latin typeface="Calibri"/>
                <a:cs typeface="Calibri"/>
              </a:rPr>
              <a:t> </a:t>
            </a:r>
            <a:r>
              <a:rPr sz="1400" dirty="0">
                <a:latin typeface="Calibri"/>
                <a:cs typeface="Calibri"/>
              </a:rPr>
              <a:t>toy</a:t>
            </a:r>
            <a:r>
              <a:rPr sz="1400" spc="-10" dirty="0">
                <a:latin typeface="Calibri"/>
                <a:cs typeface="Calibri"/>
              </a:rPr>
              <a:t> guns.</a:t>
            </a:r>
            <a:endParaRPr sz="1400" dirty="0">
              <a:latin typeface="Calibri"/>
              <a:cs typeface="Calibri"/>
            </a:endParaRPr>
          </a:p>
          <a:p>
            <a:pPr marL="12700" algn="l">
              <a:lnSpc>
                <a:spcPts val="1830"/>
              </a:lnSpc>
              <a:spcBef>
                <a:spcPts val="969"/>
              </a:spcBef>
            </a:pPr>
            <a:r>
              <a:rPr b="1" dirty="0">
                <a:latin typeface="Calibri"/>
                <a:cs typeface="Calibri"/>
              </a:rPr>
              <a:t>Camporee</a:t>
            </a:r>
            <a:r>
              <a:rPr b="1" spc="-80" dirty="0">
                <a:latin typeface="Calibri"/>
                <a:cs typeface="Calibri"/>
              </a:rPr>
              <a:t> </a:t>
            </a:r>
            <a:r>
              <a:rPr b="1" spc="-10" dirty="0">
                <a:latin typeface="Calibri"/>
                <a:cs typeface="Calibri"/>
              </a:rPr>
              <a:t>Location</a:t>
            </a:r>
            <a:endParaRPr dirty="0">
              <a:latin typeface="Calibri"/>
              <a:cs typeface="Calibri"/>
            </a:endParaRPr>
          </a:p>
          <a:p>
            <a:pPr marL="12700" marR="1133475" algn="l">
              <a:lnSpc>
                <a:spcPct val="79200"/>
              </a:lnSpc>
              <a:spcBef>
                <a:spcPts val="235"/>
              </a:spcBef>
            </a:pPr>
            <a:r>
              <a:rPr sz="1400" spc="-20" dirty="0">
                <a:latin typeface="Calibri"/>
                <a:cs typeface="Calibri"/>
              </a:rPr>
              <a:t>The</a:t>
            </a:r>
            <a:r>
              <a:rPr sz="1400" spc="-55" dirty="0">
                <a:latin typeface="Calibri"/>
                <a:cs typeface="Calibri"/>
              </a:rPr>
              <a:t> </a:t>
            </a:r>
            <a:r>
              <a:rPr sz="1400" spc="-25" dirty="0">
                <a:latin typeface="Calibri"/>
                <a:cs typeface="Calibri"/>
              </a:rPr>
              <a:t>camporee</a:t>
            </a:r>
            <a:r>
              <a:rPr sz="1400" spc="-50" dirty="0">
                <a:latin typeface="Calibri"/>
                <a:cs typeface="Calibri"/>
              </a:rPr>
              <a:t> </a:t>
            </a:r>
            <a:r>
              <a:rPr sz="1400" spc="-20" dirty="0">
                <a:latin typeface="Calibri"/>
                <a:cs typeface="Calibri"/>
              </a:rPr>
              <a:t>will</a:t>
            </a:r>
            <a:r>
              <a:rPr sz="1400" spc="-55" dirty="0">
                <a:latin typeface="Calibri"/>
                <a:cs typeface="Calibri"/>
              </a:rPr>
              <a:t> </a:t>
            </a:r>
            <a:r>
              <a:rPr sz="1400" dirty="0">
                <a:latin typeface="Calibri"/>
                <a:cs typeface="Calibri"/>
              </a:rPr>
              <a:t>be</a:t>
            </a:r>
            <a:r>
              <a:rPr sz="1400" spc="-60" dirty="0">
                <a:latin typeface="Calibri"/>
                <a:cs typeface="Calibri"/>
              </a:rPr>
              <a:t> </a:t>
            </a:r>
            <a:r>
              <a:rPr sz="1400" spc="-20" dirty="0">
                <a:latin typeface="Calibri"/>
                <a:cs typeface="Calibri"/>
              </a:rPr>
              <a:t>held</a:t>
            </a:r>
            <a:r>
              <a:rPr sz="1400" spc="-55" dirty="0">
                <a:latin typeface="Calibri"/>
                <a:cs typeface="Calibri"/>
              </a:rPr>
              <a:t> </a:t>
            </a:r>
            <a:r>
              <a:rPr sz="1400" spc="-10" dirty="0">
                <a:latin typeface="Calibri"/>
                <a:cs typeface="Calibri"/>
              </a:rPr>
              <a:t>at</a:t>
            </a:r>
            <a:r>
              <a:rPr sz="1400" spc="-60" dirty="0">
                <a:latin typeface="Calibri"/>
                <a:cs typeface="Calibri"/>
              </a:rPr>
              <a:t> </a:t>
            </a:r>
            <a:r>
              <a:rPr sz="1400" spc="-20" dirty="0">
                <a:latin typeface="Calibri"/>
                <a:cs typeface="Calibri"/>
              </a:rPr>
              <a:t>Camp</a:t>
            </a:r>
            <a:r>
              <a:rPr sz="1400" spc="-55" dirty="0">
                <a:latin typeface="Calibri"/>
                <a:cs typeface="Calibri"/>
              </a:rPr>
              <a:t> </a:t>
            </a:r>
            <a:r>
              <a:rPr sz="1400" dirty="0">
                <a:latin typeface="Calibri"/>
                <a:cs typeface="Calibri"/>
              </a:rPr>
              <a:t>Westmoreland</a:t>
            </a:r>
            <a:r>
              <a:rPr sz="1400" spc="-25" dirty="0">
                <a:latin typeface="Calibri"/>
                <a:cs typeface="Calibri"/>
              </a:rPr>
              <a:t> </a:t>
            </a:r>
            <a:r>
              <a:rPr sz="1400" dirty="0">
                <a:latin typeface="Calibri"/>
                <a:cs typeface="Calibri"/>
              </a:rPr>
              <a:t>Scout</a:t>
            </a:r>
            <a:r>
              <a:rPr sz="1400" spc="-30" dirty="0">
                <a:latin typeface="Calibri"/>
                <a:cs typeface="Calibri"/>
              </a:rPr>
              <a:t> </a:t>
            </a:r>
            <a:r>
              <a:rPr sz="1400" spc="-10" dirty="0">
                <a:latin typeface="Calibri"/>
                <a:cs typeface="Calibri"/>
              </a:rPr>
              <a:t>Reservation: </a:t>
            </a:r>
            <a:r>
              <a:rPr sz="1400" dirty="0">
                <a:latin typeface="Calibri"/>
                <a:cs typeface="Calibri"/>
              </a:rPr>
              <a:t>520</a:t>
            </a:r>
            <a:r>
              <a:rPr sz="1400" spc="-20" dirty="0">
                <a:latin typeface="Calibri"/>
                <a:cs typeface="Calibri"/>
              </a:rPr>
              <a:t> </a:t>
            </a:r>
            <a:r>
              <a:rPr sz="1400" spc="-10" dirty="0">
                <a:latin typeface="Calibri"/>
                <a:cs typeface="Calibri"/>
              </a:rPr>
              <a:t>Westmoreland</a:t>
            </a:r>
            <a:r>
              <a:rPr sz="1400" spc="-20" dirty="0">
                <a:latin typeface="Calibri"/>
                <a:cs typeface="Calibri"/>
              </a:rPr>
              <a:t> </a:t>
            </a:r>
            <a:r>
              <a:rPr sz="1400" dirty="0">
                <a:latin typeface="Calibri"/>
                <a:cs typeface="Calibri"/>
              </a:rPr>
              <a:t>Road,</a:t>
            </a:r>
            <a:r>
              <a:rPr sz="1400" spc="-20" dirty="0">
                <a:latin typeface="Calibri"/>
                <a:cs typeface="Calibri"/>
              </a:rPr>
              <a:t> </a:t>
            </a:r>
            <a:r>
              <a:rPr sz="1400" dirty="0">
                <a:latin typeface="Calibri"/>
                <a:cs typeface="Calibri"/>
              </a:rPr>
              <a:t>Florence</a:t>
            </a:r>
            <a:r>
              <a:rPr sz="1400" spc="-20" dirty="0">
                <a:latin typeface="Calibri"/>
                <a:cs typeface="Calibri"/>
              </a:rPr>
              <a:t> </a:t>
            </a:r>
            <a:r>
              <a:rPr sz="1400" dirty="0">
                <a:latin typeface="Calibri"/>
                <a:cs typeface="Calibri"/>
              </a:rPr>
              <a:t>AL</a:t>
            </a:r>
            <a:r>
              <a:rPr sz="1400" spc="-25" dirty="0">
                <a:latin typeface="Calibri"/>
                <a:cs typeface="Calibri"/>
              </a:rPr>
              <a:t> </a:t>
            </a:r>
            <a:r>
              <a:rPr sz="1400" spc="-20" dirty="0">
                <a:latin typeface="Calibri"/>
                <a:cs typeface="Calibri"/>
              </a:rPr>
              <a:t>35634</a:t>
            </a:r>
            <a:endParaRPr sz="1400" dirty="0">
              <a:latin typeface="Calibri"/>
              <a:cs typeface="Calibri"/>
            </a:endParaRPr>
          </a:p>
          <a:p>
            <a:pPr marL="12700" algn="l">
              <a:lnSpc>
                <a:spcPts val="1775"/>
              </a:lnSpc>
              <a:spcBef>
                <a:spcPts val="565"/>
              </a:spcBef>
            </a:pPr>
            <a:r>
              <a:rPr b="1" spc="-10" dirty="0">
                <a:latin typeface="Calibri"/>
                <a:cs typeface="Calibri"/>
              </a:rPr>
              <a:t>Directions</a:t>
            </a:r>
            <a:endParaRPr dirty="0">
              <a:latin typeface="Calibri"/>
              <a:cs typeface="Calibri"/>
            </a:endParaRPr>
          </a:p>
          <a:p>
            <a:pPr marL="207645" indent="-194945" algn="l">
              <a:lnSpc>
                <a:spcPts val="1185"/>
              </a:lnSpc>
              <a:buAutoNum type="arabicParenR"/>
              <a:tabLst>
                <a:tab pos="207645" algn="l"/>
              </a:tabLst>
            </a:pPr>
            <a:r>
              <a:rPr sz="1400" dirty="0">
                <a:latin typeface="Calibri"/>
                <a:cs typeface="Calibri"/>
              </a:rPr>
              <a:t>Take</a:t>
            </a:r>
            <a:r>
              <a:rPr sz="1400" spc="-15" dirty="0">
                <a:latin typeface="Calibri"/>
                <a:cs typeface="Calibri"/>
              </a:rPr>
              <a:t> </a:t>
            </a:r>
            <a:r>
              <a:rPr sz="1400" spc="-10" dirty="0">
                <a:latin typeface="Calibri"/>
                <a:cs typeface="Calibri"/>
              </a:rPr>
              <a:t>AL-</a:t>
            </a:r>
            <a:r>
              <a:rPr sz="1400" dirty="0">
                <a:latin typeface="Calibri"/>
                <a:cs typeface="Calibri"/>
              </a:rPr>
              <a:t>72</a:t>
            </a:r>
            <a:r>
              <a:rPr sz="1400" spc="-25"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west</a:t>
            </a:r>
            <a:r>
              <a:rPr sz="1400" spc="-25" dirty="0">
                <a:latin typeface="Calibri"/>
                <a:cs typeface="Calibri"/>
              </a:rPr>
              <a:t> </a:t>
            </a:r>
            <a:r>
              <a:rPr sz="1400" dirty="0">
                <a:latin typeface="Calibri"/>
                <a:cs typeface="Calibri"/>
              </a:rPr>
              <a:t>of</a:t>
            </a:r>
            <a:r>
              <a:rPr sz="1400" spc="-25" dirty="0">
                <a:latin typeface="Calibri"/>
                <a:cs typeface="Calibri"/>
              </a:rPr>
              <a:t> </a:t>
            </a:r>
            <a:r>
              <a:rPr sz="1400" dirty="0">
                <a:latin typeface="Calibri"/>
                <a:cs typeface="Calibri"/>
              </a:rPr>
              <a:t>Killen</a:t>
            </a:r>
            <a:r>
              <a:rPr sz="1400" spc="-20" dirty="0">
                <a:latin typeface="Calibri"/>
                <a:cs typeface="Calibri"/>
              </a:rPr>
              <a:t> </a:t>
            </a:r>
            <a:r>
              <a:rPr sz="1400" dirty="0">
                <a:latin typeface="Calibri"/>
                <a:cs typeface="Calibri"/>
              </a:rPr>
              <a:t>Shoals</a:t>
            </a:r>
            <a:r>
              <a:rPr sz="1400" spc="-20" dirty="0">
                <a:latin typeface="Calibri"/>
                <a:cs typeface="Calibri"/>
              </a:rPr>
              <a:t> </a:t>
            </a:r>
            <a:r>
              <a:rPr sz="1400" dirty="0">
                <a:latin typeface="Calibri"/>
                <a:cs typeface="Calibri"/>
              </a:rPr>
              <a:t>Creek</a:t>
            </a:r>
            <a:r>
              <a:rPr sz="1400" spc="-20" dirty="0">
                <a:latin typeface="Calibri"/>
                <a:cs typeface="Calibri"/>
              </a:rPr>
              <a:t> Bride</a:t>
            </a:r>
            <a:endParaRPr sz="1400" dirty="0">
              <a:latin typeface="Calibri"/>
              <a:cs typeface="Calibri"/>
            </a:endParaRPr>
          </a:p>
          <a:p>
            <a:pPr marL="207645" indent="-194945" algn="l">
              <a:lnSpc>
                <a:spcPts val="1225"/>
              </a:lnSpc>
              <a:buAutoNum type="arabicParenR"/>
              <a:tabLst>
                <a:tab pos="207645" algn="l"/>
              </a:tabLst>
            </a:pPr>
            <a:r>
              <a:rPr sz="1400" dirty="0">
                <a:latin typeface="Calibri"/>
                <a:cs typeface="Calibri"/>
              </a:rPr>
              <a:t>Turn</a:t>
            </a:r>
            <a:r>
              <a:rPr sz="1400" spc="-25" dirty="0">
                <a:latin typeface="Calibri"/>
                <a:cs typeface="Calibri"/>
              </a:rPr>
              <a:t> </a:t>
            </a:r>
            <a:r>
              <a:rPr sz="1400" dirty="0">
                <a:latin typeface="Calibri"/>
                <a:cs typeface="Calibri"/>
              </a:rPr>
              <a:t>NORTH</a:t>
            </a:r>
            <a:r>
              <a:rPr sz="1400" spc="-20" dirty="0">
                <a:latin typeface="Calibri"/>
                <a:cs typeface="Calibri"/>
              </a:rPr>
              <a:t> </a:t>
            </a:r>
            <a:r>
              <a:rPr sz="1400" dirty="0">
                <a:latin typeface="Calibri"/>
                <a:cs typeface="Calibri"/>
              </a:rPr>
              <a:t>on</a:t>
            </a:r>
            <a:r>
              <a:rPr sz="1400" spc="-15" dirty="0">
                <a:latin typeface="Calibri"/>
                <a:cs typeface="Calibri"/>
              </a:rPr>
              <a:t> </a:t>
            </a:r>
            <a:r>
              <a:rPr sz="1400" dirty="0">
                <a:latin typeface="Calibri"/>
                <a:cs typeface="Calibri"/>
              </a:rPr>
              <a:t>Lauderdale</a:t>
            </a:r>
            <a:r>
              <a:rPr sz="1400" spc="-25" dirty="0">
                <a:latin typeface="Calibri"/>
                <a:cs typeface="Calibri"/>
              </a:rPr>
              <a:t> </a:t>
            </a:r>
            <a:r>
              <a:rPr sz="1400" dirty="0">
                <a:latin typeface="Calibri"/>
                <a:cs typeface="Calibri"/>
              </a:rPr>
              <a:t>County</a:t>
            </a:r>
            <a:r>
              <a:rPr sz="1400" spc="-20" dirty="0">
                <a:latin typeface="Calibri"/>
                <a:cs typeface="Calibri"/>
              </a:rPr>
              <a:t> </a:t>
            </a:r>
            <a:r>
              <a:rPr sz="1400" dirty="0">
                <a:latin typeface="Calibri"/>
                <a:cs typeface="Calibri"/>
              </a:rPr>
              <a:t>Road</a:t>
            </a:r>
            <a:r>
              <a:rPr sz="1400" spc="-15" dirty="0">
                <a:latin typeface="Calibri"/>
                <a:cs typeface="Calibri"/>
              </a:rPr>
              <a:t> </a:t>
            </a:r>
            <a:r>
              <a:rPr sz="1400" dirty="0">
                <a:latin typeface="Calibri"/>
                <a:cs typeface="Calibri"/>
              </a:rPr>
              <a:t>27</a:t>
            </a:r>
            <a:r>
              <a:rPr sz="1400" spc="-10" dirty="0">
                <a:latin typeface="Calibri"/>
                <a:cs typeface="Calibri"/>
              </a:rPr>
              <a:t> </a:t>
            </a:r>
            <a:r>
              <a:rPr sz="1400" dirty="0">
                <a:latin typeface="Calibri"/>
                <a:cs typeface="Calibri"/>
              </a:rPr>
              <a:t>/</a:t>
            </a:r>
            <a:r>
              <a:rPr sz="1400" spc="-35" dirty="0">
                <a:latin typeface="Calibri"/>
                <a:cs typeface="Calibri"/>
              </a:rPr>
              <a:t> </a:t>
            </a:r>
            <a:r>
              <a:rPr sz="1400" dirty="0">
                <a:latin typeface="Calibri"/>
                <a:cs typeface="Calibri"/>
              </a:rPr>
              <a:t>Bennett</a:t>
            </a:r>
            <a:r>
              <a:rPr sz="1400" spc="-15" dirty="0">
                <a:latin typeface="Calibri"/>
                <a:cs typeface="Calibri"/>
              </a:rPr>
              <a:t> </a:t>
            </a:r>
            <a:r>
              <a:rPr sz="1400" spc="-20" dirty="0">
                <a:latin typeface="Calibri"/>
                <a:cs typeface="Calibri"/>
              </a:rPr>
              <a:t>Road</a:t>
            </a:r>
            <a:endParaRPr sz="1400" dirty="0">
              <a:latin typeface="Calibri"/>
              <a:cs typeface="Calibri"/>
            </a:endParaRPr>
          </a:p>
          <a:p>
            <a:pPr marL="207645" indent="-194945" algn="l">
              <a:lnSpc>
                <a:spcPts val="1225"/>
              </a:lnSpc>
              <a:buAutoNum type="arabicParenR"/>
              <a:tabLst>
                <a:tab pos="207645" algn="l"/>
              </a:tabLst>
            </a:pPr>
            <a:r>
              <a:rPr sz="1400" dirty="0">
                <a:latin typeface="Calibri"/>
                <a:cs typeface="Calibri"/>
              </a:rPr>
              <a:t>Turn</a:t>
            </a:r>
            <a:r>
              <a:rPr sz="1400" spc="-25" dirty="0">
                <a:latin typeface="Calibri"/>
                <a:cs typeface="Calibri"/>
              </a:rPr>
              <a:t> </a:t>
            </a:r>
            <a:r>
              <a:rPr sz="1400" dirty="0">
                <a:latin typeface="Calibri"/>
                <a:cs typeface="Calibri"/>
              </a:rPr>
              <a:t>right</a:t>
            </a:r>
            <a:r>
              <a:rPr sz="1400" spc="-20" dirty="0">
                <a:latin typeface="Calibri"/>
                <a:cs typeface="Calibri"/>
              </a:rPr>
              <a:t> </a:t>
            </a:r>
            <a:r>
              <a:rPr sz="1400" dirty="0">
                <a:latin typeface="Calibri"/>
                <a:cs typeface="Calibri"/>
              </a:rPr>
              <a:t>onto</a:t>
            </a:r>
            <a:r>
              <a:rPr sz="1400" spc="-10" dirty="0">
                <a:latin typeface="Calibri"/>
                <a:cs typeface="Calibri"/>
              </a:rPr>
              <a:t> </a:t>
            </a:r>
            <a:r>
              <a:rPr sz="1400" dirty="0">
                <a:latin typeface="Calibri"/>
                <a:cs typeface="Calibri"/>
              </a:rPr>
              <a:t>Lauderdale</a:t>
            </a:r>
            <a:r>
              <a:rPr sz="1400" spc="-15" dirty="0">
                <a:latin typeface="Calibri"/>
                <a:cs typeface="Calibri"/>
              </a:rPr>
              <a:t> </a:t>
            </a:r>
            <a:r>
              <a:rPr sz="1400" dirty="0">
                <a:latin typeface="Calibri"/>
                <a:cs typeface="Calibri"/>
              </a:rPr>
              <a:t>Count</a:t>
            </a:r>
            <a:r>
              <a:rPr sz="1400" spc="-10" dirty="0">
                <a:latin typeface="Calibri"/>
                <a:cs typeface="Calibri"/>
              </a:rPr>
              <a:t> </a:t>
            </a:r>
            <a:r>
              <a:rPr sz="1400" dirty="0">
                <a:latin typeface="Calibri"/>
                <a:cs typeface="Calibri"/>
              </a:rPr>
              <a:t>Road</a:t>
            </a:r>
            <a:r>
              <a:rPr sz="1400" spc="-10" dirty="0">
                <a:latin typeface="Calibri"/>
                <a:cs typeface="Calibri"/>
              </a:rPr>
              <a:t> </a:t>
            </a:r>
            <a:r>
              <a:rPr sz="1400" dirty="0">
                <a:latin typeface="Calibri"/>
                <a:cs typeface="Calibri"/>
              </a:rPr>
              <a:t>30</a:t>
            </a:r>
            <a:r>
              <a:rPr sz="1400" spc="-15" dirty="0">
                <a:latin typeface="Calibri"/>
                <a:cs typeface="Calibri"/>
              </a:rPr>
              <a:t> </a:t>
            </a:r>
            <a:r>
              <a:rPr sz="1400" dirty="0">
                <a:latin typeface="Calibri"/>
                <a:cs typeface="Calibri"/>
              </a:rPr>
              <a:t>/</a:t>
            </a:r>
            <a:r>
              <a:rPr sz="1400" spc="-20" dirty="0">
                <a:latin typeface="Calibri"/>
                <a:cs typeface="Calibri"/>
              </a:rPr>
              <a:t> </a:t>
            </a:r>
            <a:r>
              <a:rPr sz="1400" dirty="0">
                <a:latin typeface="Calibri"/>
                <a:cs typeface="Calibri"/>
              </a:rPr>
              <a:t>Camp</a:t>
            </a:r>
            <a:r>
              <a:rPr sz="1400" spc="-10" dirty="0">
                <a:latin typeface="Calibri"/>
                <a:cs typeface="Calibri"/>
              </a:rPr>
              <a:t> Westmoreland</a:t>
            </a:r>
            <a:r>
              <a:rPr sz="1400" spc="-20" dirty="0">
                <a:latin typeface="Calibri"/>
                <a:cs typeface="Calibri"/>
              </a:rPr>
              <a:t> </a:t>
            </a:r>
            <a:r>
              <a:rPr sz="1400" dirty="0">
                <a:latin typeface="Calibri"/>
                <a:cs typeface="Calibri"/>
              </a:rPr>
              <a:t>Road</a:t>
            </a:r>
            <a:r>
              <a:rPr sz="1400" spc="-30" dirty="0">
                <a:latin typeface="Calibri"/>
                <a:cs typeface="Calibri"/>
              </a:rPr>
              <a:t> </a:t>
            </a:r>
            <a:r>
              <a:rPr sz="1400" dirty="0">
                <a:latin typeface="Calibri"/>
                <a:cs typeface="Calibri"/>
              </a:rPr>
              <a:t>/</a:t>
            </a:r>
            <a:r>
              <a:rPr sz="1400" spc="-15" dirty="0">
                <a:latin typeface="Calibri"/>
                <a:cs typeface="Calibri"/>
              </a:rPr>
              <a:t> </a:t>
            </a:r>
            <a:r>
              <a:rPr sz="1400" dirty="0">
                <a:latin typeface="Calibri"/>
                <a:cs typeface="Calibri"/>
              </a:rPr>
              <a:t>St</a:t>
            </a:r>
            <a:r>
              <a:rPr sz="1400" spc="-20" dirty="0">
                <a:latin typeface="Calibri"/>
                <a:cs typeface="Calibri"/>
              </a:rPr>
              <a:t> </a:t>
            </a:r>
            <a:r>
              <a:rPr sz="1400" dirty="0">
                <a:latin typeface="Calibri"/>
                <a:cs typeface="Calibri"/>
              </a:rPr>
              <a:t>Florian</a:t>
            </a:r>
            <a:r>
              <a:rPr sz="1400" spc="-10" dirty="0">
                <a:latin typeface="Calibri"/>
                <a:cs typeface="Calibri"/>
              </a:rPr>
              <a:t> </a:t>
            </a:r>
            <a:r>
              <a:rPr sz="1400" spc="-25" dirty="0">
                <a:latin typeface="Calibri"/>
                <a:cs typeface="Calibri"/>
              </a:rPr>
              <a:t>Rd</a:t>
            </a:r>
            <a:endParaRPr sz="1400" dirty="0">
              <a:latin typeface="Calibri"/>
              <a:cs typeface="Calibri"/>
            </a:endParaRPr>
          </a:p>
          <a:p>
            <a:pPr marL="207645" indent="-194945" algn="l">
              <a:lnSpc>
                <a:spcPts val="1225"/>
              </a:lnSpc>
              <a:buAutoNum type="arabicParenR"/>
              <a:tabLst>
                <a:tab pos="207645" algn="l"/>
              </a:tabLst>
            </a:pPr>
            <a:r>
              <a:rPr sz="1400" dirty="0">
                <a:latin typeface="Calibri"/>
                <a:cs typeface="Calibri"/>
              </a:rPr>
              <a:t>Road</a:t>
            </a:r>
            <a:r>
              <a:rPr sz="1400" spc="-10" dirty="0">
                <a:latin typeface="Calibri"/>
                <a:cs typeface="Calibri"/>
              </a:rPr>
              <a:t> </a:t>
            </a:r>
            <a:r>
              <a:rPr sz="1400" dirty="0">
                <a:latin typeface="Calibri"/>
                <a:cs typeface="Calibri"/>
              </a:rPr>
              <a:t>will</a:t>
            </a:r>
            <a:r>
              <a:rPr sz="1400" spc="-10" dirty="0">
                <a:latin typeface="Calibri"/>
                <a:cs typeface="Calibri"/>
              </a:rPr>
              <a:t> </a:t>
            </a:r>
            <a:r>
              <a:rPr sz="1400" dirty="0">
                <a:latin typeface="Calibri"/>
                <a:cs typeface="Calibri"/>
              </a:rPr>
              <a:t>curve</a:t>
            </a:r>
            <a:r>
              <a:rPr sz="1400" spc="-20" dirty="0">
                <a:latin typeface="Calibri"/>
                <a:cs typeface="Calibri"/>
              </a:rPr>
              <a:t> </a:t>
            </a:r>
            <a:r>
              <a:rPr sz="1400" dirty="0">
                <a:latin typeface="Calibri"/>
                <a:cs typeface="Calibri"/>
              </a:rPr>
              <a:t>LEFT/North</a:t>
            </a:r>
            <a:r>
              <a:rPr sz="1400" spc="-5" dirty="0">
                <a:latin typeface="Calibri"/>
                <a:cs typeface="Calibri"/>
              </a:rPr>
              <a:t> </a:t>
            </a:r>
            <a:r>
              <a:rPr sz="1400" dirty="0">
                <a:latin typeface="Calibri"/>
                <a:cs typeface="Calibri"/>
              </a:rPr>
              <a:t>as</a:t>
            </a:r>
            <a:r>
              <a:rPr sz="1400" spc="-20" dirty="0">
                <a:latin typeface="Calibri"/>
                <a:cs typeface="Calibri"/>
              </a:rPr>
              <a:t> </a:t>
            </a:r>
            <a:r>
              <a:rPr sz="1400" dirty="0">
                <a:latin typeface="Calibri"/>
                <a:cs typeface="Calibri"/>
              </a:rPr>
              <a:t>Camp</a:t>
            </a:r>
            <a:r>
              <a:rPr sz="1400" spc="5" dirty="0">
                <a:latin typeface="Calibri"/>
                <a:cs typeface="Calibri"/>
              </a:rPr>
              <a:t> </a:t>
            </a:r>
            <a:r>
              <a:rPr sz="1400" spc="-10" dirty="0">
                <a:latin typeface="Calibri"/>
                <a:cs typeface="Calibri"/>
              </a:rPr>
              <a:t>Westmoreland</a:t>
            </a:r>
            <a:r>
              <a:rPr sz="1400" spc="-15" dirty="0">
                <a:latin typeface="Calibri"/>
                <a:cs typeface="Calibri"/>
              </a:rPr>
              <a:t> </a:t>
            </a:r>
            <a:r>
              <a:rPr sz="1400" spc="-10" dirty="0">
                <a:latin typeface="Calibri"/>
                <a:cs typeface="Calibri"/>
              </a:rPr>
              <a:t>Road.</a:t>
            </a:r>
            <a:endParaRPr sz="1400" dirty="0">
              <a:latin typeface="Calibri"/>
              <a:cs typeface="Calibri"/>
            </a:endParaRPr>
          </a:p>
          <a:p>
            <a:pPr marL="207645" indent="-194945" algn="l">
              <a:lnSpc>
                <a:spcPts val="1330"/>
              </a:lnSpc>
              <a:buAutoNum type="arabicParenR"/>
              <a:tabLst>
                <a:tab pos="207645" algn="l"/>
              </a:tabLst>
            </a:pPr>
            <a:r>
              <a:rPr sz="1400" dirty="0">
                <a:latin typeface="Calibri"/>
                <a:cs typeface="Calibri"/>
              </a:rPr>
              <a:t>At</a:t>
            </a:r>
            <a:r>
              <a:rPr sz="1400" spc="-5" dirty="0">
                <a:latin typeface="Calibri"/>
                <a:cs typeface="Calibri"/>
              </a:rPr>
              <a:t> </a:t>
            </a:r>
            <a:r>
              <a:rPr sz="1400" dirty="0">
                <a:latin typeface="Calibri"/>
                <a:cs typeface="Calibri"/>
              </a:rPr>
              <a:t>end</a:t>
            </a:r>
            <a:r>
              <a:rPr sz="1400" spc="-15" dirty="0">
                <a:latin typeface="Calibri"/>
                <a:cs typeface="Calibri"/>
              </a:rPr>
              <a:t> </a:t>
            </a:r>
            <a:r>
              <a:rPr sz="1400" dirty="0">
                <a:latin typeface="Calibri"/>
                <a:cs typeface="Calibri"/>
              </a:rPr>
              <a:t>of</a:t>
            </a:r>
            <a:r>
              <a:rPr sz="1400" spc="-15" dirty="0">
                <a:latin typeface="Calibri"/>
                <a:cs typeface="Calibri"/>
              </a:rPr>
              <a:t> </a:t>
            </a:r>
            <a:r>
              <a:rPr sz="1400" dirty="0">
                <a:latin typeface="Calibri"/>
                <a:cs typeface="Calibri"/>
              </a:rPr>
              <a:t>road,</a:t>
            </a:r>
            <a:r>
              <a:rPr sz="1400" spc="-20" dirty="0">
                <a:latin typeface="Calibri"/>
                <a:cs typeface="Calibri"/>
              </a:rPr>
              <a:t> </a:t>
            </a:r>
            <a:r>
              <a:rPr sz="1400" dirty="0">
                <a:latin typeface="Calibri"/>
                <a:cs typeface="Calibri"/>
              </a:rPr>
              <a:t>turn</a:t>
            </a:r>
            <a:r>
              <a:rPr sz="1400" spc="-5" dirty="0">
                <a:latin typeface="Calibri"/>
                <a:cs typeface="Calibri"/>
              </a:rPr>
              <a:t> </a:t>
            </a:r>
            <a:r>
              <a:rPr sz="1400" dirty="0">
                <a:latin typeface="Calibri"/>
                <a:cs typeface="Calibri"/>
              </a:rPr>
              <a:t>right</a:t>
            </a:r>
            <a:r>
              <a:rPr sz="1400" spc="-10" dirty="0">
                <a:latin typeface="Calibri"/>
                <a:cs typeface="Calibri"/>
              </a:rPr>
              <a:t> </a:t>
            </a:r>
            <a:r>
              <a:rPr sz="1400" dirty="0">
                <a:latin typeface="Calibri"/>
                <a:cs typeface="Calibri"/>
              </a:rPr>
              <a:t>into</a:t>
            </a:r>
            <a:r>
              <a:rPr sz="1400" spc="-5" dirty="0">
                <a:latin typeface="Calibri"/>
                <a:cs typeface="Calibri"/>
              </a:rPr>
              <a:t> </a:t>
            </a:r>
            <a:r>
              <a:rPr sz="1400" dirty="0">
                <a:latin typeface="Calibri"/>
                <a:cs typeface="Calibri"/>
              </a:rPr>
              <a:t>Camp</a:t>
            </a:r>
            <a:r>
              <a:rPr sz="1400" spc="-15" dirty="0">
                <a:latin typeface="Calibri"/>
                <a:cs typeface="Calibri"/>
              </a:rPr>
              <a:t> </a:t>
            </a:r>
            <a:r>
              <a:rPr sz="1400" spc="-10" dirty="0">
                <a:latin typeface="Calibri"/>
                <a:cs typeface="Calibri"/>
              </a:rPr>
              <a:t>Westmoreland</a:t>
            </a:r>
            <a:r>
              <a:rPr sz="1400" spc="-15" dirty="0">
                <a:latin typeface="Calibri"/>
                <a:cs typeface="Calibri"/>
              </a:rPr>
              <a:t> </a:t>
            </a:r>
            <a:r>
              <a:rPr sz="1400" dirty="0">
                <a:latin typeface="Calibri"/>
                <a:cs typeface="Calibri"/>
              </a:rPr>
              <a:t>Gate</a:t>
            </a:r>
            <a:r>
              <a:rPr sz="1400" spc="-20" dirty="0">
                <a:latin typeface="Calibri"/>
                <a:cs typeface="Calibri"/>
              </a:rPr>
              <a:t> </a:t>
            </a:r>
            <a:r>
              <a:rPr sz="1400" dirty="0">
                <a:latin typeface="Calibri"/>
                <a:cs typeface="Calibri"/>
              </a:rPr>
              <a:t>and</a:t>
            </a:r>
            <a:r>
              <a:rPr sz="1400" spc="-10" dirty="0">
                <a:latin typeface="Calibri"/>
                <a:cs typeface="Calibri"/>
              </a:rPr>
              <a:t> </a:t>
            </a:r>
            <a:r>
              <a:rPr sz="1400" dirty="0">
                <a:latin typeface="Calibri"/>
                <a:cs typeface="Calibri"/>
              </a:rPr>
              <a:t>look</a:t>
            </a:r>
            <a:r>
              <a:rPr sz="1400" spc="-15" dirty="0">
                <a:latin typeface="Calibri"/>
                <a:cs typeface="Calibri"/>
              </a:rPr>
              <a:t> </a:t>
            </a:r>
            <a:r>
              <a:rPr sz="1400" dirty="0">
                <a:latin typeface="Calibri"/>
                <a:cs typeface="Calibri"/>
              </a:rPr>
              <a:t>for</a:t>
            </a:r>
            <a:r>
              <a:rPr sz="1400" spc="-20" dirty="0">
                <a:latin typeface="Calibri"/>
                <a:cs typeface="Calibri"/>
              </a:rPr>
              <a:t> </a:t>
            </a:r>
            <a:r>
              <a:rPr sz="1400" dirty="0">
                <a:latin typeface="Calibri"/>
                <a:cs typeface="Calibri"/>
              </a:rPr>
              <a:t>Check-in</a:t>
            </a:r>
            <a:r>
              <a:rPr sz="1400" spc="-5" dirty="0">
                <a:latin typeface="Calibri"/>
                <a:cs typeface="Calibri"/>
              </a:rPr>
              <a:t> </a:t>
            </a:r>
            <a:r>
              <a:rPr sz="1400" spc="-10" dirty="0">
                <a:latin typeface="Calibri"/>
                <a:cs typeface="Calibri"/>
              </a:rPr>
              <a:t>Shelter.</a:t>
            </a:r>
            <a:endParaRPr sz="1400" dirty="0">
              <a:latin typeface="Calibri"/>
              <a:cs typeface="Calibri"/>
            </a:endParaRPr>
          </a:p>
        </p:txBody>
      </p:sp>
      <p:sp>
        <p:nvSpPr>
          <p:cNvPr id="9" name="object 9"/>
          <p:cNvSpPr txBox="1"/>
          <p:nvPr/>
        </p:nvSpPr>
        <p:spPr>
          <a:xfrm>
            <a:off x="914400" y="8077200"/>
            <a:ext cx="8572704" cy="1690399"/>
          </a:xfrm>
          <a:prstGeom prst="rect">
            <a:avLst/>
          </a:prstGeom>
        </p:spPr>
        <p:txBody>
          <a:bodyPr vert="horz" wrap="square" lIns="0" tIns="12065" rIns="0" bIns="0" rtlCol="0">
            <a:spAutoFit/>
          </a:bodyPr>
          <a:lstStyle/>
          <a:p>
            <a:pPr marL="12700" algn="l">
              <a:lnSpc>
                <a:spcPts val="1889"/>
              </a:lnSpc>
              <a:spcBef>
                <a:spcPts val="95"/>
              </a:spcBef>
            </a:pPr>
            <a:r>
              <a:rPr b="1" spc="-10" dirty="0">
                <a:latin typeface="Calibri"/>
                <a:cs typeface="Calibri"/>
              </a:rPr>
              <a:t>Tents/Shelters/Facilities</a:t>
            </a:r>
            <a:endParaRPr dirty="0">
              <a:latin typeface="Calibri"/>
              <a:cs typeface="Calibri"/>
            </a:endParaRPr>
          </a:p>
          <a:p>
            <a:pPr marL="50800" marR="210820">
              <a:lnSpc>
                <a:spcPct val="101699"/>
              </a:lnSpc>
              <a:spcBef>
                <a:spcPts val="75"/>
              </a:spcBef>
            </a:pPr>
            <a:r>
              <a:rPr sz="1400" dirty="0">
                <a:latin typeface="Calibri"/>
                <a:cs typeface="Calibri"/>
              </a:rPr>
              <a:t>Troops</a:t>
            </a:r>
            <a:r>
              <a:rPr sz="1400" spc="-30" dirty="0">
                <a:latin typeface="Calibri"/>
                <a:cs typeface="Calibri"/>
              </a:rPr>
              <a:t> </a:t>
            </a:r>
            <a:r>
              <a:rPr sz="1400" dirty="0">
                <a:latin typeface="Calibri"/>
                <a:cs typeface="Calibri"/>
              </a:rPr>
              <a:t>should</a:t>
            </a:r>
            <a:r>
              <a:rPr sz="1400" spc="-20" dirty="0">
                <a:latin typeface="Calibri"/>
                <a:cs typeface="Calibri"/>
              </a:rPr>
              <a:t> </a:t>
            </a:r>
            <a:r>
              <a:rPr sz="1400" dirty="0">
                <a:latin typeface="Calibri"/>
                <a:cs typeface="Calibri"/>
              </a:rPr>
              <a:t>bring</a:t>
            </a:r>
            <a:r>
              <a:rPr sz="1400" spc="-15" dirty="0">
                <a:latin typeface="Calibri"/>
                <a:cs typeface="Calibri"/>
              </a:rPr>
              <a:t> </a:t>
            </a:r>
            <a:r>
              <a:rPr sz="1400" dirty="0">
                <a:latin typeface="Calibri"/>
                <a:cs typeface="Calibri"/>
              </a:rPr>
              <a:t>enough</a:t>
            </a:r>
            <a:r>
              <a:rPr sz="1400" spc="-20" dirty="0">
                <a:latin typeface="Calibri"/>
                <a:cs typeface="Calibri"/>
              </a:rPr>
              <a:t> </a:t>
            </a:r>
            <a:r>
              <a:rPr sz="1400" dirty="0">
                <a:latin typeface="Calibri"/>
                <a:cs typeface="Calibri"/>
              </a:rPr>
              <a:t>tents</a:t>
            </a:r>
            <a:r>
              <a:rPr sz="1400" spc="-25" dirty="0">
                <a:latin typeface="Calibri"/>
                <a:cs typeface="Calibri"/>
              </a:rPr>
              <a:t> </a:t>
            </a:r>
            <a:r>
              <a:rPr sz="1400" dirty="0">
                <a:latin typeface="Calibri"/>
                <a:cs typeface="Calibri"/>
              </a:rPr>
              <a:t>for</a:t>
            </a:r>
            <a:r>
              <a:rPr sz="1400" spc="-20" dirty="0">
                <a:latin typeface="Calibri"/>
                <a:cs typeface="Calibri"/>
              </a:rPr>
              <a:t> </a:t>
            </a:r>
            <a:r>
              <a:rPr sz="1400" dirty="0">
                <a:latin typeface="Calibri"/>
                <a:cs typeface="Calibri"/>
              </a:rPr>
              <a:t>all</a:t>
            </a:r>
            <a:r>
              <a:rPr sz="1400" spc="-30" dirty="0">
                <a:latin typeface="Calibri"/>
                <a:cs typeface="Calibri"/>
              </a:rPr>
              <a:t> </a:t>
            </a:r>
            <a:r>
              <a:rPr sz="1400" dirty="0">
                <a:latin typeface="Calibri"/>
                <a:cs typeface="Calibri"/>
              </a:rPr>
              <a:t>their</a:t>
            </a:r>
            <a:r>
              <a:rPr sz="1400" spc="-20" dirty="0">
                <a:latin typeface="Calibri"/>
                <a:cs typeface="Calibri"/>
              </a:rPr>
              <a:t> </a:t>
            </a:r>
            <a:r>
              <a:rPr sz="1400" dirty="0">
                <a:latin typeface="Calibri"/>
                <a:cs typeface="Calibri"/>
              </a:rPr>
              <a:t>participants.</a:t>
            </a:r>
            <a:r>
              <a:rPr sz="1400" spc="280" dirty="0">
                <a:latin typeface="Calibri"/>
                <a:cs typeface="Calibri"/>
              </a:rPr>
              <a:t> </a:t>
            </a:r>
            <a:r>
              <a:rPr sz="1400" dirty="0">
                <a:latin typeface="Calibri"/>
                <a:cs typeface="Calibri"/>
              </a:rPr>
              <a:t>Some</a:t>
            </a:r>
            <a:r>
              <a:rPr sz="1400" spc="-10" dirty="0">
                <a:latin typeface="Calibri"/>
                <a:cs typeface="Calibri"/>
              </a:rPr>
              <a:t> campsites</a:t>
            </a:r>
            <a:r>
              <a:rPr sz="1400" spc="-15" dirty="0">
                <a:latin typeface="Calibri"/>
                <a:cs typeface="Calibri"/>
              </a:rPr>
              <a:t> </a:t>
            </a:r>
            <a:r>
              <a:rPr sz="1400" dirty="0">
                <a:latin typeface="Calibri"/>
                <a:cs typeface="Calibri"/>
              </a:rPr>
              <a:t>may</a:t>
            </a:r>
            <a:r>
              <a:rPr sz="1400" spc="-15" dirty="0">
                <a:latin typeface="Calibri"/>
                <a:cs typeface="Calibri"/>
              </a:rPr>
              <a:t> </a:t>
            </a:r>
            <a:r>
              <a:rPr sz="1400" dirty="0">
                <a:latin typeface="Calibri"/>
                <a:cs typeface="Calibri"/>
              </a:rPr>
              <a:t>have</a:t>
            </a:r>
            <a:r>
              <a:rPr sz="1400" spc="-25" dirty="0">
                <a:latin typeface="Calibri"/>
                <a:cs typeface="Calibri"/>
              </a:rPr>
              <a:t> BSA</a:t>
            </a:r>
            <a:r>
              <a:rPr lang="en-US" sz="1400" spc="-25" dirty="0">
                <a:latin typeface="Calibri"/>
                <a:cs typeface="Calibri"/>
              </a:rPr>
              <a:t> </a:t>
            </a:r>
            <a:r>
              <a:rPr lang="en-US" sz="1400" dirty="0">
                <a:latin typeface="Calibri"/>
                <a:cs typeface="Calibri"/>
              </a:rPr>
              <a:t>Wall</a:t>
            </a:r>
            <a:r>
              <a:rPr lang="en-US" sz="1400" spc="-20" dirty="0">
                <a:latin typeface="Calibri"/>
                <a:cs typeface="Calibri"/>
              </a:rPr>
              <a:t> </a:t>
            </a:r>
            <a:r>
              <a:rPr lang="en-US" sz="1400" dirty="0">
                <a:latin typeface="Calibri"/>
                <a:cs typeface="Calibri"/>
              </a:rPr>
              <a:t>Tents</a:t>
            </a:r>
            <a:r>
              <a:rPr lang="en-US" sz="1400" spc="-25" dirty="0">
                <a:latin typeface="Calibri"/>
                <a:cs typeface="Calibri"/>
              </a:rPr>
              <a:t> </a:t>
            </a:r>
            <a:r>
              <a:rPr lang="en-US" sz="1400" dirty="0">
                <a:latin typeface="Calibri"/>
                <a:cs typeface="Calibri"/>
              </a:rPr>
              <a:t>or</a:t>
            </a:r>
            <a:r>
              <a:rPr lang="en-US" sz="1400" spc="-25" dirty="0">
                <a:latin typeface="Calibri"/>
                <a:cs typeface="Calibri"/>
              </a:rPr>
              <a:t> </a:t>
            </a:r>
            <a:r>
              <a:rPr lang="en-US" sz="1400" dirty="0">
                <a:latin typeface="Calibri"/>
                <a:cs typeface="Calibri"/>
              </a:rPr>
              <a:t>walled</a:t>
            </a:r>
            <a:r>
              <a:rPr lang="en-US" sz="1400" spc="-15" dirty="0">
                <a:latin typeface="Calibri"/>
                <a:cs typeface="Calibri"/>
              </a:rPr>
              <a:t> </a:t>
            </a:r>
            <a:r>
              <a:rPr lang="en-US" sz="1400" dirty="0">
                <a:latin typeface="Calibri"/>
                <a:cs typeface="Calibri"/>
              </a:rPr>
              <a:t>shelters</a:t>
            </a:r>
            <a:r>
              <a:rPr lang="en-US" sz="1400" spc="-30" dirty="0">
                <a:latin typeface="Calibri"/>
                <a:cs typeface="Calibri"/>
              </a:rPr>
              <a:t> </a:t>
            </a:r>
            <a:r>
              <a:rPr lang="en-US" sz="1400" dirty="0">
                <a:latin typeface="Calibri"/>
                <a:cs typeface="Calibri"/>
              </a:rPr>
              <a:t>that</a:t>
            </a:r>
            <a:r>
              <a:rPr lang="en-US" sz="1400" spc="-25" dirty="0">
                <a:latin typeface="Calibri"/>
                <a:cs typeface="Calibri"/>
              </a:rPr>
              <a:t> </a:t>
            </a:r>
            <a:r>
              <a:rPr lang="en-US" sz="1400" dirty="0">
                <a:latin typeface="Calibri"/>
                <a:cs typeface="Calibri"/>
              </a:rPr>
              <a:t>the</a:t>
            </a:r>
            <a:r>
              <a:rPr lang="en-US" sz="1400" spc="-30" dirty="0">
                <a:latin typeface="Calibri"/>
                <a:cs typeface="Calibri"/>
              </a:rPr>
              <a:t> </a:t>
            </a:r>
            <a:r>
              <a:rPr lang="en-US" sz="1400" dirty="0">
                <a:latin typeface="Calibri"/>
                <a:cs typeface="Calibri"/>
              </a:rPr>
              <a:t>Troop</a:t>
            </a:r>
            <a:r>
              <a:rPr lang="en-US" sz="1400" spc="-10" dirty="0">
                <a:latin typeface="Calibri"/>
                <a:cs typeface="Calibri"/>
              </a:rPr>
              <a:t> </a:t>
            </a:r>
            <a:r>
              <a:rPr lang="en-US" sz="1400" dirty="0">
                <a:latin typeface="Calibri"/>
                <a:cs typeface="Calibri"/>
              </a:rPr>
              <a:t>can</a:t>
            </a:r>
            <a:r>
              <a:rPr lang="en-US" sz="1400" spc="-25" dirty="0">
                <a:latin typeface="Calibri"/>
                <a:cs typeface="Calibri"/>
              </a:rPr>
              <a:t> </a:t>
            </a:r>
            <a:r>
              <a:rPr lang="en-US" sz="1400" dirty="0">
                <a:latin typeface="Calibri"/>
                <a:cs typeface="Calibri"/>
              </a:rPr>
              <a:t>use</a:t>
            </a:r>
            <a:r>
              <a:rPr lang="en-US" sz="1400" spc="-15" dirty="0">
                <a:latin typeface="Calibri"/>
                <a:cs typeface="Calibri"/>
              </a:rPr>
              <a:t> </a:t>
            </a:r>
            <a:r>
              <a:rPr lang="en-US" sz="1400" dirty="0">
                <a:latin typeface="Calibri"/>
                <a:cs typeface="Calibri"/>
              </a:rPr>
              <a:t>if</a:t>
            </a:r>
            <a:r>
              <a:rPr lang="en-US" sz="1400" spc="-25" dirty="0">
                <a:latin typeface="Calibri"/>
                <a:cs typeface="Calibri"/>
              </a:rPr>
              <a:t> </a:t>
            </a:r>
            <a:r>
              <a:rPr lang="en-US" sz="1400" dirty="0">
                <a:latin typeface="Calibri"/>
                <a:cs typeface="Calibri"/>
              </a:rPr>
              <a:t>available,</a:t>
            </a:r>
            <a:r>
              <a:rPr lang="en-US" sz="1400" spc="-30" dirty="0">
                <a:latin typeface="Calibri"/>
                <a:cs typeface="Calibri"/>
              </a:rPr>
              <a:t> </a:t>
            </a:r>
            <a:r>
              <a:rPr lang="en-US" sz="1400" dirty="0">
                <a:latin typeface="Calibri"/>
                <a:cs typeface="Calibri"/>
              </a:rPr>
              <a:t>but</a:t>
            </a:r>
            <a:r>
              <a:rPr lang="en-US" sz="1400" spc="-25" dirty="0">
                <a:latin typeface="Calibri"/>
                <a:cs typeface="Calibri"/>
              </a:rPr>
              <a:t> </a:t>
            </a:r>
            <a:r>
              <a:rPr lang="en-US" sz="1400" dirty="0">
                <a:latin typeface="Calibri"/>
                <a:cs typeface="Calibri"/>
              </a:rPr>
              <a:t>these</a:t>
            </a:r>
            <a:r>
              <a:rPr lang="en-US" sz="1400" spc="-20" dirty="0">
                <a:latin typeface="Calibri"/>
                <a:cs typeface="Calibri"/>
              </a:rPr>
              <a:t> </a:t>
            </a:r>
            <a:r>
              <a:rPr lang="en-US" sz="1400" dirty="0">
                <a:latin typeface="Calibri"/>
                <a:cs typeface="Calibri"/>
              </a:rPr>
              <a:t>are</a:t>
            </a:r>
            <a:r>
              <a:rPr lang="en-US" sz="1400" spc="-15" dirty="0">
                <a:latin typeface="Calibri"/>
                <a:cs typeface="Calibri"/>
              </a:rPr>
              <a:t> </a:t>
            </a:r>
            <a:r>
              <a:rPr lang="en-US" sz="1400" spc="-25" dirty="0">
                <a:latin typeface="Calibri"/>
                <a:cs typeface="Calibri"/>
              </a:rPr>
              <a:t>not </a:t>
            </a:r>
            <a:r>
              <a:rPr lang="en-US" sz="1400" spc="-10" dirty="0">
                <a:latin typeface="Calibri"/>
                <a:cs typeface="Calibri"/>
              </a:rPr>
              <a:t>guaranteed.</a:t>
            </a:r>
            <a:endParaRPr lang="en-US" sz="1400" dirty="0">
              <a:latin typeface="Calibri"/>
              <a:cs typeface="Calibri"/>
            </a:endParaRPr>
          </a:p>
          <a:p>
            <a:pPr marL="507365" indent="-227965">
              <a:lnSpc>
                <a:spcPct val="100000"/>
              </a:lnSpc>
              <a:spcBef>
                <a:spcPts val="1225"/>
              </a:spcBef>
              <a:buFont typeface="Symbol"/>
              <a:buChar char=""/>
              <a:tabLst>
                <a:tab pos="507365" algn="l"/>
              </a:tabLst>
            </a:pPr>
            <a:r>
              <a:rPr lang="en-US" sz="1400" dirty="0">
                <a:latin typeface="Calibri"/>
                <a:cs typeface="Calibri"/>
              </a:rPr>
              <a:t>Water</a:t>
            </a:r>
            <a:r>
              <a:rPr lang="en-US" sz="1400" spc="-20" dirty="0">
                <a:latin typeface="Calibri"/>
                <a:cs typeface="Calibri"/>
              </a:rPr>
              <a:t> </a:t>
            </a:r>
            <a:r>
              <a:rPr lang="en-US" sz="1400" dirty="0">
                <a:latin typeface="Calibri"/>
                <a:cs typeface="Calibri"/>
              </a:rPr>
              <a:t>is</a:t>
            </a:r>
            <a:r>
              <a:rPr lang="en-US" sz="1400" spc="-35" dirty="0">
                <a:latin typeface="Calibri"/>
                <a:cs typeface="Calibri"/>
              </a:rPr>
              <a:t> </a:t>
            </a:r>
            <a:r>
              <a:rPr lang="en-US" sz="1400" dirty="0">
                <a:latin typeface="Calibri"/>
                <a:cs typeface="Calibri"/>
              </a:rPr>
              <a:t>available</a:t>
            </a:r>
            <a:r>
              <a:rPr lang="en-US" sz="1400" spc="-5" dirty="0">
                <a:latin typeface="Calibri"/>
                <a:cs typeface="Calibri"/>
              </a:rPr>
              <a:t> </a:t>
            </a:r>
            <a:r>
              <a:rPr lang="en-US" sz="1400" dirty="0">
                <a:latin typeface="Calibri"/>
                <a:cs typeface="Calibri"/>
              </a:rPr>
              <a:t>in</a:t>
            </a:r>
            <a:r>
              <a:rPr lang="en-US" sz="1400" spc="-20" dirty="0">
                <a:latin typeface="Calibri"/>
                <a:cs typeface="Calibri"/>
              </a:rPr>
              <a:t> </a:t>
            </a:r>
            <a:r>
              <a:rPr lang="en-US" sz="1400" dirty="0">
                <a:latin typeface="Calibri"/>
                <a:cs typeface="Calibri"/>
              </a:rPr>
              <a:t>most</a:t>
            </a:r>
            <a:r>
              <a:rPr lang="en-US" sz="1400" spc="-10" dirty="0">
                <a:latin typeface="Calibri"/>
                <a:cs typeface="Calibri"/>
              </a:rPr>
              <a:t> </a:t>
            </a:r>
            <a:r>
              <a:rPr lang="en-US" sz="1400" dirty="0">
                <a:latin typeface="Calibri"/>
                <a:cs typeface="Calibri"/>
              </a:rPr>
              <a:t>campsites</a:t>
            </a:r>
            <a:r>
              <a:rPr lang="en-US" sz="1400" spc="-25" dirty="0">
                <a:latin typeface="Calibri"/>
                <a:cs typeface="Calibri"/>
              </a:rPr>
              <a:t> </a:t>
            </a:r>
            <a:r>
              <a:rPr lang="en-US" sz="1400" dirty="0">
                <a:latin typeface="Calibri"/>
                <a:cs typeface="Calibri"/>
              </a:rPr>
              <a:t>and</a:t>
            </a:r>
            <a:r>
              <a:rPr lang="en-US" sz="1400" spc="-30" dirty="0">
                <a:latin typeface="Calibri"/>
                <a:cs typeface="Calibri"/>
              </a:rPr>
              <a:t> </a:t>
            </a:r>
            <a:r>
              <a:rPr lang="en-US" sz="1400" dirty="0">
                <a:latin typeface="Calibri"/>
                <a:cs typeface="Calibri"/>
              </a:rPr>
              <a:t>the</a:t>
            </a:r>
            <a:r>
              <a:rPr lang="en-US" sz="1400" spc="-25" dirty="0">
                <a:latin typeface="Calibri"/>
                <a:cs typeface="Calibri"/>
              </a:rPr>
              <a:t> </a:t>
            </a:r>
            <a:r>
              <a:rPr lang="en-US" sz="1400" dirty="0">
                <a:latin typeface="Calibri"/>
                <a:cs typeface="Calibri"/>
              </a:rPr>
              <a:t>Dining</a:t>
            </a:r>
            <a:r>
              <a:rPr lang="en-US" sz="1400" spc="-25" dirty="0">
                <a:latin typeface="Calibri"/>
                <a:cs typeface="Calibri"/>
              </a:rPr>
              <a:t> </a:t>
            </a:r>
            <a:r>
              <a:rPr lang="en-US" sz="1400" spc="-10" dirty="0">
                <a:latin typeface="Calibri"/>
                <a:cs typeface="Calibri"/>
              </a:rPr>
              <a:t>Hall.</a:t>
            </a:r>
            <a:endParaRPr lang="en-US" sz="1400" dirty="0">
              <a:latin typeface="Calibri"/>
              <a:cs typeface="Calibri"/>
            </a:endParaRPr>
          </a:p>
          <a:p>
            <a:pPr marL="507365" indent="-227965">
              <a:lnSpc>
                <a:spcPct val="100000"/>
              </a:lnSpc>
              <a:spcBef>
                <a:spcPts val="20"/>
              </a:spcBef>
              <a:buFont typeface="Symbol"/>
              <a:buChar char=""/>
              <a:tabLst>
                <a:tab pos="507365" algn="l"/>
              </a:tabLst>
            </a:pPr>
            <a:r>
              <a:rPr lang="en-US" sz="1400" dirty="0">
                <a:latin typeface="Calibri"/>
                <a:cs typeface="Calibri"/>
              </a:rPr>
              <a:t>Bathhouse</a:t>
            </a:r>
            <a:r>
              <a:rPr lang="en-US" sz="1400" spc="-20" dirty="0">
                <a:latin typeface="Calibri"/>
                <a:cs typeface="Calibri"/>
              </a:rPr>
              <a:t> </a:t>
            </a:r>
            <a:r>
              <a:rPr lang="en-US" sz="1400" dirty="0">
                <a:latin typeface="Calibri"/>
                <a:cs typeface="Calibri"/>
              </a:rPr>
              <a:t>will</a:t>
            </a:r>
            <a:r>
              <a:rPr lang="en-US" sz="1400" spc="-15" dirty="0">
                <a:latin typeface="Calibri"/>
                <a:cs typeface="Calibri"/>
              </a:rPr>
              <a:t> </a:t>
            </a:r>
            <a:r>
              <a:rPr lang="en-US" sz="1400" dirty="0">
                <a:latin typeface="Calibri"/>
                <a:cs typeface="Calibri"/>
              </a:rPr>
              <a:t>be</a:t>
            </a:r>
            <a:r>
              <a:rPr lang="en-US" sz="1400" spc="-10" dirty="0">
                <a:latin typeface="Calibri"/>
                <a:cs typeface="Calibri"/>
              </a:rPr>
              <a:t> </a:t>
            </a:r>
            <a:r>
              <a:rPr lang="en-US" sz="1400" dirty="0">
                <a:latin typeface="Calibri"/>
                <a:cs typeface="Calibri"/>
              </a:rPr>
              <a:t>open</a:t>
            </a:r>
            <a:r>
              <a:rPr lang="en-US" sz="1400" spc="-10" dirty="0">
                <a:latin typeface="Calibri"/>
                <a:cs typeface="Calibri"/>
              </a:rPr>
              <a:t> </a:t>
            </a:r>
            <a:r>
              <a:rPr lang="en-US" sz="1400" dirty="0">
                <a:latin typeface="Calibri"/>
                <a:cs typeface="Calibri"/>
              </a:rPr>
              <a:t>with </a:t>
            </a:r>
            <a:r>
              <a:rPr lang="en-US" sz="1400" spc="-10" dirty="0">
                <a:latin typeface="Calibri"/>
                <a:cs typeface="Calibri"/>
              </a:rPr>
              <a:t>bathrooms</a:t>
            </a:r>
            <a:r>
              <a:rPr lang="en-US" sz="1400" spc="-15" dirty="0">
                <a:latin typeface="Calibri"/>
                <a:cs typeface="Calibri"/>
              </a:rPr>
              <a:t> </a:t>
            </a:r>
            <a:r>
              <a:rPr lang="en-US" sz="1400" dirty="0">
                <a:latin typeface="Calibri"/>
                <a:cs typeface="Calibri"/>
              </a:rPr>
              <a:t>and</a:t>
            </a:r>
            <a:r>
              <a:rPr lang="en-US" sz="1400" spc="-10" dirty="0">
                <a:latin typeface="Calibri"/>
                <a:cs typeface="Calibri"/>
              </a:rPr>
              <a:t> showers.</a:t>
            </a:r>
            <a:endParaRPr lang="en-US" sz="1400" dirty="0">
              <a:latin typeface="Calibri"/>
              <a:cs typeface="Calibri"/>
            </a:endParaRPr>
          </a:p>
          <a:p>
            <a:pPr marL="507365" indent="-227965">
              <a:lnSpc>
                <a:spcPct val="100000"/>
              </a:lnSpc>
              <a:spcBef>
                <a:spcPts val="25"/>
              </a:spcBef>
              <a:buFont typeface="Symbol"/>
              <a:buChar char=""/>
              <a:tabLst>
                <a:tab pos="507365" algn="l"/>
              </a:tabLst>
            </a:pPr>
            <a:r>
              <a:rPr lang="en-US" sz="1400" dirty="0">
                <a:latin typeface="Calibri"/>
                <a:cs typeface="Calibri"/>
              </a:rPr>
              <a:t>Garbage</a:t>
            </a:r>
            <a:r>
              <a:rPr lang="en-US" sz="1400" spc="-20" dirty="0">
                <a:latin typeface="Calibri"/>
                <a:cs typeface="Calibri"/>
              </a:rPr>
              <a:t> </a:t>
            </a:r>
            <a:r>
              <a:rPr lang="en-US" sz="1400" dirty="0">
                <a:latin typeface="Calibri"/>
                <a:cs typeface="Calibri"/>
              </a:rPr>
              <a:t>should</a:t>
            </a:r>
            <a:r>
              <a:rPr lang="en-US" sz="1400" spc="-30" dirty="0">
                <a:latin typeface="Calibri"/>
                <a:cs typeface="Calibri"/>
              </a:rPr>
              <a:t> </a:t>
            </a:r>
            <a:r>
              <a:rPr lang="en-US" sz="1400" dirty="0">
                <a:latin typeface="Calibri"/>
                <a:cs typeface="Calibri"/>
              </a:rPr>
              <a:t>be</a:t>
            </a:r>
            <a:r>
              <a:rPr lang="en-US" sz="1400" spc="-25" dirty="0">
                <a:latin typeface="Calibri"/>
                <a:cs typeface="Calibri"/>
              </a:rPr>
              <a:t> </a:t>
            </a:r>
            <a:r>
              <a:rPr lang="en-US" sz="1400" dirty="0">
                <a:latin typeface="Calibri"/>
                <a:cs typeface="Calibri"/>
              </a:rPr>
              <a:t>put</a:t>
            </a:r>
            <a:r>
              <a:rPr lang="en-US" sz="1400" spc="-20" dirty="0">
                <a:latin typeface="Calibri"/>
                <a:cs typeface="Calibri"/>
              </a:rPr>
              <a:t> </a:t>
            </a:r>
            <a:r>
              <a:rPr lang="en-US" sz="1400" dirty="0">
                <a:latin typeface="Calibri"/>
                <a:cs typeface="Calibri"/>
              </a:rPr>
              <a:t>in</a:t>
            </a:r>
            <a:r>
              <a:rPr lang="en-US" sz="1400" spc="-15" dirty="0">
                <a:latin typeface="Calibri"/>
                <a:cs typeface="Calibri"/>
              </a:rPr>
              <a:t> </a:t>
            </a:r>
            <a:r>
              <a:rPr lang="en-US" sz="1400" dirty="0">
                <a:latin typeface="Calibri"/>
                <a:cs typeface="Calibri"/>
              </a:rPr>
              <a:t>dumpster</a:t>
            </a:r>
            <a:r>
              <a:rPr lang="en-US" sz="1400" spc="-15" dirty="0">
                <a:latin typeface="Calibri"/>
                <a:cs typeface="Calibri"/>
              </a:rPr>
              <a:t> </a:t>
            </a:r>
            <a:r>
              <a:rPr lang="en-US" sz="1400" dirty="0">
                <a:latin typeface="Calibri"/>
                <a:cs typeface="Calibri"/>
              </a:rPr>
              <a:t>behind</a:t>
            </a:r>
            <a:r>
              <a:rPr lang="en-US" sz="1400" spc="-30" dirty="0">
                <a:latin typeface="Calibri"/>
                <a:cs typeface="Calibri"/>
              </a:rPr>
              <a:t> </a:t>
            </a:r>
            <a:r>
              <a:rPr lang="en-US" sz="1400" dirty="0">
                <a:latin typeface="Calibri"/>
                <a:cs typeface="Calibri"/>
              </a:rPr>
              <a:t>Dining</a:t>
            </a:r>
            <a:r>
              <a:rPr lang="en-US" sz="1400" spc="-30" dirty="0">
                <a:latin typeface="Calibri"/>
                <a:cs typeface="Calibri"/>
              </a:rPr>
              <a:t> </a:t>
            </a:r>
            <a:r>
              <a:rPr lang="en-US" sz="1400" spc="-10" dirty="0">
                <a:latin typeface="Calibri"/>
                <a:cs typeface="Calibri"/>
              </a:rPr>
              <a:t>Hall.</a:t>
            </a:r>
            <a:endParaRPr lang="en-US" sz="1400" dirty="0">
              <a:latin typeface="Calibri"/>
              <a:cs typeface="Calibri"/>
            </a:endParaRPr>
          </a:p>
          <a:p>
            <a:pPr marL="12700" algn="l">
              <a:lnSpc>
                <a:spcPts val="1410"/>
              </a:lnSpc>
            </a:pPr>
            <a:endParaRPr sz="14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20</a:t>
            </a:fld>
            <a:endParaRPr spc="-25" dirty="0"/>
          </a:p>
        </p:txBody>
      </p:sp>
      <p:sp>
        <p:nvSpPr>
          <p:cNvPr id="2" name="object 2"/>
          <p:cNvSpPr txBox="1"/>
          <p:nvPr/>
        </p:nvSpPr>
        <p:spPr>
          <a:xfrm>
            <a:off x="2734182" y="978154"/>
            <a:ext cx="2093595" cy="415290"/>
          </a:xfrm>
          <a:prstGeom prst="rect">
            <a:avLst/>
          </a:prstGeom>
        </p:spPr>
        <p:txBody>
          <a:bodyPr vert="horz" wrap="square" lIns="0" tIns="13335" rIns="0" bIns="0" rtlCol="0">
            <a:spAutoFit/>
          </a:bodyPr>
          <a:lstStyle/>
          <a:p>
            <a:pPr marL="12700">
              <a:lnSpc>
                <a:spcPct val="100000"/>
              </a:lnSpc>
              <a:spcBef>
                <a:spcPts val="105"/>
              </a:spcBef>
            </a:pPr>
            <a:r>
              <a:rPr sz="2550" b="1" dirty="0">
                <a:latin typeface="Calibri"/>
                <a:cs typeface="Calibri"/>
              </a:rPr>
              <a:t>TROOP</a:t>
            </a:r>
            <a:r>
              <a:rPr sz="2550" b="1" spc="-110" dirty="0">
                <a:latin typeface="Calibri"/>
                <a:cs typeface="Calibri"/>
              </a:rPr>
              <a:t> </a:t>
            </a:r>
            <a:r>
              <a:rPr sz="2550" b="1" spc="-10" dirty="0">
                <a:latin typeface="Calibri"/>
                <a:cs typeface="Calibri"/>
              </a:rPr>
              <a:t>ROSTER</a:t>
            </a:r>
            <a:endParaRPr sz="255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232098954"/>
              </p:ext>
            </p:extLst>
          </p:nvPr>
        </p:nvGraphicFramePr>
        <p:xfrm>
          <a:off x="858316" y="1518157"/>
          <a:ext cx="6231890" cy="7432675"/>
        </p:xfrm>
        <a:graphic>
          <a:graphicData uri="http://schemas.openxmlformats.org/drawingml/2006/table">
            <a:tbl>
              <a:tblPr firstRow="1" bandRow="1">
                <a:tableStyleId>{2D5ABB26-0587-4C30-8999-92F81FD0307C}</a:tableStyleId>
              </a:tblPr>
              <a:tblGrid>
                <a:gridCol w="2185670">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2172335">
                  <a:extLst>
                    <a:ext uri="{9D8B030D-6E8A-4147-A177-3AD203B41FA5}">
                      <a16:colId xmlns:a16="http://schemas.microsoft.com/office/drawing/2014/main" val="20002"/>
                    </a:ext>
                  </a:extLst>
                </a:gridCol>
                <a:gridCol w="1372235">
                  <a:extLst>
                    <a:ext uri="{9D8B030D-6E8A-4147-A177-3AD203B41FA5}">
                      <a16:colId xmlns:a16="http://schemas.microsoft.com/office/drawing/2014/main" val="20003"/>
                    </a:ext>
                  </a:extLst>
                </a:gridCol>
              </a:tblGrid>
              <a:tr h="533400">
                <a:tc>
                  <a:txBody>
                    <a:bodyPr/>
                    <a:lstStyle/>
                    <a:p>
                      <a:pPr marL="59055" algn="l">
                        <a:lnSpc>
                          <a:spcPct val="100000"/>
                        </a:lnSpc>
                        <a:spcBef>
                          <a:spcPts val="1335"/>
                        </a:spcBef>
                      </a:pPr>
                      <a:r>
                        <a:rPr sz="1200" b="1" spc="-20" dirty="0">
                          <a:latin typeface="Calibri"/>
                          <a:cs typeface="Calibri"/>
                        </a:rPr>
                        <a:t>Name</a:t>
                      </a:r>
                      <a:endParaRPr sz="1200">
                        <a:latin typeface="Calibri"/>
                        <a:cs typeface="Calibri"/>
                      </a:endParaRPr>
                    </a:p>
                  </a:txBody>
                  <a:tcPr marL="0" marR="0" marT="1695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32715" algn="l">
                        <a:lnSpc>
                          <a:spcPct val="100000"/>
                        </a:lnSpc>
                        <a:spcBef>
                          <a:spcPts val="1335"/>
                        </a:spcBef>
                      </a:pPr>
                      <a:r>
                        <a:rPr sz="1200" b="1" spc="-25" dirty="0">
                          <a:latin typeface="Calibri"/>
                          <a:cs typeface="Calibri"/>
                        </a:rPr>
                        <a:t>Y/A</a:t>
                      </a:r>
                      <a:endParaRPr sz="1200">
                        <a:latin typeface="Calibri"/>
                        <a:cs typeface="Calibri"/>
                      </a:endParaRPr>
                    </a:p>
                  </a:txBody>
                  <a:tcPr marL="0" marR="0" marT="1695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71780" algn="l">
                        <a:lnSpc>
                          <a:spcPct val="100000"/>
                        </a:lnSpc>
                        <a:spcBef>
                          <a:spcPts val="1350"/>
                        </a:spcBef>
                      </a:pPr>
                      <a:r>
                        <a:rPr sz="1200" b="1" dirty="0">
                          <a:latin typeface="Calibri"/>
                          <a:cs typeface="Calibri"/>
                        </a:rPr>
                        <a:t>Emergency</a:t>
                      </a:r>
                      <a:r>
                        <a:rPr sz="1200" b="1" spc="-35" dirty="0">
                          <a:latin typeface="Calibri"/>
                          <a:cs typeface="Calibri"/>
                        </a:rPr>
                        <a:t> </a:t>
                      </a:r>
                      <a:r>
                        <a:rPr sz="1200" b="1" dirty="0">
                          <a:latin typeface="Calibri"/>
                          <a:cs typeface="Calibri"/>
                        </a:rPr>
                        <a:t>Contact</a:t>
                      </a:r>
                      <a:r>
                        <a:rPr sz="1200" b="1" spc="-25" dirty="0">
                          <a:latin typeface="Calibri"/>
                          <a:cs typeface="Calibri"/>
                        </a:rPr>
                        <a:t> </a:t>
                      </a:r>
                      <a:r>
                        <a:rPr sz="1200" b="1" spc="-20" dirty="0">
                          <a:latin typeface="Calibri"/>
                          <a:cs typeface="Calibri"/>
                        </a:rPr>
                        <a:t>Name</a:t>
                      </a:r>
                      <a:endParaRPr sz="1200">
                        <a:latin typeface="Calibri"/>
                        <a:cs typeface="Calibri"/>
                      </a:endParaRPr>
                    </a:p>
                  </a:txBody>
                  <a:tcPr marL="0" marR="0" marT="17145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429895" marR="67310" indent="-353695" algn="l">
                        <a:lnSpc>
                          <a:spcPct val="100800"/>
                        </a:lnSpc>
                        <a:spcBef>
                          <a:spcPts val="545"/>
                        </a:spcBef>
                      </a:pPr>
                      <a:r>
                        <a:rPr sz="1200" b="1" dirty="0">
                          <a:latin typeface="Calibri"/>
                          <a:cs typeface="Calibri"/>
                        </a:rPr>
                        <a:t>Emergency</a:t>
                      </a:r>
                      <a:r>
                        <a:rPr sz="1200" b="1" spc="-50" dirty="0">
                          <a:latin typeface="Calibri"/>
                          <a:cs typeface="Calibri"/>
                        </a:rPr>
                        <a:t> </a:t>
                      </a:r>
                      <a:r>
                        <a:rPr sz="1200" b="1" spc="-10" dirty="0">
                          <a:latin typeface="Calibri"/>
                          <a:cs typeface="Calibri"/>
                        </a:rPr>
                        <a:t>Contact </a:t>
                      </a:r>
                      <a:r>
                        <a:rPr sz="1200" b="1" dirty="0">
                          <a:latin typeface="Calibri"/>
                          <a:cs typeface="Calibri"/>
                        </a:rPr>
                        <a:t>Phone</a:t>
                      </a:r>
                      <a:r>
                        <a:rPr sz="1200" b="1" spc="-30" dirty="0">
                          <a:latin typeface="Calibri"/>
                          <a:cs typeface="Calibri"/>
                        </a:rPr>
                        <a:t> </a:t>
                      </a:r>
                      <a:r>
                        <a:rPr sz="1200" b="1" spc="-50" dirty="0">
                          <a:latin typeface="Calibri"/>
                          <a:cs typeface="Calibri"/>
                        </a:rPr>
                        <a:t>#</a:t>
                      </a:r>
                      <a:endParaRPr sz="1200">
                        <a:latin typeface="Calibri"/>
                        <a:cs typeface="Calibri"/>
                      </a:endParaRPr>
                    </a:p>
                  </a:txBody>
                  <a:tcPr marL="0" marR="0" marT="692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344170">
                <a:tc>
                  <a:txBody>
                    <a:bodyPr/>
                    <a:lstStyle/>
                    <a:p>
                      <a:pPr marL="128270" algn="l">
                        <a:lnSpc>
                          <a:spcPct val="100000"/>
                        </a:lnSpc>
                        <a:spcBef>
                          <a:spcPts val="615"/>
                        </a:spcBef>
                      </a:pPr>
                      <a:r>
                        <a:rPr sz="1250" dirty="0">
                          <a:latin typeface="Calibri"/>
                          <a:cs typeface="Calibri"/>
                        </a:rPr>
                        <a:t>SM</a:t>
                      </a:r>
                      <a:r>
                        <a:rPr sz="1250" spc="5" dirty="0">
                          <a:latin typeface="Calibri"/>
                          <a:cs typeface="Calibri"/>
                        </a:rPr>
                        <a:t> </a:t>
                      </a:r>
                      <a:r>
                        <a:rPr sz="1250" spc="-50" dirty="0">
                          <a:latin typeface="Calibri"/>
                          <a:cs typeface="Calibri"/>
                        </a:rPr>
                        <a:t>-</a:t>
                      </a:r>
                      <a:endParaRPr sz="1250">
                        <a:latin typeface="Calibri"/>
                        <a:cs typeface="Calibri"/>
                      </a:endParaRPr>
                    </a:p>
                  </a:txBody>
                  <a:tcPr marL="0" marR="0" marT="781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347345">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344805">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9"/>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r h="347345">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3"/>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4"/>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5"/>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6"/>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7"/>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8"/>
                  </a:ext>
                </a:extLst>
              </a:tr>
              <a:tr h="34417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9"/>
                  </a:ext>
                </a:extLst>
              </a:tr>
              <a:tr h="353060">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l">
                        <a:lnSpc>
                          <a:spcPct val="100000"/>
                        </a:lnSpc>
                      </a:pPr>
                      <a:endParaRPr sz="14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95654" y="3125977"/>
          <a:ext cx="6325869" cy="3091815"/>
        </p:xfrm>
        <a:graphic>
          <a:graphicData uri="http://schemas.openxmlformats.org/drawingml/2006/table">
            <a:tbl>
              <a:tblPr firstRow="1" bandRow="1">
                <a:tableStyleId>{2D5ABB26-0587-4C30-8999-92F81FD0307C}</a:tableStyleId>
              </a:tblPr>
              <a:tblGrid>
                <a:gridCol w="3219450">
                  <a:extLst>
                    <a:ext uri="{9D8B030D-6E8A-4147-A177-3AD203B41FA5}">
                      <a16:colId xmlns:a16="http://schemas.microsoft.com/office/drawing/2014/main" val="20000"/>
                    </a:ext>
                  </a:extLst>
                </a:gridCol>
                <a:gridCol w="1256029">
                  <a:extLst>
                    <a:ext uri="{9D8B030D-6E8A-4147-A177-3AD203B41FA5}">
                      <a16:colId xmlns:a16="http://schemas.microsoft.com/office/drawing/2014/main" val="20001"/>
                    </a:ext>
                  </a:extLst>
                </a:gridCol>
                <a:gridCol w="975360">
                  <a:extLst>
                    <a:ext uri="{9D8B030D-6E8A-4147-A177-3AD203B41FA5}">
                      <a16:colId xmlns:a16="http://schemas.microsoft.com/office/drawing/2014/main" val="20002"/>
                    </a:ext>
                  </a:extLst>
                </a:gridCol>
                <a:gridCol w="875030">
                  <a:extLst>
                    <a:ext uri="{9D8B030D-6E8A-4147-A177-3AD203B41FA5}">
                      <a16:colId xmlns:a16="http://schemas.microsoft.com/office/drawing/2014/main" val="20003"/>
                    </a:ext>
                  </a:extLst>
                </a:gridCol>
              </a:tblGrid>
              <a:tr h="339725">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43535">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44170">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44170">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344170">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344170">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344170">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347345">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r h="340360">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bl>
          </a:graphicData>
        </a:graphic>
      </p:graphicFrame>
      <p:pic>
        <p:nvPicPr>
          <p:cNvPr id="3" name="object 3"/>
          <p:cNvPicPr/>
          <p:nvPr/>
        </p:nvPicPr>
        <p:blipFill>
          <a:blip r:embed="rId2" cstate="print"/>
          <a:stretch>
            <a:fillRect/>
          </a:stretch>
        </p:blipFill>
        <p:spPr>
          <a:xfrm>
            <a:off x="920750" y="1743710"/>
            <a:ext cx="6281420" cy="1380490"/>
          </a:xfrm>
          <a:prstGeom prst="rect">
            <a:avLst/>
          </a:prstGeom>
        </p:spPr>
      </p:pic>
      <p:graphicFrame>
        <p:nvGraphicFramePr>
          <p:cNvPr id="4" name="object 4"/>
          <p:cNvGraphicFramePr>
            <a:graphicFrameLocks noGrp="1"/>
          </p:cNvGraphicFramePr>
          <p:nvPr/>
        </p:nvGraphicFramePr>
        <p:xfrm>
          <a:off x="915987" y="1395761"/>
          <a:ext cx="6293485" cy="1031240"/>
        </p:xfrm>
        <a:graphic>
          <a:graphicData uri="http://schemas.openxmlformats.org/drawingml/2006/table">
            <a:tbl>
              <a:tblPr firstRow="1" bandRow="1">
                <a:tableStyleId>{2D5ABB26-0587-4C30-8999-92F81FD0307C}</a:tableStyleId>
              </a:tblPr>
              <a:tblGrid>
                <a:gridCol w="3197225">
                  <a:extLst>
                    <a:ext uri="{9D8B030D-6E8A-4147-A177-3AD203B41FA5}">
                      <a16:colId xmlns:a16="http://schemas.microsoft.com/office/drawing/2014/main" val="20000"/>
                    </a:ext>
                  </a:extLst>
                </a:gridCol>
                <a:gridCol w="1255395">
                  <a:extLst>
                    <a:ext uri="{9D8B030D-6E8A-4147-A177-3AD203B41FA5}">
                      <a16:colId xmlns:a16="http://schemas.microsoft.com/office/drawing/2014/main" val="20001"/>
                    </a:ext>
                  </a:extLst>
                </a:gridCol>
                <a:gridCol w="975360">
                  <a:extLst>
                    <a:ext uri="{9D8B030D-6E8A-4147-A177-3AD203B41FA5}">
                      <a16:colId xmlns:a16="http://schemas.microsoft.com/office/drawing/2014/main" val="20002"/>
                    </a:ext>
                  </a:extLst>
                </a:gridCol>
                <a:gridCol w="865505">
                  <a:extLst>
                    <a:ext uri="{9D8B030D-6E8A-4147-A177-3AD203B41FA5}">
                      <a16:colId xmlns:a16="http://schemas.microsoft.com/office/drawing/2014/main" val="20003"/>
                    </a:ext>
                  </a:extLst>
                </a:gridCol>
              </a:tblGrid>
              <a:tr h="341630">
                <a:tc>
                  <a:txBody>
                    <a:bodyPr/>
                    <a:lstStyle/>
                    <a:p>
                      <a:pPr marL="50165">
                        <a:lnSpc>
                          <a:spcPct val="100000"/>
                        </a:lnSpc>
                        <a:spcBef>
                          <a:spcPts val="480"/>
                        </a:spcBef>
                      </a:pPr>
                      <a:r>
                        <a:rPr sz="1200" b="1" spc="-10" dirty="0">
                          <a:latin typeface="Calibri"/>
                          <a:cs typeface="Calibri"/>
                        </a:rPr>
                        <a:t>Patrol</a:t>
                      </a:r>
                      <a:r>
                        <a:rPr sz="1200" b="1" spc="-35" dirty="0">
                          <a:latin typeface="Calibri"/>
                          <a:cs typeface="Calibri"/>
                        </a:rPr>
                        <a:t> </a:t>
                      </a:r>
                      <a:r>
                        <a:rPr sz="1200" b="1" spc="-10" dirty="0">
                          <a:latin typeface="Calibri"/>
                          <a:cs typeface="Calibri"/>
                        </a:rPr>
                        <a:t>Name:</a:t>
                      </a:r>
                      <a:endParaRPr sz="1200">
                        <a:latin typeface="Calibri"/>
                        <a:cs typeface="Calibri"/>
                      </a:endParaRPr>
                    </a:p>
                  </a:txBody>
                  <a:tcPr marL="0" marR="0" marT="609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gridSpan="3">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5440">
                <a:tc>
                  <a:txBody>
                    <a:bodyPr/>
                    <a:lstStyle/>
                    <a:p>
                      <a:pPr marL="50165">
                        <a:lnSpc>
                          <a:spcPct val="100000"/>
                        </a:lnSpc>
                        <a:spcBef>
                          <a:spcPts val="500"/>
                        </a:spcBef>
                      </a:pPr>
                      <a:r>
                        <a:rPr sz="1200" b="1" dirty="0">
                          <a:latin typeface="Calibri"/>
                          <a:cs typeface="Calibri"/>
                        </a:rPr>
                        <a:t>Troop</a:t>
                      </a:r>
                      <a:r>
                        <a:rPr sz="1200" b="1" spc="-35" dirty="0">
                          <a:latin typeface="Calibri"/>
                          <a:cs typeface="Calibri"/>
                        </a:rPr>
                        <a:t> </a:t>
                      </a:r>
                      <a:r>
                        <a:rPr sz="1200" b="1" spc="-10" dirty="0">
                          <a:latin typeface="Calibri"/>
                          <a:cs typeface="Calibri"/>
                        </a:rPr>
                        <a:t>Number</a:t>
                      </a:r>
                      <a:endParaRPr sz="1200">
                        <a:latin typeface="Calibri"/>
                        <a:cs typeface="Calibri"/>
                      </a:endParaRPr>
                    </a:p>
                  </a:txBody>
                  <a:tcPr marL="0" marR="0" marT="635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gridSpan="3">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44170">
                <a:tc>
                  <a:txBody>
                    <a:bodyPr/>
                    <a:lstStyle/>
                    <a:p>
                      <a:pPr marL="50165">
                        <a:lnSpc>
                          <a:spcPct val="100000"/>
                        </a:lnSpc>
                        <a:spcBef>
                          <a:spcPts val="495"/>
                        </a:spcBef>
                      </a:pPr>
                      <a:r>
                        <a:rPr sz="1200" b="1" spc="-20" dirty="0">
                          <a:latin typeface="Calibri"/>
                          <a:cs typeface="Calibri"/>
                        </a:rPr>
                        <a:t>Name</a:t>
                      </a:r>
                      <a:endParaRPr sz="1200">
                        <a:latin typeface="Calibri"/>
                        <a:cs typeface="Calibri"/>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0800">
                        <a:lnSpc>
                          <a:spcPct val="100000"/>
                        </a:lnSpc>
                        <a:spcBef>
                          <a:spcPts val="495"/>
                        </a:spcBef>
                      </a:pPr>
                      <a:r>
                        <a:rPr sz="1200" b="1" dirty="0">
                          <a:latin typeface="Calibri"/>
                          <a:cs typeface="Calibri"/>
                        </a:rPr>
                        <a:t>Non-</a:t>
                      </a:r>
                      <a:r>
                        <a:rPr sz="1200" b="1" spc="-10" dirty="0">
                          <a:latin typeface="Calibri"/>
                          <a:cs typeface="Calibri"/>
                        </a:rPr>
                        <a:t> Swimmer</a:t>
                      </a:r>
                      <a:endParaRPr sz="1200">
                        <a:latin typeface="Calibri"/>
                        <a:cs typeface="Calibri"/>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1435">
                        <a:lnSpc>
                          <a:spcPct val="100000"/>
                        </a:lnSpc>
                        <a:spcBef>
                          <a:spcPts val="495"/>
                        </a:spcBef>
                      </a:pPr>
                      <a:r>
                        <a:rPr sz="1200" b="1" spc="-10" dirty="0">
                          <a:latin typeface="Calibri"/>
                          <a:cs typeface="Calibri"/>
                        </a:rPr>
                        <a:t>Beginner</a:t>
                      </a:r>
                      <a:endParaRPr sz="1200">
                        <a:latin typeface="Calibri"/>
                        <a:cs typeface="Calibri"/>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2069">
                        <a:lnSpc>
                          <a:spcPct val="100000"/>
                        </a:lnSpc>
                        <a:spcBef>
                          <a:spcPts val="495"/>
                        </a:spcBef>
                      </a:pPr>
                      <a:r>
                        <a:rPr sz="1200" b="1" spc="-10" dirty="0">
                          <a:latin typeface="Calibri"/>
                          <a:cs typeface="Calibri"/>
                        </a:rPr>
                        <a:t>Swimmer</a:t>
                      </a:r>
                      <a:endParaRPr sz="1200">
                        <a:latin typeface="Calibri"/>
                        <a:cs typeface="Calibri"/>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bl>
          </a:graphicData>
        </a:graphic>
      </p:graphicFrame>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21</a:t>
            </a:fld>
            <a:endParaRPr spc="-25" dirty="0"/>
          </a:p>
        </p:txBody>
      </p:sp>
      <p:sp>
        <p:nvSpPr>
          <p:cNvPr id="5" name="object 5" descr="$PPTXTitle"/>
          <p:cNvSpPr txBox="1">
            <a:spLocks noGrp="1"/>
          </p:cNvSpPr>
          <p:nvPr>
            <p:ph type="title"/>
          </p:nvPr>
        </p:nvSpPr>
        <p:spPr>
          <a:xfrm>
            <a:off x="2821051" y="906526"/>
            <a:ext cx="2223135" cy="415290"/>
          </a:xfrm>
          <a:prstGeom prst="rect">
            <a:avLst/>
          </a:prstGeom>
        </p:spPr>
        <p:txBody>
          <a:bodyPr vert="horz" wrap="square" lIns="0" tIns="13335" rIns="0" bIns="0" rtlCol="0">
            <a:spAutoFit/>
          </a:bodyPr>
          <a:lstStyle/>
          <a:p>
            <a:pPr marL="12700">
              <a:lnSpc>
                <a:spcPct val="100000"/>
              </a:lnSpc>
              <a:spcBef>
                <a:spcPts val="105"/>
              </a:spcBef>
            </a:pPr>
            <a:r>
              <a:rPr sz="2550" dirty="0"/>
              <a:t>PATROL</a:t>
            </a:r>
            <a:r>
              <a:rPr sz="2550" spc="-70" dirty="0"/>
              <a:t> </a:t>
            </a:r>
            <a:r>
              <a:rPr sz="2550" spc="-10" dirty="0"/>
              <a:t>ROSTER</a:t>
            </a:r>
            <a:endParaRPr sz="2550"/>
          </a:p>
        </p:txBody>
      </p:sp>
      <p:sp>
        <p:nvSpPr>
          <p:cNvPr id="6" name="object 6"/>
          <p:cNvSpPr txBox="1"/>
          <p:nvPr/>
        </p:nvSpPr>
        <p:spPr>
          <a:xfrm>
            <a:off x="1138224" y="6526148"/>
            <a:ext cx="5344795" cy="448309"/>
          </a:xfrm>
          <a:prstGeom prst="rect">
            <a:avLst/>
          </a:prstGeom>
        </p:spPr>
        <p:txBody>
          <a:bodyPr vert="horz" wrap="square" lIns="0" tIns="24130" rIns="0" bIns="0" rtlCol="0">
            <a:spAutoFit/>
          </a:bodyPr>
          <a:lstStyle/>
          <a:p>
            <a:pPr marL="652145" marR="5080" indent="-640080">
              <a:lnSpc>
                <a:spcPts val="1639"/>
              </a:lnSpc>
              <a:spcBef>
                <a:spcPts val="190"/>
              </a:spcBef>
            </a:pPr>
            <a:r>
              <a:rPr sz="1400" b="1" dirty="0">
                <a:latin typeface="Calibri"/>
                <a:cs typeface="Calibri"/>
              </a:rPr>
              <a:t>***</a:t>
            </a:r>
            <a:r>
              <a:rPr sz="1400" b="1" spc="-30" dirty="0">
                <a:latin typeface="Calibri"/>
                <a:cs typeface="Calibri"/>
              </a:rPr>
              <a:t> </a:t>
            </a:r>
            <a:r>
              <a:rPr sz="1400" b="1" dirty="0">
                <a:latin typeface="Calibri"/>
                <a:cs typeface="Calibri"/>
              </a:rPr>
              <a:t>Patrols</a:t>
            </a:r>
            <a:r>
              <a:rPr sz="1400" b="1" spc="-25" dirty="0">
                <a:latin typeface="Calibri"/>
                <a:cs typeface="Calibri"/>
              </a:rPr>
              <a:t> </a:t>
            </a:r>
            <a:r>
              <a:rPr sz="1400" b="1" dirty="0">
                <a:latin typeface="Calibri"/>
                <a:cs typeface="Calibri"/>
              </a:rPr>
              <a:t>are</a:t>
            </a:r>
            <a:r>
              <a:rPr sz="1400" b="1" spc="-20" dirty="0">
                <a:latin typeface="Calibri"/>
                <a:cs typeface="Calibri"/>
              </a:rPr>
              <a:t> </a:t>
            </a:r>
            <a:r>
              <a:rPr sz="1400" b="1" dirty="0">
                <a:latin typeface="Calibri"/>
                <a:cs typeface="Calibri"/>
              </a:rPr>
              <a:t>to</a:t>
            </a:r>
            <a:r>
              <a:rPr sz="1400" b="1" spc="-20" dirty="0">
                <a:latin typeface="Calibri"/>
                <a:cs typeface="Calibri"/>
              </a:rPr>
              <a:t> </a:t>
            </a:r>
            <a:r>
              <a:rPr sz="1400" b="1" dirty="0">
                <a:latin typeface="Calibri"/>
                <a:cs typeface="Calibri"/>
              </a:rPr>
              <a:t>carry</a:t>
            </a:r>
            <a:r>
              <a:rPr sz="1400" b="1" spc="-30" dirty="0">
                <a:latin typeface="Calibri"/>
                <a:cs typeface="Calibri"/>
              </a:rPr>
              <a:t> </a:t>
            </a:r>
            <a:r>
              <a:rPr sz="1400" b="1" dirty="0">
                <a:latin typeface="Calibri"/>
                <a:cs typeface="Calibri"/>
              </a:rPr>
              <a:t>their</a:t>
            </a:r>
            <a:r>
              <a:rPr sz="1400" b="1" spc="-35" dirty="0">
                <a:latin typeface="Calibri"/>
                <a:cs typeface="Calibri"/>
              </a:rPr>
              <a:t> </a:t>
            </a:r>
            <a:r>
              <a:rPr sz="1400" b="1" dirty="0">
                <a:latin typeface="Calibri"/>
                <a:cs typeface="Calibri"/>
              </a:rPr>
              <a:t>roster</a:t>
            </a:r>
            <a:r>
              <a:rPr sz="1400" b="1" spc="-25" dirty="0">
                <a:latin typeface="Calibri"/>
                <a:cs typeface="Calibri"/>
              </a:rPr>
              <a:t> </a:t>
            </a:r>
            <a:r>
              <a:rPr sz="1400" b="1" dirty="0">
                <a:latin typeface="Calibri"/>
                <a:cs typeface="Calibri"/>
              </a:rPr>
              <a:t>to</a:t>
            </a:r>
            <a:r>
              <a:rPr sz="1400" b="1" spc="-25" dirty="0">
                <a:latin typeface="Calibri"/>
                <a:cs typeface="Calibri"/>
              </a:rPr>
              <a:t> </a:t>
            </a:r>
            <a:r>
              <a:rPr sz="1400" b="1" dirty="0">
                <a:latin typeface="Calibri"/>
                <a:cs typeface="Calibri"/>
              </a:rPr>
              <a:t>all</a:t>
            </a:r>
            <a:r>
              <a:rPr sz="1400" b="1" spc="-20" dirty="0">
                <a:latin typeface="Calibri"/>
                <a:cs typeface="Calibri"/>
              </a:rPr>
              <a:t> </a:t>
            </a:r>
            <a:r>
              <a:rPr sz="1400" b="1" dirty="0">
                <a:latin typeface="Calibri"/>
                <a:cs typeface="Calibri"/>
              </a:rPr>
              <a:t>events.</a:t>
            </a:r>
            <a:r>
              <a:rPr sz="1400" b="1" spc="-25" dirty="0">
                <a:latin typeface="Calibri"/>
                <a:cs typeface="Calibri"/>
              </a:rPr>
              <a:t> </a:t>
            </a:r>
            <a:r>
              <a:rPr sz="1400" b="1" dirty="0">
                <a:latin typeface="Calibri"/>
                <a:cs typeface="Calibri"/>
              </a:rPr>
              <a:t>This</a:t>
            </a:r>
            <a:r>
              <a:rPr sz="1400" b="1" spc="-20" dirty="0">
                <a:latin typeface="Calibri"/>
                <a:cs typeface="Calibri"/>
              </a:rPr>
              <a:t> </a:t>
            </a:r>
            <a:r>
              <a:rPr sz="1400" b="1" dirty="0">
                <a:latin typeface="Calibri"/>
                <a:cs typeface="Calibri"/>
              </a:rPr>
              <a:t>form</a:t>
            </a:r>
            <a:r>
              <a:rPr sz="1400" b="1" spc="-30" dirty="0">
                <a:latin typeface="Calibri"/>
                <a:cs typeface="Calibri"/>
              </a:rPr>
              <a:t> </a:t>
            </a:r>
            <a:r>
              <a:rPr sz="1400" b="1" dirty="0">
                <a:latin typeface="Calibri"/>
                <a:cs typeface="Calibri"/>
              </a:rPr>
              <a:t>will</a:t>
            </a:r>
            <a:r>
              <a:rPr sz="1400" b="1" spc="-20" dirty="0">
                <a:latin typeface="Calibri"/>
                <a:cs typeface="Calibri"/>
              </a:rPr>
              <a:t> </a:t>
            </a:r>
            <a:r>
              <a:rPr sz="1400" b="1" dirty="0">
                <a:latin typeface="Calibri"/>
                <a:cs typeface="Calibri"/>
              </a:rPr>
              <a:t>be</a:t>
            </a:r>
            <a:r>
              <a:rPr sz="1400" b="1" spc="-25" dirty="0">
                <a:latin typeface="Calibri"/>
                <a:cs typeface="Calibri"/>
              </a:rPr>
              <a:t> </a:t>
            </a:r>
            <a:r>
              <a:rPr sz="1400" b="1" spc="-10" dirty="0">
                <a:latin typeface="Calibri"/>
                <a:cs typeface="Calibri"/>
              </a:rPr>
              <a:t>asked </a:t>
            </a:r>
            <a:r>
              <a:rPr sz="1400" b="1" dirty="0">
                <a:latin typeface="Calibri"/>
                <a:cs typeface="Calibri"/>
              </a:rPr>
              <a:t>for</a:t>
            </a:r>
            <a:r>
              <a:rPr sz="1400" b="1" spc="-40" dirty="0">
                <a:latin typeface="Calibri"/>
                <a:cs typeface="Calibri"/>
              </a:rPr>
              <a:t> </a:t>
            </a:r>
            <a:r>
              <a:rPr sz="1400" b="1" dirty="0">
                <a:latin typeface="Calibri"/>
                <a:cs typeface="Calibri"/>
              </a:rPr>
              <a:t>before</a:t>
            </a:r>
            <a:r>
              <a:rPr sz="1400" b="1" spc="-25" dirty="0">
                <a:latin typeface="Calibri"/>
                <a:cs typeface="Calibri"/>
              </a:rPr>
              <a:t> </a:t>
            </a:r>
            <a:r>
              <a:rPr sz="1400" b="1" dirty="0">
                <a:latin typeface="Calibri"/>
                <a:cs typeface="Calibri"/>
              </a:rPr>
              <a:t>the</a:t>
            </a:r>
            <a:r>
              <a:rPr sz="1400" b="1" spc="-25" dirty="0">
                <a:latin typeface="Calibri"/>
                <a:cs typeface="Calibri"/>
              </a:rPr>
              <a:t> </a:t>
            </a:r>
            <a:r>
              <a:rPr sz="1400" b="1" dirty="0">
                <a:latin typeface="Calibri"/>
                <a:cs typeface="Calibri"/>
              </a:rPr>
              <a:t>patrol</a:t>
            </a:r>
            <a:r>
              <a:rPr sz="1400" b="1" spc="-40" dirty="0">
                <a:latin typeface="Calibri"/>
                <a:cs typeface="Calibri"/>
              </a:rPr>
              <a:t> </a:t>
            </a:r>
            <a:r>
              <a:rPr sz="1400" b="1" dirty="0">
                <a:latin typeface="Calibri"/>
                <a:cs typeface="Calibri"/>
              </a:rPr>
              <a:t>can</a:t>
            </a:r>
            <a:r>
              <a:rPr sz="1400" b="1" spc="-10" dirty="0">
                <a:latin typeface="Calibri"/>
                <a:cs typeface="Calibri"/>
              </a:rPr>
              <a:t> </a:t>
            </a:r>
            <a:r>
              <a:rPr sz="1400" b="1" dirty="0">
                <a:latin typeface="Calibri"/>
                <a:cs typeface="Calibri"/>
              </a:rPr>
              <a:t>participate</a:t>
            </a:r>
            <a:r>
              <a:rPr sz="1400" b="1" spc="-25" dirty="0">
                <a:latin typeface="Calibri"/>
                <a:cs typeface="Calibri"/>
              </a:rPr>
              <a:t> </a:t>
            </a:r>
            <a:r>
              <a:rPr sz="1400" b="1" dirty="0">
                <a:latin typeface="Calibri"/>
                <a:cs typeface="Calibri"/>
              </a:rPr>
              <a:t>in</a:t>
            </a:r>
            <a:r>
              <a:rPr sz="1400" b="1" spc="-25" dirty="0">
                <a:latin typeface="Calibri"/>
                <a:cs typeface="Calibri"/>
              </a:rPr>
              <a:t> </a:t>
            </a:r>
            <a:r>
              <a:rPr sz="1400" b="1" dirty="0">
                <a:latin typeface="Calibri"/>
                <a:cs typeface="Calibri"/>
              </a:rPr>
              <a:t>any</a:t>
            </a:r>
            <a:r>
              <a:rPr sz="1400" b="1" spc="-35" dirty="0">
                <a:latin typeface="Calibri"/>
                <a:cs typeface="Calibri"/>
              </a:rPr>
              <a:t> </a:t>
            </a:r>
            <a:r>
              <a:rPr sz="1400" b="1" dirty="0">
                <a:latin typeface="Calibri"/>
                <a:cs typeface="Calibri"/>
              </a:rPr>
              <a:t>waterfront</a:t>
            </a:r>
            <a:r>
              <a:rPr sz="1400" b="1" spc="-30" dirty="0">
                <a:latin typeface="Calibri"/>
                <a:cs typeface="Calibri"/>
              </a:rPr>
              <a:t> </a:t>
            </a:r>
            <a:r>
              <a:rPr sz="1400" b="1" spc="-10" dirty="0">
                <a:latin typeface="Calibri"/>
                <a:cs typeface="Calibri"/>
              </a:rPr>
              <a:t>event.</a:t>
            </a:r>
            <a:endParaRPr sz="14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75203" y="9245295"/>
            <a:ext cx="165735" cy="193675"/>
          </a:xfrm>
          <a:prstGeom prst="rect">
            <a:avLst/>
          </a:prstGeom>
        </p:spPr>
        <p:txBody>
          <a:bodyPr vert="horz" wrap="square" lIns="0" tIns="12700" rIns="0" bIns="0" rtlCol="0">
            <a:spAutoFit/>
          </a:bodyPr>
          <a:lstStyle/>
          <a:p>
            <a:pPr marL="12700">
              <a:lnSpc>
                <a:spcPct val="100000"/>
              </a:lnSpc>
              <a:spcBef>
                <a:spcPts val="100"/>
              </a:spcBef>
            </a:pPr>
            <a:r>
              <a:rPr sz="1100" spc="-25" dirty="0">
                <a:latin typeface="Times New Roman"/>
                <a:cs typeface="Times New Roman"/>
              </a:rPr>
              <a:t>18</a:t>
            </a:r>
            <a:endParaRPr sz="1100">
              <a:latin typeface="Times New Roman"/>
              <a:cs typeface="Times New Roman"/>
            </a:endParaRPr>
          </a:p>
        </p:txBody>
      </p:sp>
      <p:sp>
        <p:nvSpPr>
          <p:cNvPr id="3" name="object 3" descr="$PPTXTitle"/>
          <p:cNvSpPr txBox="1">
            <a:spLocks noGrp="1"/>
          </p:cNvSpPr>
          <p:nvPr>
            <p:ph type="title"/>
          </p:nvPr>
        </p:nvSpPr>
        <p:spPr>
          <a:prstGeom prst="rect">
            <a:avLst/>
          </a:prstGeom>
        </p:spPr>
        <p:txBody>
          <a:bodyPr vert="horz" wrap="square" lIns="0" tIns="32384" rIns="0" bIns="0" rtlCol="0">
            <a:spAutoFit/>
          </a:bodyPr>
          <a:lstStyle/>
          <a:p>
            <a:pPr marL="50800">
              <a:lnSpc>
                <a:spcPct val="100000"/>
              </a:lnSpc>
              <a:spcBef>
                <a:spcPts val="254"/>
              </a:spcBef>
            </a:pPr>
            <a:r>
              <a:rPr dirty="0"/>
              <a:t>Campsite</a:t>
            </a:r>
            <a:r>
              <a:rPr spc="-95" dirty="0"/>
              <a:t> </a:t>
            </a:r>
            <a:r>
              <a:rPr dirty="0"/>
              <a:t>Inspection</a:t>
            </a:r>
            <a:r>
              <a:rPr spc="-75" dirty="0"/>
              <a:t> </a:t>
            </a:r>
            <a:r>
              <a:rPr spc="-20" dirty="0"/>
              <a:t>Form</a:t>
            </a:r>
          </a:p>
          <a:p>
            <a:pPr marL="12700" marR="27305" indent="325755">
              <a:lnSpc>
                <a:spcPct val="101699"/>
              </a:lnSpc>
              <a:spcBef>
                <a:spcPts val="65"/>
              </a:spcBef>
              <a:tabLst>
                <a:tab pos="2909570" algn="l"/>
                <a:tab pos="3048635" algn="l"/>
              </a:tabLst>
            </a:pPr>
            <a:r>
              <a:rPr sz="1200" b="0" dirty="0">
                <a:latin typeface="Calibri"/>
                <a:cs typeface="Calibri"/>
              </a:rPr>
              <a:t>Unit: </a:t>
            </a:r>
            <a:r>
              <a:rPr sz="1200" b="0" u="sng" dirty="0">
                <a:uFill>
                  <a:solidFill>
                    <a:srgbClr val="000000"/>
                  </a:solidFill>
                </a:uFill>
                <a:latin typeface="Calibri"/>
                <a:cs typeface="Calibri"/>
              </a:rPr>
              <a:t>	</a:t>
            </a:r>
            <a:r>
              <a:rPr sz="1200" b="0" dirty="0">
                <a:latin typeface="Calibri"/>
                <a:cs typeface="Calibri"/>
              </a:rPr>
              <a:t> Campsite: </a:t>
            </a:r>
            <a:r>
              <a:rPr sz="1200" b="0" u="sng" dirty="0">
                <a:uFill>
                  <a:solidFill>
                    <a:srgbClr val="000000"/>
                  </a:solidFill>
                </a:uFill>
                <a:latin typeface="Calibri"/>
                <a:cs typeface="Calibri"/>
              </a:rPr>
              <a:t>		</a:t>
            </a:r>
            <a:endParaRPr sz="1200">
              <a:latin typeface="Calibri"/>
              <a:cs typeface="Calibri"/>
            </a:endParaRPr>
          </a:p>
        </p:txBody>
      </p:sp>
      <p:graphicFrame>
        <p:nvGraphicFramePr>
          <p:cNvPr id="4" name="object 4"/>
          <p:cNvGraphicFramePr>
            <a:graphicFrameLocks noGrp="1"/>
          </p:cNvGraphicFramePr>
          <p:nvPr/>
        </p:nvGraphicFramePr>
        <p:xfrm>
          <a:off x="968044" y="1743710"/>
          <a:ext cx="5881370" cy="6990080"/>
        </p:xfrm>
        <a:graphic>
          <a:graphicData uri="http://schemas.openxmlformats.org/drawingml/2006/table">
            <a:tbl>
              <a:tblPr firstRow="1" bandRow="1">
                <a:tableStyleId>{2D5ABB26-0587-4C30-8999-92F81FD0307C}</a:tableStyleId>
              </a:tblPr>
              <a:tblGrid>
                <a:gridCol w="462915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452120">
                  <a:extLst>
                    <a:ext uri="{9D8B030D-6E8A-4147-A177-3AD203B41FA5}">
                      <a16:colId xmlns:a16="http://schemas.microsoft.com/office/drawing/2014/main" val="20002"/>
                    </a:ext>
                  </a:extLst>
                </a:gridCol>
              </a:tblGrid>
              <a:tr h="176530">
                <a:tc gridSpan="3">
                  <a:txBody>
                    <a:bodyPr/>
                    <a:lstStyle/>
                    <a:p>
                      <a:pPr marL="130810">
                        <a:lnSpc>
                          <a:spcPts val="1275"/>
                        </a:lnSpc>
                      </a:pPr>
                      <a:r>
                        <a:rPr sz="1100" b="1" dirty="0">
                          <a:latin typeface="Calibri"/>
                          <a:cs typeface="Calibri"/>
                        </a:rPr>
                        <a:t>SITE</a:t>
                      </a:r>
                      <a:r>
                        <a:rPr sz="1100" b="1" spc="-25" dirty="0">
                          <a:latin typeface="Calibri"/>
                          <a:cs typeface="Calibri"/>
                        </a:rPr>
                        <a:t> </a:t>
                      </a:r>
                      <a:r>
                        <a:rPr sz="1100" b="1" spc="-10" dirty="0">
                          <a:latin typeface="Calibri"/>
                          <a:cs typeface="Calibri"/>
                        </a:rPr>
                        <a:t>SELECTION</a:t>
                      </a:r>
                      <a:r>
                        <a:rPr sz="1100" b="1" spc="-20" dirty="0">
                          <a:latin typeface="Calibri"/>
                          <a:cs typeface="Calibri"/>
                        </a:rPr>
                        <a:t> </a:t>
                      </a:r>
                      <a:r>
                        <a:rPr sz="1100" b="1" dirty="0">
                          <a:latin typeface="Calibri"/>
                          <a:cs typeface="Calibri"/>
                        </a:rPr>
                        <a:t>AND</a:t>
                      </a:r>
                      <a:r>
                        <a:rPr sz="1100" b="1" spc="-20" dirty="0">
                          <a:latin typeface="Calibri"/>
                          <a:cs typeface="Calibri"/>
                        </a:rPr>
                        <a:t> </a:t>
                      </a:r>
                      <a:r>
                        <a:rPr sz="1100" b="1" dirty="0">
                          <a:latin typeface="Calibri"/>
                          <a:cs typeface="Calibri"/>
                        </a:rPr>
                        <a:t>TENT</a:t>
                      </a:r>
                      <a:r>
                        <a:rPr sz="1100" b="1" spc="-15" dirty="0">
                          <a:latin typeface="Calibri"/>
                          <a:cs typeface="Calibri"/>
                        </a:rPr>
                        <a:t> </a:t>
                      </a:r>
                      <a:r>
                        <a:rPr sz="1100" b="1" dirty="0">
                          <a:latin typeface="Calibri"/>
                          <a:cs typeface="Calibri"/>
                        </a:rPr>
                        <a:t>PLACEMENT</a:t>
                      </a:r>
                      <a:r>
                        <a:rPr sz="1100" b="1" spc="-15" dirty="0">
                          <a:latin typeface="Calibri"/>
                          <a:cs typeface="Calibri"/>
                        </a:rPr>
                        <a:t> </a:t>
                      </a:r>
                      <a:r>
                        <a:rPr sz="1100" b="1" dirty="0">
                          <a:latin typeface="Calibri"/>
                          <a:cs typeface="Calibri"/>
                        </a:rPr>
                        <a:t>(5</a:t>
                      </a:r>
                      <a:r>
                        <a:rPr sz="1100" b="1" spc="-25" dirty="0">
                          <a:latin typeface="Calibri"/>
                          <a:cs typeface="Calibri"/>
                        </a:rPr>
                        <a:t> </a:t>
                      </a:r>
                      <a:r>
                        <a:rPr sz="1100" b="1" dirty="0">
                          <a:latin typeface="Calibri"/>
                          <a:cs typeface="Calibri"/>
                        </a:rPr>
                        <a:t>points</a:t>
                      </a:r>
                      <a:r>
                        <a:rPr sz="1100" b="1" spc="-20" dirty="0">
                          <a:latin typeface="Calibri"/>
                          <a:cs typeface="Calibri"/>
                        </a:rPr>
                        <a:t> </a:t>
                      </a:r>
                      <a:r>
                        <a:rPr sz="1100" b="1" spc="-10" dirty="0">
                          <a:latin typeface="Calibri"/>
                          <a:cs typeface="Calibri"/>
                        </a:rPr>
                        <a:t>total)</a:t>
                      </a:r>
                      <a:endParaRPr sz="1100">
                        <a:latin typeface="Calibri"/>
                        <a:cs typeface="Calibri"/>
                      </a:endParaRPr>
                    </a:p>
                  </a:txBody>
                  <a:tcPr marL="0" marR="0" marT="0"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54965">
                <a:tc>
                  <a:txBody>
                    <a:bodyPr/>
                    <a:lstStyle/>
                    <a:p>
                      <a:pPr marL="588010" marR="147955" indent="-228600">
                        <a:lnSpc>
                          <a:spcPct val="100899"/>
                        </a:lnSpc>
                        <a:spcBef>
                          <a:spcPts val="5"/>
                        </a:spcBef>
                        <a:buFont typeface="Symbol"/>
                        <a:buChar char=""/>
                        <a:tabLst>
                          <a:tab pos="588010" algn="l"/>
                        </a:tabLst>
                      </a:pPr>
                      <a:r>
                        <a:rPr sz="1100" dirty="0">
                          <a:latin typeface="Calibri"/>
                          <a:cs typeface="Calibri"/>
                        </a:rPr>
                        <a:t>Takes</a:t>
                      </a:r>
                      <a:r>
                        <a:rPr sz="1100" spc="-20" dirty="0">
                          <a:latin typeface="Calibri"/>
                          <a:cs typeface="Calibri"/>
                        </a:rPr>
                        <a:t> </a:t>
                      </a:r>
                      <a:r>
                        <a:rPr sz="1100" dirty="0">
                          <a:latin typeface="Calibri"/>
                          <a:cs typeface="Calibri"/>
                        </a:rPr>
                        <a:t>advantage</a:t>
                      </a:r>
                      <a:r>
                        <a:rPr sz="1100" spc="-10" dirty="0">
                          <a:latin typeface="Calibri"/>
                          <a:cs typeface="Calibri"/>
                        </a:rPr>
                        <a:t> </a:t>
                      </a:r>
                      <a:r>
                        <a:rPr sz="1100" dirty="0">
                          <a:latin typeface="Calibri"/>
                          <a:cs typeface="Calibri"/>
                        </a:rPr>
                        <a:t>of</a:t>
                      </a:r>
                      <a:r>
                        <a:rPr sz="1100" spc="-15" dirty="0">
                          <a:latin typeface="Calibri"/>
                          <a:cs typeface="Calibri"/>
                        </a:rPr>
                        <a:t> </a:t>
                      </a:r>
                      <a:r>
                        <a:rPr sz="1100" dirty="0">
                          <a:latin typeface="Calibri"/>
                          <a:cs typeface="Calibri"/>
                        </a:rPr>
                        <a:t>ground</a:t>
                      </a:r>
                      <a:r>
                        <a:rPr sz="1100" spc="-15" dirty="0">
                          <a:latin typeface="Calibri"/>
                          <a:cs typeface="Calibri"/>
                        </a:rPr>
                        <a:t> </a:t>
                      </a:r>
                      <a:r>
                        <a:rPr sz="1100" dirty="0">
                          <a:latin typeface="Calibri"/>
                          <a:cs typeface="Calibri"/>
                        </a:rPr>
                        <a:t>slope,</a:t>
                      </a:r>
                      <a:r>
                        <a:rPr sz="1100" spc="-10" dirty="0">
                          <a:latin typeface="Calibri"/>
                          <a:cs typeface="Calibri"/>
                        </a:rPr>
                        <a:t> </a:t>
                      </a:r>
                      <a:r>
                        <a:rPr sz="1100" dirty="0">
                          <a:latin typeface="Calibri"/>
                          <a:cs typeface="Calibri"/>
                        </a:rPr>
                        <a:t>no</a:t>
                      </a:r>
                      <a:r>
                        <a:rPr sz="1100" spc="-5" dirty="0">
                          <a:latin typeface="Calibri"/>
                          <a:cs typeface="Calibri"/>
                        </a:rPr>
                        <a:t> </a:t>
                      </a:r>
                      <a:r>
                        <a:rPr sz="1100" dirty="0">
                          <a:latin typeface="Calibri"/>
                          <a:cs typeface="Calibri"/>
                        </a:rPr>
                        <a:t>ditching.</a:t>
                      </a:r>
                      <a:r>
                        <a:rPr sz="1100" spc="-10" dirty="0">
                          <a:latin typeface="Calibri"/>
                          <a:cs typeface="Calibri"/>
                        </a:rPr>
                        <a:t> </a:t>
                      </a:r>
                      <a:r>
                        <a:rPr sz="1100" dirty="0">
                          <a:latin typeface="Calibri"/>
                          <a:cs typeface="Calibri"/>
                        </a:rPr>
                        <a:t>Avoids</a:t>
                      </a:r>
                      <a:r>
                        <a:rPr sz="1100" spc="-10" dirty="0">
                          <a:latin typeface="Calibri"/>
                          <a:cs typeface="Calibri"/>
                        </a:rPr>
                        <a:t> </a:t>
                      </a:r>
                      <a:r>
                        <a:rPr sz="1100" dirty="0">
                          <a:latin typeface="Calibri"/>
                          <a:cs typeface="Calibri"/>
                        </a:rPr>
                        <a:t>insects,</a:t>
                      </a:r>
                      <a:r>
                        <a:rPr sz="1100" spc="-25" dirty="0">
                          <a:latin typeface="Calibri"/>
                          <a:cs typeface="Calibri"/>
                        </a:rPr>
                        <a:t> </a:t>
                      </a:r>
                      <a:r>
                        <a:rPr sz="1100" spc="-10" dirty="0">
                          <a:latin typeface="Calibri"/>
                          <a:cs typeface="Calibri"/>
                        </a:rPr>
                        <a:t>poison </a:t>
                      </a:r>
                      <a:r>
                        <a:rPr sz="1100" dirty="0">
                          <a:latin typeface="Calibri"/>
                          <a:cs typeface="Calibri"/>
                        </a:rPr>
                        <a:t>ivy,</a:t>
                      </a:r>
                      <a:r>
                        <a:rPr sz="1100" spc="-25" dirty="0">
                          <a:latin typeface="Calibri"/>
                          <a:cs typeface="Calibri"/>
                        </a:rPr>
                        <a:t> </a:t>
                      </a:r>
                      <a:r>
                        <a:rPr sz="1100" dirty="0">
                          <a:latin typeface="Calibri"/>
                          <a:cs typeface="Calibri"/>
                        </a:rPr>
                        <a:t>and</a:t>
                      </a:r>
                      <a:r>
                        <a:rPr sz="1100" spc="-20" dirty="0">
                          <a:latin typeface="Calibri"/>
                          <a:cs typeface="Calibri"/>
                        </a:rPr>
                        <a:t> </a:t>
                      </a:r>
                      <a:r>
                        <a:rPr sz="1100" dirty="0">
                          <a:latin typeface="Calibri"/>
                          <a:cs typeface="Calibri"/>
                        </a:rPr>
                        <a:t>obvious</a:t>
                      </a:r>
                      <a:r>
                        <a:rPr sz="1100" spc="-10" dirty="0">
                          <a:latin typeface="Calibri"/>
                          <a:cs typeface="Calibri"/>
                        </a:rPr>
                        <a:t> </a:t>
                      </a:r>
                      <a:r>
                        <a:rPr sz="1100" dirty="0">
                          <a:latin typeface="Calibri"/>
                          <a:cs typeface="Calibri"/>
                        </a:rPr>
                        <a:t>danger</a:t>
                      </a:r>
                      <a:r>
                        <a:rPr sz="1100" spc="-25" dirty="0">
                          <a:latin typeface="Calibri"/>
                          <a:cs typeface="Calibri"/>
                        </a:rPr>
                        <a:t> </a:t>
                      </a:r>
                      <a:r>
                        <a:rPr sz="1100" dirty="0">
                          <a:latin typeface="Calibri"/>
                          <a:cs typeface="Calibri"/>
                        </a:rPr>
                        <a:t>from</a:t>
                      </a:r>
                      <a:r>
                        <a:rPr sz="1100" spc="-20" dirty="0">
                          <a:latin typeface="Calibri"/>
                          <a:cs typeface="Calibri"/>
                        </a:rPr>
                        <a:t> </a:t>
                      </a:r>
                      <a:r>
                        <a:rPr sz="1100" spc="-10" dirty="0">
                          <a:latin typeface="Calibri"/>
                          <a:cs typeface="Calibri"/>
                        </a:rPr>
                        <a:t>overhead.</a:t>
                      </a:r>
                      <a:endParaRPr sz="1100">
                        <a:latin typeface="Calibri"/>
                        <a:cs typeface="Calibri"/>
                      </a:endParaRPr>
                    </a:p>
                  </a:txBody>
                  <a:tcPr marL="0" marR="0" marT="63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70"/>
                        </a:lnSpc>
                      </a:pPr>
                      <a:r>
                        <a:rPr sz="1000" spc="-10" dirty="0">
                          <a:latin typeface="Calibri"/>
                          <a:cs typeface="Calibri"/>
                        </a:rPr>
                        <a:t>0-</a:t>
                      </a:r>
                      <a:r>
                        <a:rPr sz="1000" dirty="0">
                          <a:latin typeface="Calibri"/>
                          <a:cs typeface="Calibri"/>
                        </a:rPr>
                        <a:t>5</a:t>
                      </a:r>
                      <a:r>
                        <a:rPr sz="1000" spc="-15" dirty="0">
                          <a:latin typeface="Calibri"/>
                          <a:cs typeface="Calibri"/>
                        </a:rPr>
                        <a:t> </a:t>
                      </a: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76530">
                <a:tc gridSpan="3">
                  <a:txBody>
                    <a:bodyPr/>
                    <a:lstStyle/>
                    <a:p>
                      <a:pPr marL="130810">
                        <a:lnSpc>
                          <a:spcPts val="1275"/>
                        </a:lnSpc>
                      </a:pPr>
                      <a:r>
                        <a:rPr sz="1100" b="1" dirty="0">
                          <a:latin typeface="Calibri"/>
                          <a:cs typeface="Calibri"/>
                        </a:rPr>
                        <a:t>SHELTER</a:t>
                      </a:r>
                      <a:r>
                        <a:rPr sz="1100" b="1" spc="-35" dirty="0">
                          <a:latin typeface="Calibri"/>
                          <a:cs typeface="Calibri"/>
                        </a:rPr>
                        <a:t> </a:t>
                      </a:r>
                      <a:r>
                        <a:rPr sz="1100" b="1" dirty="0">
                          <a:latin typeface="Calibri"/>
                          <a:cs typeface="Calibri"/>
                        </a:rPr>
                        <a:t>(10</a:t>
                      </a:r>
                      <a:r>
                        <a:rPr sz="1100" b="1" spc="-35" dirty="0">
                          <a:latin typeface="Calibri"/>
                          <a:cs typeface="Calibri"/>
                        </a:rPr>
                        <a:t> </a:t>
                      </a:r>
                      <a:r>
                        <a:rPr sz="1100" b="1" dirty="0">
                          <a:latin typeface="Calibri"/>
                          <a:cs typeface="Calibri"/>
                        </a:rPr>
                        <a:t>points</a:t>
                      </a:r>
                      <a:r>
                        <a:rPr sz="1100" b="1" spc="-40" dirty="0">
                          <a:latin typeface="Calibri"/>
                          <a:cs typeface="Calibri"/>
                        </a:rPr>
                        <a:t> </a:t>
                      </a:r>
                      <a:r>
                        <a:rPr sz="1100" b="1" spc="-10" dirty="0">
                          <a:latin typeface="Calibri"/>
                          <a:cs typeface="Calibri"/>
                        </a:rPr>
                        <a:t>total)</a:t>
                      </a:r>
                      <a:endParaRPr sz="1100">
                        <a:latin typeface="Calibri"/>
                        <a:cs typeface="Calibri"/>
                      </a:endParaRPr>
                    </a:p>
                  </a:txBody>
                  <a:tcPr marL="0" marR="0" marT="0"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4150">
                <a:tc>
                  <a:txBody>
                    <a:bodyPr/>
                    <a:lstStyle/>
                    <a:p>
                      <a:pPr marL="588010" indent="-228600">
                        <a:lnSpc>
                          <a:spcPct val="100000"/>
                        </a:lnSpc>
                        <a:spcBef>
                          <a:spcPts val="15"/>
                        </a:spcBef>
                        <a:buFont typeface="Symbol"/>
                        <a:buChar char=""/>
                        <a:tabLst>
                          <a:tab pos="588010" algn="l"/>
                        </a:tabLst>
                      </a:pPr>
                      <a:r>
                        <a:rPr sz="1100" dirty="0">
                          <a:latin typeface="Calibri"/>
                          <a:cs typeface="Calibri"/>
                        </a:rPr>
                        <a:t>Tents</a:t>
                      </a:r>
                      <a:r>
                        <a:rPr sz="1100" spc="-25" dirty="0">
                          <a:latin typeface="Calibri"/>
                          <a:cs typeface="Calibri"/>
                        </a:rPr>
                        <a:t> </a:t>
                      </a:r>
                      <a:r>
                        <a:rPr sz="1100" dirty="0">
                          <a:latin typeface="Calibri"/>
                          <a:cs typeface="Calibri"/>
                        </a:rPr>
                        <a:t>properly</a:t>
                      </a:r>
                      <a:r>
                        <a:rPr sz="1100" spc="-35" dirty="0">
                          <a:latin typeface="Calibri"/>
                          <a:cs typeface="Calibri"/>
                        </a:rPr>
                        <a:t> </a:t>
                      </a:r>
                      <a:r>
                        <a:rPr sz="1100" dirty="0">
                          <a:latin typeface="Calibri"/>
                          <a:cs typeface="Calibri"/>
                        </a:rPr>
                        <a:t>erected;</a:t>
                      </a:r>
                      <a:r>
                        <a:rPr sz="1100" spc="-25" dirty="0">
                          <a:latin typeface="Calibri"/>
                          <a:cs typeface="Calibri"/>
                        </a:rPr>
                        <a:t> </a:t>
                      </a:r>
                      <a:r>
                        <a:rPr sz="1100" dirty="0">
                          <a:latin typeface="Calibri"/>
                          <a:cs typeface="Calibri"/>
                        </a:rPr>
                        <a:t>trim,</a:t>
                      </a:r>
                      <a:r>
                        <a:rPr sz="1100" spc="-30" dirty="0">
                          <a:latin typeface="Calibri"/>
                          <a:cs typeface="Calibri"/>
                        </a:rPr>
                        <a:t> </a:t>
                      </a:r>
                      <a:r>
                        <a:rPr sz="1100" dirty="0">
                          <a:latin typeface="Calibri"/>
                          <a:cs typeface="Calibri"/>
                        </a:rPr>
                        <a:t>securely</a:t>
                      </a:r>
                      <a:r>
                        <a:rPr sz="1100" spc="-25" dirty="0">
                          <a:latin typeface="Calibri"/>
                          <a:cs typeface="Calibri"/>
                        </a:rPr>
                        <a:t> </a:t>
                      </a:r>
                      <a:r>
                        <a:rPr sz="1100" spc="-10" dirty="0">
                          <a:latin typeface="Calibri"/>
                          <a:cs typeface="Calibri"/>
                        </a:rPr>
                        <a:t>anchored.</a:t>
                      </a:r>
                      <a:endParaRPr sz="1100">
                        <a:latin typeface="Calibri"/>
                        <a:cs typeface="Calibri"/>
                      </a:endParaRPr>
                    </a:p>
                  </a:txBody>
                  <a:tcPr marL="0" marR="0" marT="190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70"/>
                        </a:lnSpc>
                      </a:pPr>
                      <a:r>
                        <a:rPr sz="1000" spc="-10" dirty="0">
                          <a:latin typeface="Calibri"/>
                          <a:cs typeface="Calibri"/>
                        </a:rPr>
                        <a:t>0-</a:t>
                      </a:r>
                      <a:r>
                        <a:rPr sz="1000" dirty="0">
                          <a:latin typeface="Calibri"/>
                          <a:cs typeface="Calibri"/>
                        </a:rPr>
                        <a:t>5</a:t>
                      </a:r>
                      <a:r>
                        <a:rPr sz="1000" spc="-15" dirty="0">
                          <a:latin typeface="Calibri"/>
                          <a:cs typeface="Calibri"/>
                        </a:rPr>
                        <a:t> </a:t>
                      </a: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353060">
                <a:tc>
                  <a:txBody>
                    <a:bodyPr/>
                    <a:lstStyle/>
                    <a:p>
                      <a:pPr marL="588010" marR="191770" indent="-228600">
                        <a:lnSpc>
                          <a:spcPct val="100899"/>
                        </a:lnSpc>
                        <a:spcBef>
                          <a:spcPts val="5"/>
                        </a:spcBef>
                        <a:buFont typeface="Symbol"/>
                        <a:buChar char=""/>
                        <a:tabLst>
                          <a:tab pos="588010" algn="l"/>
                        </a:tabLst>
                      </a:pPr>
                      <a:r>
                        <a:rPr sz="1100" dirty="0">
                          <a:latin typeface="Calibri"/>
                          <a:cs typeface="Calibri"/>
                        </a:rPr>
                        <a:t>Cover</a:t>
                      </a:r>
                      <a:r>
                        <a:rPr sz="1100" spc="-20" dirty="0">
                          <a:latin typeface="Calibri"/>
                          <a:cs typeface="Calibri"/>
                        </a:rPr>
                        <a:t> </a:t>
                      </a:r>
                      <a:r>
                        <a:rPr sz="1100" dirty="0">
                          <a:latin typeface="Calibri"/>
                          <a:cs typeface="Calibri"/>
                        </a:rPr>
                        <a:t>for</a:t>
                      </a:r>
                      <a:r>
                        <a:rPr sz="1100" spc="-20" dirty="0">
                          <a:latin typeface="Calibri"/>
                          <a:cs typeface="Calibri"/>
                        </a:rPr>
                        <a:t> </a:t>
                      </a:r>
                      <a:r>
                        <a:rPr sz="1100" dirty="0">
                          <a:latin typeface="Calibri"/>
                          <a:cs typeface="Calibri"/>
                        </a:rPr>
                        <a:t>dining</a:t>
                      </a:r>
                      <a:r>
                        <a:rPr sz="1100" spc="-25" dirty="0">
                          <a:latin typeface="Calibri"/>
                          <a:cs typeface="Calibri"/>
                        </a:rPr>
                        <a:t> </a:t>
                      </a:r>
                      <a:r>
                        <a:rPr sz="1100" dirty="0">
                          <a:latin typeface="Calibri"/>
                          <a:cs typeface="Calibri"/>
                        </a:rPr>
                        <a:t>facilities</a:t>
                      </a:r>
                      <a:r>
                        <a:rPr sz="1100" spc="-15" dirty="0">
                          <a:latin typeface="Calibri"/>
                          <a:cs typeface="Calibri"/>
                        </a:rPr>
                        <a:t> </a:t>
                      </a:r>
                      <a:r>
                        <a:rPr sz="1100" dirty="0">
                          <a:latin typeface="Calibri"/>
                          <a:cs typeface="Calibri"/>
                        </a:rPr>
                        <a:t>properly</a:t>
                      </a:r>
                      <a:r>
                        <a:rPr sz="1100" spc="-25" dirty="0">
                          <a:latin typeface="Calibri"/>
                          <a:cs typeface="Calibri"/>
                        </a:rPr>
                        <a:t> </a:t>
                      </a:r>
                      <a:r>
                        <a:rPr sz="1100" dirty="0">
                          <a:latin typeface="Calibri"/>
                          <a:cs typeface="Calibri"/>
                        </a:rPr>
                        <a:t>erected;</a:t>
                      </a:r>
                      <a:r>
                        <a:rPr sz="1100" spc="-30" dirty="0">
                          <a:latin typeface="Calibri"/>
                          <a:cs typeface="Calibri"/>
                        </a:rPr>
                        <a:t> </a:t>
                      </a:r>
                      <a:r>
                        <a:rPr sz="1100" dirty="0">
                          <a:latin typeface="Calibri"/>
                          <a:cs typeface="Calibri"/>
                        </a:rPr>
                        <a:t>trim,</a:t>
                      </a:r>
                      <a:r>
                        <a:rPr sz="1100" spc="-5" dirty="0">
                          <a:latin typeface="Calibri"/>
                          <a:cs typeface="Calibri"/>
                        </a:rPr>
                        <a:t> </a:t>
                      </a:r>
                      <a:r>
                        <a:rPr sz="1100" dirty="0">
                          <a:latin typeface="Calibri"/>
                          <a:cs typeface="Calibri"/>
                        </a:rPr>
                        <a:t>securely</a:t>
                      </a:r>
                      <a:r>
                        <a:rPr sz="1100" spc="-25" dirty="0">
                          <a:latin typeface="Calibri"/>
                          <a:cs typeface="Calibri"/>
                        </a:rPr>
                        <a:t> </a:t>
                      </a:r>
                      <a:r>
                        <a:rPr sz="1100" spc="-10" dirty="0">
                          <a:latin typeface="Calibri"/>
                          <a:cs typeface="Calibri"/>
                        </a:rPr>
                        <a:t>anchored, </a:t>
                      </a:r>
                      <a:r>
                        <a:rPr sz="1100" dirty="0">
                          <a:latin typeface="Calibri"/>
                          <a:cs typeface="Calibri"/>
                        </a:rPr>
                        <a:t>provides</a:t>
                      </a:r>
                      <a:r>
                        <a:rPr sz="1100" spc="-10" dirty="0">
                          <a:latin typeface="Calibri"/>
                          <a:cs typeface="Calibri"/>
                        </a:rPr>
                        <a:t> </a:t>
                      </a:r>
                      <a:r>
                        <a:rPr sz="1100" dirty="0">
                          <a:latin typeface="Calibri"/>
                          <a:cs typeface="Calibri"/>
                        </a:rPr>
                        <a:t>for</a:t>
                      </a:r>
                      <a:r>
                        <a:rPr sz="1100" spc="-15" dirty="0">
                          <a:latin typeface="Calibri"/>
                          <a:cs typeface="Calibri"/>
                        </a:rPr>
                        <a:t> </a:t>
                      </a:r>
                      <a:r>
                        <a:rPr sz="1100" spc="-10" dirty="0">
                          <a:latin typeface="Calibri"/>
                          <a:cs typeface="Calibri"/>
                        </a:rPr>
                        <a:t>run-</a:t>
                      </a:r>
                      <a:r>
                        <a:rPr sz="1100" dirty="0">
                          <a:latin typeface="Calibri"/>
                          <a:cs typeface="Calibri"/>
                        </a:rPr>
                        <a:t>off</a:t>
                      </a:r>
                      <a:r>
                        <a:rPr sz="1100" spc="-15" dirty="0">
                          <a:latin typeface="Calibri"/>
                          <a:cs typeface="Calibri"/>
                        </a:rPr>
                        <a:t> </a:t>
                      </a:r>
                      <a:r>
                        <a:rPr sz="1100" dirty="0">
                          <a:latin typeface="Calibri"/>
                          <a:cs typeface="Calibri"/>
                        </a:rPr>
                        <a:t>of </a:t>
                      </a:r>
                      <a:r>
                        <a:rPr sz="1100" spc="-20" dirty="0">
                          <a:latin typeface="Calibri"/>
                          <a:cs typeface="Calibri"/>
                        </a:rPr>
                        <a:t>rain.</a:t>
                      </a:r>
                      <a:endParaRPr sz="1100">
                        <a:latin typeface="Calibri"/>
                        <a:cs typeface="Calibri"/>
                      </a:endParaRPr>
                    </a:p>
                  </a:txBody>
                  <a:tcPr marL="0" marR="0" marT="63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70"/>
                        </a:lnSpc>
                      </a:pPr>
                      <a:r>
                        <a:rPr sz="1000" spc="-10" dirty="0">
                          <a:latin typeface="Calibri"/>
                          <a:cs typeface="Calibri"/>
                        </a:rPr>
                        <a:t>0-</a:t>
                      </a:r>
                      <a:r>
                        <a:rPr sz="1000" dirty="0">
                          <a:latin typeface="Calibri"/>
                          <a:cs typeface="Calibri"/>
                        </a:rPr>
                        <a:t>5</a:t>
                      </a:r>
                      <a:r>
                        <a:rPr sz="1000" spc="-15" dirty="0">
                          <a:latin typeface="Calibri"/>
                          <a:cs typeface="Calibri"/>
                        </a:rPr>
                        <a:t> </a:t>
                      </a: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76530">
                <a:tc gridSpan="3">
                  <a:txBody>
                    <a:bodyPr/>
                    <a:lstStyle/>
                    <a:p>
                      <a:pPr marL="130810">
                        <a:lnSpc>
                          <a:spcPts val="1290"/>
                        </a:lnSpc>
                      </a:pPr>
                      <a:r>
                        <a:rPr sz="1100" b="1" dirty="0">
                          <a:latin typeface="Calibri"/>
                          <a:cs typeface="Calibri"/>
                        </a:rPr>
                        <a:t>FIRE,</a:t>
                      </a:r>
                      <a:r>
                        <a:rPr sz="1100" b="1" spc="-30" dirty="0">
                          <a:latin typeface="Calibri"/>
                          <a:cs typeface="Calibri"/>
                        </a:rPr>
                        <a:t> </a:t>
                      </a:r>
                      <a:r>
                        <a:rPr sz="1100" b="1" dirty="0">
                          <a:latin typeface="Calibri"/>
                          <a:cs typeface="Calibri"/>
                        </a:rPr>
                        <a:t>FIREWOOD,</a:t>
                      </a:r>
                      <a:r>
                        <a:rPr sz="1100" b="1" spc="-40" dirty="0">
                          <a:latin typeface="Calibri"/>
                          <a:cs typeface="Calibri"/>
                        </a:rPr>
                        <a:t> </a:t>
                      </a:r>
                      <a:r>
                        <a:rPr sz="1100" b="1" dirty="0">
                          <a:latin typeface="Calibri"/>
                          <a:cs typeface="Calibri"/>
                        </a:rPr>
                        <a:t>AND</a:t>
                      </a:r>
                      <a:r>
                        <a:rPr sz="1100" b="1" spc="-30" dirty="0">
                          <a:latin typeface="Calibri"/>
                          <a:cs typeface="Calibri"/>
                        </a:rPr>
                        <a:t> </a:t>
                      </a:r>
                      <a:r>
                        <a:rPr sz="1100" b="1" dirty="0">
                          <a:latin typeface="Calibri"/>
                          <a:cs typeface="Calibri"/>
                        </a:rPr>
                        <a:t>WOOD</a:t>
                      </a:r>
                      <a:r>
                        <a:rPr sz="1100" b="1" spc="-35" dirty="0">
                          <a:latin typeface="Calibri"/>
                          <a:cs typeface="Calibri"/>
                        </a:rPr>
                        <a:t> </a:t>
                      </a:r>
                      <a:r>
                        <a:rPr sz="1100" b="1" dirty="0">
                          <a:latin typeface="Calibri"/>
                          <a:cs typeface="Calibri"/>
                        </a:rPr>
                        <a:t>TOOLS</a:t>
                      </a:r>
                      <a:r>
                        <a:rPr sz="1100" b="1" spc="-35" dirty="0">
                          <a:latin typeface="Calibri"/>
                          <a:cs typeface="Calibri"/>
                        </a:rPr>
                        <a:t> </a:t>
                      </a:r>
                      <a:r>
                        <a:rPr sz="1100" b="1" dirty="0">
                          <a:latin typeface="Calibri"/>
                          <a:cs typeface="Calibri"/>
                        </a:rPr>
                        <a:t>(25</a:t>
                      </a:r>
                      <a:r>
                        <a:rPr sz="1100" b="1" spc="-30" dirty="0">
                          <a:latin typeface="Calibri"/>
                          <a:cs typeface="Calibri"/>
                        </a:rPr>
                        <a:t> </a:t>
                      </a:r>
                      <a:r>
                        <a:rPr sz="1100" b="1" dirty="0">
                          <a:latin typeface="Calibri"/>
                          <a:cs typeface="Calibri"/>
                        </a:rPr>
                        <a:t>points</a:t>
                      </a:r>
                      <a:r>
                        <a:rPr sz="1100" b="1" spc="-30" dirty="0">
                          <a:latin typeface="Calibri"/>
                          <a:cs typeface="Calibri"/>
                        </a:rPr>
                        <a:t> </a:t>
                      </a:r>
                      <a:r>
                        <a:rPr sz="1100" b="1" spc="-10" dirty="0">
                          <a:latin typeface="Calibri"/>
                          <a:cs typeface="Calibri"/>
                        </a:rPr>
                        <a:t>total)</a:t>
                      </a:r>
                      <a:endParaRPr sz="1100">
                        <a:latin typeface="Calibri"/>
                        <a:cs typeface="Calibri"/>
                      </a:endParaRPr>
                    </a:p>
                  </a:txBody>
                  <a:tcPr marL="0" marR="0" marT="0"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356235">
                <a:tc>
                  <a:txBody>
                    <a:bodyPr/>
                    <a:lstStyle/>
                    <a:p>
                      <a:pPr marL="588010" marR="165100" indent="-228600">
                        <a:lnSpc>
                          <a:spcPct val="100899"/>
                        </a:lnSpc>
                        <a:spcBef>
                          <a:spcPts val="15"/>
                        </a:spcBef>
                        <a:buFont typeface="Symbol"/>
                        <a:buChar char=""/>
                        <a:tabLst>
                          <a:tab pos="588010" algn="l"/>
                        </a:tabLst>
                      </a:pPr>
                      <a:r>
                        <a:rPr sz="1100" dirty="0">
                          <a:latin typeface="Calibri"/>
                          <a:cs typeface="Calibri"/>
                        </a:rPr>
                        <a:t>Fire</a:t>
                      </a:r>
                      <a:r>
                        <a:rPr sz="1100" spc="-20" dirty="0">
                          <a:latin typeface="Calibri"/>
                          <a:cs typeface="Calibri"/>
                        </a:rPr>
                        <a:t> </a:t>
                      </a:r>
                      <a:r>
                        <a:rPr sz="1100" dirty="0">
                          <a:latin typeface="Calibri"/>
                          <a:cs typeface="Calibri"/>
                        </a:rPr>
                        <a:t>site</a:t>
                      </a:r>
                      <a:r>
                        <a:rPr sz="1100" spc="-25" dirty="0">
                          <a:latin typeface="Calibri"/>
                          <a:cs typeface="Calibri"/>
                        </a:rPr>
                        <a:t> </a:t>
                      </a:r>
                      <a:r>
                        <a:rPr sz="1100" dirty="0">
                          <a:latin typeface="Calibri"/>
                          <a:cs typeface="Calibri"/>
                        </a:rPr>
                        <a:t>a</a:t>
                      </a:r>
                      <a:r>
                        <a:rPr sz="1100" spc="-15" dirty="0">
                          <a:latin typeface="Calibri"/>
                          <a:cs typeface="Calibri"/>
                        </a:rPr>
                        <a:t> </a:t>
                      </a:r>
                      <a:r>
                        <a:rPr sz="1100" dirty="0">
                          <a:latin typeface="Calibri"/>
                          <a:cs typeface="Calibri"/>
                        </a:rPr>
                        <a:t>safe</a:t>
                      </a:r>
                      <a:r>
                        <a:rPr sz="1100" spc="-20" dirty="0">
                          <a:latin typeface="Calibri"/>
                          <a:cs typeface="Calibri"/>
                        </a:rPr>
                        <a:t> </a:t>
                      </a:r>
                      <a:r>
                        <a:rPr sz="1100" dirty="0">
                          <a:latin typeface="Calibri"/>
                          <a:cs typeface="Calibri"/>
                        </a:rPr>
                        <a:t>distance</a:t>
                      </a:r>
                      <a:r>
                        <a:rPr sz="1100" spc="-25" dirty="0">
                          <a:latin typeface="Calibri"/>
                          <a:cs typeface="Calibri"/>
                        </a:rPr>
                        <a:t> </a:t>
                      </a:r>
                      <a:r>
                        <a:rPr sz="1100" dirty="0">
                          <a:latin typeface="Calibri"/>
                          <a:cs typeface="Calibri"/>
                        </a:rPr>
                        <a:t>from</a:t>
                      </a:r>
                      <a:r>
                        <a:rPr sz="1100" spc="-10" dirty="0">
                          <a:latin typeface="Calibri"/>
                          <a:cs typeface="Calibri"/>
                        </a:rPr>
                        <a:t> </a:t>
                      </a:r>
                      <a:r>
                        <a:rPr sz="1100" dirty="0">
                          <a:latin typeface="Calibri"/>
                          <a:cs typeface="Calibri"/>
                        </a:rPr>
                        <a:t>tents,</a:t>
                      </a:r>
                      <a:r>
                        <a:rPr sz="1100" spc="-25" dirty="0">
                          <a:latin typeface="Calibri"/>
                          <a:cs typeface="Calibri"/>
                        </a:rPr>
                        <a:t> </a:t>
                      </a:r>
                      <a:r>
                        <a:rPr sz="1100" dirty="0">
                          <a:latin typeface="Calibri"/>
                          <a:cs typeface="Calibri"/>
                        </a:rPr>
                        <a:t>etc.;</a:t>
                      </a:r>
                      <a:r>
                        <a:rPr sz="1100" spc="-20" dirty="0">
                          <a:latin typeface="Calibri"/>
                          <a:cs typeface="Calibri"/>
                        </a:rPr>
                        <a:t> </a:t>
                      </a:r>
                      <a:r>
                        <a:rPr sz="1100" dirty="0">
                          <a:latin typeface="Calibri"/>
                          <a:cs typeface="Calibri"/>
                        </a:rPr>
                        <a:t>adequately</a:t>
                      </a:r>
                      <a:r>
                        <a:rPr sz="1100" spc="-15" dirty="0">
                          <a:latin typeface="Calibri"/>
                          <a:cs typeface="Calibri"/>
                        </a:rPr>
                        <a:t> </a:t>
                      </a:r>
                      <a:r>
                        <a:rPr sz="1100" dirty="0">
                          <a:latin typeface="Calibri"/>
                          <a:cs typeface="Calibri"/>
                        </a:rPr>
                        <a:t>contained.</a:t>
                      </a:r>
                      <a:r>
                        <a:rPr sz="1100" spc="-20" dirty="0">
                          <a:latin typeface="Calibri"/>
                          <a:cs typeface="Calibri"/>
                        </a:rPr>
                        <a:t> </a:t>
                      </a:r>
                      <a:r>
                        <a:rPr sz="1100" dirty="0">
                          <a:latin typeface="Calibri"/>
                          <a:cs typeface="Calibri"/>
                        </a:rPr>
                        <a:t>(5</a:t>
                      </a:r>
                      <a:r>
                        <a:rPr sz="1100" spc="-15" dirty="0">
                          <a:latin typeface="Calibri"/>
                          <a:cs typeface="Calibri"/>
                        </a:rPr>
                        <a:t> </a:t>
                      </a:r>
                      <a:r>
                        <a:rPr sz="1100" spc="-25" dirty="0">
                          <a:latin typeface="Calibri"/>
                          <a:cs typeface="Calibri"/>
                        </a:rPr>
                        <a:t>ft. </a:t>
                      </a:r>
                      <a:r>
                        <a:rPr sz="1100" dirty="0">
                          <a:latin typeface="Calibri"/>
                          <a:cs typeface="Calibri"/>
                        </a:rPr>
                        <a:t>radius</a:t>
                      </a:r>
                      <a:r>
                        <a:rPr sz="1100" spc="-30" dirty="0">
                          <a:latin typeface="Calibri"/>
                          <a:cs typeface="Calibri"/>
                        </a:rPr>
                        <a:t> </a:t>
                      </a:r>
                      <a:r>
                        <a:rPr sz="1100" dirty="0">
                          <a:latin typeface="Calibri"/>
                          <a:cs typeface="Calibri"/>
                        </a:rPr>
                        <a:t>cleared</a:t>
                      </a:r>
                      <a:r>
                        <a:rPr sz="1100" spc="-25" dirty="0">
                          <a:latin typeface="Calibri"/>
                          <a:cs typeface="Calibri"/>
                        </a:rPr>
                        <a:t> </a:t>
                      </a:r>
                      <a:r>
                        <a:rPr sz="1100" dirty="0">
                          <a:latin typeface="Calibri"/>
                          <a:cs typeface="Calibri"/>
                        </a:rPr>
                        <a:t>around</a:t>
                      </a:r>
                      <a:r>
                        <a:rPr sz="1100" spc="-30" dirty="0">
                          <a:latin typeface="Calibri"/>
                          <a:cs typeface="Calibri"/>
                        </a:rPr>
                        <a:t> </a:t>
                      </a:r>
                      <a:r>
                        <a:rPr sz="1100" spc="-20" dirty="0">
                          <a:latin typeface="Calibri"/>
                          <a:cs typeface="Calibri"/>
                        </a:rPr>
                        <a:t>fire)</a:t>
                      </a:r>
                      <a:endParaRPr sz="1100">
                        <a:latin typeface="Calibri"/>
                        <a:cs typeface="Calibri"/>
                      </a:endParaRPr>
                    </a:p>
                  </a:txBody>
                  <a:tcPr marL="0" marR="0" marT="190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70"/>
                        </a:lnSpc>
                      </a:pPr>
                      <a:r>
                        <a:rPr sz="1000" spc="-20" dirty="0">
                          <a:latin typeface="Calibri"/>
                          <a:cs typeface="Calibri"/>
                        </a:rPr>
                        <a:t>0–</a:t>
                      </a:r>
                      <a:r>
                        <a:rPr sz="1000" spc="-25" dirty="0">
                          <a:latin typeface="Calibri"/>
                          <a:cs typeface="Calibri"/>
                        </a:rPr>
                        <a:t>10</a:t>
                      </a:r>
                      <a:endParaRPr sz="1000">
                        <a:latin typeface="Calibri"/>
                        <a:cs typeface="Calibri"/>
                      </a:endParaRPr>
                    </a:p>
                    <a:p>
                      <a:pPr marL="133985">
                        <a:lnSpc>
                          <a:spcPct val="100000"/>
                        </a:lnSpc>
                        <a:spcBef>
                          <a:spcPts val="20"/>
                        </a:spcBef>
                      </a:pP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82245">
                <a:tc>
                  <a:txBody>
                    <a:bodyPr/>
                    <a:lstStyle/>
                    <a:p>
                      <a:pPr marL="588010" indent="-228600">
                        <a:lnSpc>
                          <a:spcPct val="100000"/>
                        </a:lnSpc>
                        <a:spcBef>
                          <a:spcPts val="15"/>
                        </a:spcBef>
                        <a:buFont typeface="Symbol"/>
                        <a:buChar char=""/>
                        <a:tabLst>
                          <a:tab pos="588010" algn="l"/>
                        </a:tabLst>
                      </a:pPr>
                      <a:r>
                        <a:rPr sz="1100" dirty="0">
                          <a:latin typeface="Calibri"/>
                          <a:cs typeface="Calibri"/>
                        </a:rPr>
                        <a:t>Adequate</a:t>
                      </a:r>
                      <a:r>
                        <a:rPr sz="1100" spc="-25" dirty="0">
                          <a:latin typeface="Calibri"/>
                          <a:cs typeface="Calibri"/>
                        </a:rPr>
                        <a:t> </a:t>
                      </a:r>
                      <a:r>
                        <a:rPr sz="1100" dirty="0">
                          <a:latin typeface="Calibri"/>
                          <a:cs typeface="Calibri"/>
                        </a:rPr>
                        <a:t>fire</a:t>
                      </a:r>
                      <a:r>
                        <a:rPr sz="1100" spc="-30" dirty="0">
                          <a:latin typeface="Calibri"/>
                          <a:cs typeface="Calibri"/>
                        </a:rPr>
                        <a:t> </a:t>
                      </a:r>
                      <a:r>
                        <a:rPr sz="1100" dirty="0">
                          <a:latin typeface="Calibri"/>
                          <a:cs typeface="Calibri"/>
                        </a:rPr>
                        <a:t>buckets</a:t>
                      </a:r>
                      <a:r>
                        <a:rPr sz="1100" spc="-30" dirty="0">
                          <a:latin typeface="Calibri"/>
                          <a:cs typeface="Calibri"/>
                        </a:rPr>
                        <a:t> </a:t>
                      </a:r>
                      <a:r>
                        <a:rPr sz="1100" dirty="0">
                          <a:latin typeface="Calibri"/>
                          <a:cs typeface="Calibri"/>
                        </a:rPr>
                        <a:t>and/or</a:t>
                      </a:r>
                      <a:r>
                        <a:rPr sz="1100" spc="-35" dirty="0">
                          <a:latin typeface="Calibri"/>
                          <a:cs typeface="Calibri"/>
                        </a:rPr>
                        <a:t> </a:t>
                      </a:r>
                      <a:r>
                        <a:rPr sz="1100" dirty="0">
                          <a:latin typeface="Calibri"/>
                          <a:cs typeface="Calibri"/>
                        </a:rPr>
                        <a:t>other</a:t>
                      </a:r>
                      <a:r>
                        <a:rPr sz="1100" spc="-20" dirty="0">
                          <a:latin typeface="Calibri"/>
                          <a:cs typeface="Calibri"/>
                        </a:rPr>
                        <a:t> </a:t>
                      </a:r>
                      <a:r>
                        <a:rPr sz="1100" dirty="0">
                          <a:latin typeface="Calibri"/>
                          <a:cs typeface="Calibri"/>
                        </a:rPr>
                        <a:t>firefighting</a:t>
                      </a:r>
                      <a:r>
                        <a:rPr sz="1100" spc="-35" dirty="0">
                          <a:latin typeface="Calibri"/>
                          <a:cs typeface="Calibri"/>
                        </a:rPr>
                        <a:t> </a:t>
                      </a:r>
                      <a:r>
                        <a:rPr sz="1100" dirty="0">
                          <a:latin typeface="Calibri"/>
                          <a:cs typeface="Calibri"/>
                        </a:rPr>
                        <a:t>equipment</a:t>
                      </a:r>
                      <a:r>
                        <a:rPr sz="1100" spc="-25" dirty="0">
                          <a:latin typeface="Calibri"/>
                          <a:cs typeface="Calibri"/>
                        </a:rPr>
                        <a:t> </a:t>
                      </a:r>
                      <a:r>
                        <a:rPr sz="1100" spc="-10" dirty="0">
                          <a:latin typeface="Calibri"/>
                          <a:cs typeface="Calibri"/>
                        </a:rPr>
                        <a:t>available.</a:t>
                      </a:r>
                      <a:endParaRPr sz="1100">
                        <a:latin typeface="Calibri"/>
                        <a:cs typeface="Calibri"/>
                      </a:endParaRPr>
                    </a:p>
                  </a:txBody>
                  <a:tcPr marL="0" marR="0" marT="190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70"/>
                        </a:lnSpc>
                      </a:pPr>
                      <a:r>
                        <a:rPr sz="1000" spc="-20" dirty="0">
                          <a:latin typeface="Calibri"/>
                          <a:cs typeface="Calibri"/>
                        </a:rPr>
                        <a:t>0–</a:t>
                      </a:r>
                      <a:r>
                        <a:rPr sz="1000" spc="-25" dirty="0">
                          <a:latin typeface="Calibri"/>
                          <a:cs typeface="Calibri"/>
                        </a:rPr>
                        <a:t>10</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184150">
                <a:tc>
                  <a:txBody>
                    <a:bodyPr/>
                    <a:lstStyle/>
                    <a:p>
                      <a:pPr marL="588010" indent="-228600">
                        <a:lnSpc>
                          <a:spcPct val="100000"/>
                        </a:lnSpc>
                        <a:spcBef>
                          <a:spcPts val="25"/>
                        </a:spcBef>
                        <a:buFont typeface="Symbol"/>
                        <a:buChar char=""/>
                        <a:tabLst>
                          <a:tab pos="588010" algn="l"/>
                        </a:tabLst>
                      </a:pPr>
                      <a:r>
                        <a:rPr sz="1100" dirty="0">
                          <a:latin typeface="Calibri"/>
                          <a:cs typeface="Calibri"/>
                        </a:rPr>
                        <a:t>Firewood</a:t>
                      </a:r>
                      <a:r>
                        <a:rPr sz="1100" spc="-20" dirty="0">
                          <a:latin typeface="Calibri"/>
                          <a:cs typeface="Calibri"/>
                        </a:rPr>
                        <a:t> </a:t>
                      </a:r>
                      <a:r>
                        <a:rPr sz="1100" dirty="0">
                          <a:latin typeface="Calibri"/>
                          <a:cs typeface="Calibri"/>
                        </a:rPr>
                        <a:t>protected</a:t>
                      </a:r>
                      <a:r>
                        <a:rPr sz="1100" spc="-20" dirty="0">
                          <a:latin typeface="Calibri"/>
                          <a:cs typeface="Calibri"/>
                        </a:rPr>
                        <a:t> </a:t>
                      </a:r>
                      <a:r>
                        <a:rPr sz="1100" dirty="0">
                          <a:latin typeface="Calibri"/>
                          <a:cs typeface="Calibri"/>
                        </a:rPr>
                        <a:t>from</a:t>
                      </a:r>
                      <a:r>
                        <a:rPr sz="1100" spc="-10" dirty="0">
                          <a:latin typeface="Calibri"/>
                          <a:cs typeface="Calibri"/>
                        </a:rPr>
                        <a:t> </a:t>
                      </a:r>
                      <a:r>
                        <a:rPr sz="1100" dirty="0">
                          <a:latin typeface="Calibri"/>
                          <a:cs typeface="Calibri"/>
                        </a:rPr>
                        <a:t>rain</a:t>
                      </a:r>
                      <a:r>
                        <a:rPr sz="1100" spc="-25" dirty="0">
                          <a:latin typeface="Calibri"/>
                          <a:cs typeface="Calibri"/>
                        </a:rPr>
                        <a:t> </a:t>
                      </a:r>
                      <a:r>
                        <a:rPr sz="1100" dirty="0">
                          <a:latin typeface="Calibri"/>
                          <a:cs typeface="Calibri"/>
                        </a:rPr>
                        <a:t>and</a:t>
                      </a:r>
                      <a:r>
                        <a:rPr sz="1100" spc="-25" dirty="0">
                          <a:latin typeface="Calibri"/>
                          <a:cs typeface="Calibri"/>
                        </a:rPr>
                        <a:t> </a:t>
                      </a:r>
                      <a:r>
                        <a:rPr sz="1100" spc="-10" dirty="0">
                          <a:latin typeface="Calibri"/>
                          <a:cs typeface="Calibri"/>
                        </a:rPr>
                        <a:t>dampness.</a:t>
                      </a:r>
                      <a:endParaRPr sz="1100">
                        <a:latin typeface="Calibri"/>
                        <a:cs typeface="Calibri"/>
                      </a:endParaRPr>
                    </a:p>
                  </a:txBody>
                  <a:tcPr marL="0" marR="0" marT="317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85"/>
                        </a:lnSpc>
                      </a:pPr>
                      <a:r>
                        <a:rPr sz="1000" spc="-20" dirty="0">
                          <a:latin typeface="Calibri"/>
                          <a:cs typeface="Calibri"/>
                        </a:rPr>
                        <a:t>0–</a:t>
                      </a:r>
                      <a:r>
                        <a:rPr sz="1000" dirty="0">
                          <a:latin typeface="Calibri"/>
                          <a:cs typeface="Calibri"/>
                        </a:rPr>
                        <a:t>5</a:t>
                      </a:r>
                      <a:r>
                        <a:rPr sz="1000" spc="-5" dirty="0">
                          <a:latin typeface="Calibri"/>
                          <a:cs typeface="Calibri"/>
                        </a:rPr>
                        <a:t> </a:t>
                      </a: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176530">
                <a:tc gridSpan="3">
                  <a:txBody>
                    <a:bodyPr/>
                    <a:lstStyle/>
                    <a:p>
                      <a:pPr marL="130810">
                        <a:lnSpc>
                          <a:spcPts val="1275"/>
                        </a:lnSpc>
                      </a:pPr>
                      <a:r>
                        <a:rPr sz="1100" b="1" dirty="0">
                          <a:latin typeface="Calibri"/>
                          <a:cs typeface="Calibri"/>
                        </a:rPr>
                        <a:t>HEALTH</a:t>
                      </a:r>
                      <a:r>
                        <a:rPr sz="1100" b="1" spc="-35" dirty="0">
                          <a:latin typeface="Calibri"/>
                          <a:cs typeface="Calibri"/>
                        </a:rPr>
                        <a:t> </a:t>
                      </a:r>
                      <a:r>
                        <a:rPr sz="1100" b="1" dirty="0">
                          <a:latin typeface="Calibri"/>
                          <a:cs typeface="Calibri"/>
                        </a:rPr>
                        <a:t>AND</a:t>
                      </a:r>
                      <a:r>
                        <a:rPr sz="1100" b="1" spc="-35" dirty="0">
                          <a:latin typeface="Calibri"/>
                          <a:cs typeface="Calibri"/>
                        </a:rPr>
                        <a:t> </a:t>
                      </a:r>
                      <a:r>
                        <a:rPr sz="1100" b="1" dirty="0">
                          <a:latin typeface="Calibri"/>
                          <a:cs typeface="Calibri"/>
                        </a:rPr>
                        <a:t>SAFETY</a:t>
                      </a:r>
                      <a:r>
                        <a:rPr sz="1100" b="1" spc="-30" dirty="0">
                          <a:latin typeface="Calibri"/>
                          <a:cs typeface="Calibri"/>
                        </a:rPr>
                        <a:t> </a:t>
                      </a:r>
                      <a:r>
                        <a:rPr sz="1100" b="1" dirty="0">
                          <a:latin typeface="Calibri"/>
                          <a:cs typeface="Calibri"/>
                        </a:rPr>
                        <a:t>(60</a:t>
                      </a:r>
                      <a:r>
                        <a:rPr sz="1100" b="1" spc="-25" dirty="0">
                          <a:latin typeface="Calibri"/>
                          <a:cs typeface="Calibri"/>
                        </a:rPr>
                        <a:t> </a:t>
                      </a:r>
                      <a:r>
                        <a:rPr sz="1100" b="1" dirty="0">
                          <a:latin typeface="Calibri"/>
                          <a:cs typeface="Calibri"/>
                        </a:rPr>
                        <a:t>points</a:t>
                      </a:r>
                      <a:r>
                        <a:rPr sz="1100" b="1" spc="-20" dirty="0">
                          <a:latin typeface="Calibri"/>
                          <a:cs typeface="Calibri"/>
                        </a:rPr>
                        <a:t> </a:t>
                      </a:r>
                      <a:r>
                        <a:rPr sz="1100" b="1" spc="-10" dirty="0">
                          <a:latin typeface="Calibri"/>
                          <a:cs typeface="Calibri"/>
                        </a:rPr>
                        <a:t>total)</a:t>
                      </a:r>
                      <a:endParaRPr sz="1100">
                        <a:latin typeface="Calibri"/>
                        <a:cs typeface="Calibri"/>
                      </a:endParaRPr>
                    </a:p>
                  </a:txBody>
                  <a:tcPr marL="0" marR="0" marT="0"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184150">
                <a:tc>
                  <a:txBody>
                    <a:bodyPr/>
                    <a:lstStyle/>
                    <a:p>
                      <a:pPr marL="588010" indent="-228600">
                        <a:lnSpc>
                          <a:spcPct val="100000"/>
                        </a:lnSpc>
                        <a:spcBef>
                          <a:spcPts val="15"/>
                        </a:spcBef>
                        <a:buFont typeface="Symbol"/>
                        <a:buChar char=""/>
                        <a:tabLst>
                          <a:tab pos="588010" algn="l"/>
                        </a:tabLst>
                      </a:pPr>
                      <a:r>
                        <a:rPr sz="1100" dirty="0">
                          <a:latin typeface="Calibri"/>
                          <a:cs typeface="Calibri"/>
                        </a:rPr>
                        <a:t>Proper</a:t>
                      </a:r>
                      <a:r>
                        <a:rPr sz="1100" spc="5" dirty="0">
                          <a:latin typeface="Calibri"/>
                          <a:cs typeface="Calibri"/>
                        </a:rPr>
                        <a:t> </a:t>
                      </a:r>
                      <a:r>
                        <a:rPr sz="1100" dirty="0">
                          <a:latin typeface="Calibri"/>
                          <a:cs typeface="Calibri"/>
                        </a:rPr>
                        <a:t>disposal</a:t>
                      </a:r>
                      <a:r>
                        <a:rPr sz="1100" spc="-10" dirty="0">
                          <a:latin typeface="Calibri"/>
                          <a:cs typeface="Calibri"/>
                        </a:rPr>
                        <a:t> </a:t>
                      </a:r>
                      <a:r>
                        <a:rPr sz="1100" dirty="0">
                          <a:latin typeface="Calibri"/>
                          <a:cs typeface="Calibri"/>
                        </a:rPr>
                        <a:t>of</a:t>
                      </a:r>
                      <a:r>
                        <a:rPr sz="1100" spc="-10" dirty="0">
                          <a:latin typeface="Calibri"/>
                          <a:cs typeface="Calibri"/>
                        </a:rPr>
                        <a:t> garbage.</a:t>
                      </a:r>
                      <a:endParaRPr sz="1100">
                        <a:latin typeface="Calibri"/>
                        <a:cs typeface="Calibri"/>
                      </a:endParaRPr>
                    </a:p>
                  </a:txBody>
                  <a:tcPr marL="0" marR="0" marT="190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70"/>
                        </a:lnSpc>
                      </a:pPr>
                      <a:r>
                        <a:rPr sz="1000" spc="-20" dirty="0">
                          <a:latin typeface="Calibri"/>
                          <a:cs typeface="Calibri"/>
                        </a:rPr>
                        <a:t>0–</a:t>
                      </a:r>
                      <a:r>
                        <a:rPr sz="1000" dirty="0">
                          <a:latin typeface="Calibri"/>
                          <a:cs typeface="Calibri"/>
                        </a:rPr>
                        <a:t>5</a:t>
                      </a:r>
                      <a:r>
                        <a:rPr sz="1000" spc="-5" dirty="0">
                          <a:latin typeface="Calibri"/>
                          <a:cs typeface="Calibri"/>
                        </a:rPr>
                        <a:t> </a:t>
                      </a: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184150">
                <a:tc>
                  <a:txBody>
                    <a:bodyPr/>
                    <a:lstStyle/>
                    <a:p>
                      <a:pPr marL="588010" indent="-228600">
                        <a:lnSpc>
                          <a:spcPct val="100000"/>
                        </a:lnSpc>
                        <a:spcBef>
                          <a:spcPts val="15"/>
                        </a:spcBef>
                        <a:buFont typeface="Symbol"/>
                        <a:buChar char=""/>
                        <a:tabLst>
                          <a:tab pos="588010" algn="l"/>
                        </a:tabLst>
                      </a:pPr>
                      <a:r>
                        <a:rPr sz="1100" dirty="0">
                          <a:latin typeface="Calibri"/>
                          <a:cs typeface="Calibri"/>
                        </a:rPr>
                        <a:t>Food</a:t>
                      </a:r>
                      <a:r>
                        <a:rPr sz="1100" spc="-25" dirty="0">
                          <a:latin typeface="Calibri"/>
                          <a:cs typeface="Calibri"/>
                        </a:rPr>
                        <a:t> </a:t>
                      </a:r>
                      <a:r>
                        <a:rPr sz="1100" dirty="0">
                          <a:latin typeface="Calibri"/>
                          <a:cs typeface="Calibri"/>
                        </a:rPr>
                        <a:t>adequately</a:t>
                      </a:r>
                      <a:r>
                        <a:rPr sz="1100" spc="-30" dirty="0">
                          <a:latin typeface="Calibri"/>
                          <a:cs typeface="Calibri"/>
                        </a:rPr>
                        <a:t> </a:t>
                      </a:r>
                      <a:r>
                        <a:rPr sz="1100" dirty="0">
                          <a:latin typeface="Calibri"/>
                          <a:cs typeface="Calibri"/>
                        </a:rPr>
                        <a:t>protected</a:t>
                      </a:r>
                      <a:r>
                        <a:rPr sz="1100" spc="-25" dirty="0">
                          <a:latin typeface="Calibri"/>
                          <a:cs typeface="Calibri"/>
                        </a:rPr>
                        <a:t> </a:t>
                      </a:r>
                      <a:r>
                        <a:rPr sz="1100" dirty="0">
                          <a:latin typeface="Calibri"/>
                          <a:cs typeface="Calibri"/>
                        </a:rPr>
                        <a:t>from</a:t>
                      </a:r>
                      <a:r>
                        <a:rPr sz="1100" spc="-5" dirty="0">
                          <a:latin typeface="Calibri"/>
                          <a:cs typeface="Calibri"/>
                        </a:rPr>
                        <a:t> </a:t>
                      </a:r>
                      <a:r>
                        <a:rPr sz="1100" dirty="0">
                          <a:latin typeface="Calibri"/>
                          <a:cs typeface="Calibri"/>
                        </a:rPr>
                        <a:t>contamination</a:t>
                      </a:r>
                      <a:r>
                        <a:rPr sz="1100" spc="-40" dirty="0">
                          <a:latin typeface="Calibri"/>
                          <a:cs typeface="Calibri"/>
                        </a:rPr>
                        <a:t> </a:t>
                      </a:r>
                      <a:r>
                        <a:rPr sz="1100" dirty="0">
                          <a:latin typeface="Calibri"/>
                          <a:cs typeface="Calibri"/>
                        </a:rPr>
                        <a:t>and</a:t>
                      </a:r>
                      <a:r>
                        <a:rPr sz="1100" spc="-20" dirty="0">
                          <a:latin typeface="Calibri"/>
                          <a:cs typeface="Calibri"/>
                        </a:rPr>
                        <a:t> </a:t>
                      </a:r>
                      <a:r>
                        <a:rPr sz="1100" spc="-10" dirty="0">
                          <a:latin typeface="Calibri"/>
                          <a:cs typeface="Calibri"/>
                        </a:rPr>
                        <a:t>spoilage.</a:t>
                      </a:r>
                      <a:endParaRPr sz="1100">
                        <a:latin typeface="Calibri"/>
                        <a:cs typeface="Calibri"/>
                      </a:endParaRPr>
                    </a:p>
                  </a:txBody>
                  <a:tcPr marL="0" marR="0" marT="190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70"/>
                        </a:lnSpc>
                      </a:pPr>
                      <a:r>
                        <a:rPr sz="1000" spc="-20" dirty="0">
                          <a:latin typeface="Calibri"/>
                          <a:cs typeface="Calibri"/>
                        </a:rPr>
                        <a:t>0–</a:t>
                      </a:r>
                      <a:r>
                        <a:rPr sz="1000" dirty="0">
                          <a:latin typeface="Calibri"/>
                          <a:cs typeface="Calibri"/>
                        </a:rPr>
                        <a:t>5</a:t>
                      </a:r>
                      <a:r>
                        <a:rPr sz="1000" spc="-5" dirty="0">
                          <a:latin typeface="Calibri"/>
                          <a:cs typeface="Calibri"/>
                        </a:rPr>
                        <a:t> </a:t>
                      </a: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184150">
                <a:tc>
                  <a:txBody>
                    <a:bodyPr/>
                    <a:lstStyle/>
                    <a:p>
                      <a:pPr marL="588010" indent="-228600">
                        <a:lnSpc>
                          <a:spcPct val="100000"/>
                        </a:lnSpc>
                        <a:spcBef>
                          <a:spcPts val="15"/>
                        </a:spcBef>
                        <a:buFont typeface="Symbol"/>
                        <a:buChar char=""/>
                        <a:tabLst>
                          <a:tab pos="588010" algn="l"/>
                        </a:tabLst>
                      </a:pPr>
                      <a:r>
                        <a:rPr sz="1100" dirty="0">
                          <a:latin typeface="Calibri"/>
                          <a:cs typeface="Calibri"/>
                        </a:rPr>
                        <a:t>Dish</a:t>
                      </a:r>
                      <a:r>
                        <a:rPr sz="1100" spc="-15" dirty="0">
                          <a:latin typeface="Calibri"/>
                          <a:cs typeface="Calibri"/>
                        </a:rPr>
                        <a:t> </a:t>
                      </a:r>
                      <a:r>
                        <a:rPr sz="1100" dirty="0">
                          <a:latin typeface="Calibri"/>
                          <a:cs typeface="Calibri"/>
                        </a:rPr>
                        <a:t>washing</a:t>
                      </a:r>
                      <a:r>
                        <a:rPr sz="1100" spc="-15" dirty="0">
                          <a:latin typeface="Calibri"/>
                          <a:cs typeface="Calibri"/>
                        </a:rPr>
                        <a:t> </a:t>
                      </a:r>
                      <a:r>
                        <a:rPr sz="1100" dirty="0">
                          <a:latin typeface="Calibri"/>
                          <a:cs typeface="Calibri"/>
                        </a:rPr>
                        <a:t>practices</a:t>
                      </a:r>
                      <a:r>
                        <a:rPr sz="1100" spc="-45" dirty="0">
                          <a:latin typeface="Calibri"/>
                          <a:cs typeface="Calibri"/>
                        </a:rPr>
                        <a:t> </a:t>
                      </a:r>
                      <a:r>
                        <a:rPr sz="1100" dirty="0">
                          <a:latin typeface="Calibri"/>
                          <a:cs typeface="Calibri"/>
                        </a:rPr>
                        <a:t>result</a:t>
                      </a:r>
                      <a:r>
                        <a:rPr sz="1100" spc="-10" dirty="0">
                          <a:latin typeface="Calibri"/>
                          <a:cs typeface="Calibri"/>
                        </a:rPr>
                        <a:t> </a:t>
                      </a:r>
                      <a:r>
                        <a:rPr sz="1100" dirty="0">
                          <a:latin typeface="Calibri"/>
                          <a:cs typeface="Calibri"/>
                        </a:rPr>
                        <a:t>in</a:t>
                      </a:r>
                      <a:r>
                        <a:rPr sz="1100" spc="-10" dirty="0">
                          <a:latin typeface="Calibri"/>
                          <a:cs typeface="Calibri"/>
                        </a:rPr>
                        <a:t> </a:t>
                      </a:r>
                      <a:r>
                        <a:rPr sz="1100" dirty="0">
                          <a:latin typeface="Calibri"/>
                          <a:cs typeface="Calibri"/>
                        </a:rPr>
                        <a:t>clean</a:t>
                      </a:r>
                      <a:r>
                        <a:rPr sz="1100" spc="-10" dirty="0">
                          <a:latin typeface="Calibri"/>
                          <a:cs typeface="Calibri"/>
                        </a:rPr>
                        <a:t> </a:t>
                      </a:r>
                      <a:r>
                        <a:rPr sz="1100" dirty="0">
                          <a:latin typeface="Calibri"/>
                          <a:cs typeface="Calibri"/>
                        </a:rPr>
                        <a:t>pots,</a:t>
                      </a:r>
                      <a:r>
                        <a:rPr sz="1100" spc="-30" dirty="0">
                          <a:latin typeface="Calibri"/>
                          <a:cs typeface="Calibri"/>
                        </a:rPr>
                        <a:t> </a:t>
                      </a:r>
                      <a:r>
                        <a:rPr sz="1100" dirty="0">
                          <a:latin typeface="Calibri"/>
                          <a:cs typeface="Calibri"/>
                        </a:rPr>
                        <a:t>plates,</a:t>
                      </a:r>
                      <a:r>
                        <a:rPr sz="1100" spc="-45" dirty="0">
                          <a:latin typeface="Calibri"/>
                          <a:cs typeface="Calibri"/>
                        </a:rPr>
                        <a:t> </a:t>
                      </a:r>
                      <a:r>
                        <a:rPr sz="1100" spc="-20" dirty="0">
                          <a:latin typeface="Calibri"/>
                          <a:cs typeface="Calibri"/>
                        </a:rPr>
                        <a:t>etc.</a:t>
                      </a:r>
                      <a:endParaRPr sz="1100">
                        <a:latin typeface="Calibri"/>
                        <a:cs typeface="Calibri"/>
                      </a:endParaRPr>
                    </a:p>
                  </a:txBody>
                  <a:tcPr marL="0" marR="0" marT="190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70"/>
                        </a:lnSpc>
                      </a:pPr>
                      <a:r>
                        <a:rPr sz="1000" spc="-20" dirty="0">
                          <a:latin typeface="Calibri"/>
                          <a:cs typeface="Calibri"/>
                        </a:rPr>
                        <a:t>0–</a:t>
                      </a:r>
                      <a:r>
                        <a:rPr sz="1000" dirty="0">
                          <a:latin typeface="Calibri"/>
                          <a:cs typeface="Calibri"/>
                        </a:rPr>
                        <a:t>5</a:t>
                      </a:r>
                      <a:r>
                        <a:rPr sz="1000" spc="-5" dirty="0">
                          <a:latin typeface="Calibri"/>
                          <a:cs typeface="Calibri"/>
                        </a:rPr>
                        <a:t> </a:t>
                      </a: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182245">
                <a:tc>
                  <a:txBody>
                    <a:bodyPr/>
                    <a:lstStyle/>
                    <a:p>
                      <a:pPr marL="588010" indent="-228600">
                        <a:lnSpc>
                          <a:spcPct val="100000"/>
                        </a:lnSpc>
                        <a:spcBef>
                          <a:spcPts val="15"/>
                        </a:spcBef>
                        <a:buFont typeface="Symbol"/>
                        <a:buChar char=""/>
                        <a:tabLst>
                          <a:tab pos="588010" algn="l"/>
                        </a:tabLst>
                      </a:pPr>
                      <a:r>
                        <a:rPr sz="1100" dirty="0">
                          <a:latin typeface="Calibri"/>
                          <a:cs typeface="Calibri"/>
                        </a:rPr>
                        <a:t>Cooking</a:t>
                      </a:r>
                      <a:r>
                        <a:rPr sz="1100" spc="-25" dirty="0">
                          <a:latin typeface="Calibri"/>
                          <a:cs typeface="Calibri"/>
                        </a:rPr>
                        <a:t> </a:t>
                      </a:r>
                      <a:r>
                        <a:rPr sz="1100" dirty="0">
                          <a:latin typeface="Calibri"/>
                          <a:cs typeface="Calibri"/>
                        </a:rPr>
                        <a:t>equipment</a:t>
                      </a:r>
                      <a:r>
                        <a:rPr sz="1100" spc="-15" dirty="0">
                          <a:latin typeface="Calibri"/>
                          <a:cs typeface="Calibri"/>
                        </a:rPr>
                        <a:t> </a:t>
                      </a:r>
                      <a:r>
                        <a:rPr sz="1100" dirty="0">
                          <a:latin typeface="Calibri"/>
                          <a:cs typeface="Calibri"/>
                        </a:rPr>
                        <a:t>stored</a:t>
                      </a:r>
                      <a:r>
                        <a:rPr sz="1100" spc="-20" dirty="0">
                          <a:latin typeface="Calibri"/>
                          <a:cs typeface="Calibri"/>
                        </a:rPr>
                        <a:t> </a:t>
                      </a:r>
                      <a:r>
                        <a:rPr sz="1100" dirty="0">
                          <a:latin typeface="Calibri"/>
                          <a:cs typeface="Calibri"/>
                        </a:rPr>
                        <a:t>off</a:t>
                      </a:r>
                      <a:r>
                        <a:rPr sz="1100" spc="-30" dirty="0">
                          <a:latin typeface="Calibri"/>
                          <a:cs typeface="Calibri"/>
                        </a:rPr>
                        <a:t> </a:t>
                      </a:r>
                      <a:r>
                        <a:rPr sz="1100" dirty="0">
                          <a:latin typeface="Calibri"/>
                          <a:cs typeface="Calibri"/>
                        </a:rPr>
                        <a:t>ground</a:t>
                      </a:r>
                      <a:r>
                        <a:rPr sz="1100" spc="-20" dirty="0">
                          <a:latin typeface="Calibri"/>
                          <a:cs typeface="Calibri"/>
                        </a:rPr>
                        <a:t> </a:t>
                      </a:r>
                      <a:r>
                        <a:rPr sz="1100" dirty="0">
                          <a:latin typeface="Calibri"/>
                          <a:cs typeface="Calibri"/>
                        </a:rPr>
                        <a:t>and</a:t>
                      </a:r>
                      <a:r>
                        <a:rPr sz="1100" spc="-30" dirty="0">
                          <a:latin typeface="Calibri"/>
                          <a:cs typeface="Calibri"/>
                        </a:rPr>
                        <a:t> </a:t>
                      </a:r>
                      <a:r>
                        <a:rPr sz="1100" spc="-10" dirty="0">
                          <a:latin typeface="Calibri"/>
                          <a:cs typeface="Calibri"/>
                        </a:rPr>
                        <a:t>clean.</a:t>
                      </a:r>
                      <a:endParaRPr sz="1100">
                        <a:latin typeface="Calibri"/>
                        <a:cs typeface="Calibri"/>
                      </a:endParaRPr>
                    </a:p>
                  </a:txBody>
                  <a:tcPr marL="0" marR="0" marT="190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70"/>
                        </a:lnSpc>
                      </a:pPr>
                      <a:r>
                        <a:rPr sz="1000" spc="-20" dirty="0">
                          <a:latin typeface="Calibri"/>
                          <a:cs typeface="Calibri"/>
                        </a:rPr>
                        <a:t>0–</a:t>
                      </a:r>
                      <a:r>
                        <a:rPr sz="1000" dirty="0">
                          <a:latin typeface="Calibri"/>
                          <a:cs typeface="Calibri"/>
                        </a:rPr>
                        <a:t>5</a:t>
                      </a:r>
                      <a:r>
                        <a:rPr sz="1000" spc="-5" dirty="0">
                          <a:latin typeface="Calibri"/>
                          <a:cs typeface="Calibri"/>
                        </a:rPr>
                        <a:t> </a:t>
                      </a: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184150">
                <a:tc>
                  <a:txBody>
                    <a:bodyPr/>
                    <a:lstStyle/>
                    <a:p>
                      <a:pPr marL="588010" indent="-228600">
                        <a:lnSpc>
                          <a:spcPct val="100000"/>
                        </a:lnSpc>
                        <a:spcBef>
                          <a:spcPts val="25"/>
                        </a:spcBef>
                        <a:buFont typeface="Symbol"/>
                        <a:buChar char=""/>
                        <a:tabLst>
                          <a:tab pos="588010" algn="l"/>
                        </a:tabLst>
                      </a:pPr>
                      <a:r>
                        <a:rPr sz="1100" dirty="0">
                          <a:latin typeface="Calibri"/>
                          <a:cs typeface="Calibri"/>
                        </a:rPr>
                        <a:t>Clean</a:t>
                      </a:r>
                      <a:r>
                        <a:rPr sz="1100" spc="-20" dirty="0">
                          <a:latin typeface="Calibri"/>
                          <a:cs typeface="Calibri"/>
                        </a:rPr>
                        <a:t> </a:t>
                      </a:r>
                      <a:r>
                        <a:rPr sz="1100" dirty="0">
                          <a:latin typeface="Calibri"/>
                          <a:cs typeface="Calibri"/>
                        </a:rPr>
                        <a:t>water</a:t>
                      </a:r>
                      <a:r>
                        <a:rPr sz="1100" spc="-10" dirty="0">
                          <a:latin typeface="Calibri"/>
                          <a:cs typeface="Calibri"/>
                        </a:rPr>
                        <a:t> </a:t>
                      </a:r>
                      <a:r>
                        <a:rPr sz="1100" dirty="0">
                          <a:latin typeface="Calibri"/>
                          <a:cs typeface="Calibri"/>
                        </a:rPr>
                        <a:t>is</a:t>
                      </a:r>
                      <a:r>
                        <a:rPr sz="1100" spc="-25" dirty="0">
                          <a:latin typeface="Calibri"/>
                          <a:cs typeface="Calibri"/>
                        </a:rPr>
                        <a:t> </a:t>
                      </a:r>
                      <a:r>
                        <a:rPr sz="1100" spc="-10" dirty="0">
                          <a:latin typeface="Calibri"/>
                          <a:cs typeface="Calibri"/>
                        </a:rPr>
                        <a:t>available.</a:t>
                      </a:r>
                      <a:endParaRPr sz="1100">
                        <a:latin typeface="Calibri"/>
                        <a:cs typeface="Calibri"/>
                      </a:endParaRPr>
                    </a:p>
                  </a:txBody>
                  <a:tcPr marL="0" marR="0" marT="317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85"/>
                        </a:lnSpc>
                      </a:pPr>
                      <a:r>
                        <a:rPr sz="1000" spc="-20" dirty="0">
                          <a:latin typeface="Calibri"/>
                          <a:cs typeface="Calibri"/>
                        </a:rPr>
                        <a:t>0–</a:t>
                      </a:r>
                      <a:r>
                        <a:rPr sz="1000" dirty="0">
                          <a:latin typeface="Calibri"/>
                          <a:cs typeface="Calibri"/>
                        </a:rPr>
                        <a:t>5</a:t>
                      </a:r>
                      <a:r>
                        <a:rPr sz="1000" spc="-5" dirty="0">
                          <a:latin typeface="Calibri"/>
                          <a:cs typeface="Calibri"/>
                        </a:rPr>
                        <a:t> </a:t>
                      </a: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182245">
                <a:tc>
                  <a:txBody>
                    <a:bodyPr/>
                    <a:lstStyle/>
                    <a:p>
                      <a:pPr marL="588010" indent="-228600">
                        <a:lnSpc>
                          <a:spcPct val="100000"/>
                        </a:lnSpc>
                        <a:spcBef>
                          <a:spcPts val="15"/>
                        </a:spcBef>
                        <a:buFont typeface="Symbol"/>
                        <a:buChar char=""/>
                        <a:tabLst>
                          <a:tab pos="588010" algn="l"/>
                        </a:tabLst>
                      </a:pPr>
                      <a:r>
                        <a:rPr sz="1100" dirty="0">
                          <a:latin typeface="Calibri"/>
                          <a:cs typeface="Calibri"/>
                        </a:rPr>
                        <a:t>Location</a:t>
                      </a:r>
                      <a:r>
                        <a:rPr sz="1100" spc="-25" dirty="0">
                          <a:latin typeface="Calibri"/>
                          <a:cs typeface="Calibri"/>
                        </a:rPr>
                        <a:t> </a:t>
                      </a:r>
                      <a:r>
                        <a:rPr sz="1100" dirty="0">
                          <a:latin typeface="Calibri"/>
                          <a:cs typeface="Calibri"/>
                        </a:rPr>
                        <a:t>of</a:t>
                      </a:r>
                      <a:r>
                        <a:rPr sz="1100" spc="-10" dirty="0">
                          <a:latin typeface="Calibri"/>
                          <a:cs typeface="Calibri"/>
                        </a:rPr>
                        <a:t> </a:t>
                      </a:r>
                      <a:r>
                        <a:rPr sz="1100" dirty="0">
                          <a:latin typeface="Calibri"/>
                          <a:cs typeface="Calibri"/>
                        </a:rPr>
                        <a:t>adequate</a:t>
                      </a:r>
                      <a:r>
                        <a:rPr sz="1100" spc="-10" dirty="0">
                          <a:latin typeface="Calibri"/>
                          <a:cs typeface="Calibri"/>
                        </a:rPr>
                        <a:t> </a:t>
                      </a:r>
                      <a:r>
                        <a:rPr sz="1100" dirty="0">
                          <a:latin typeface="Calibri"/>
                          <a:cs typeface="Calibri"/>
                        </a:rPr>
                        <a:t>first</a:t>
                      </a:r>
                      <a:r>
                        <a:rPr sz="1100" spc="-5" dirty="0">
                          <a:latin typeface="Calibri"/>
                          <a:cs typeface="Calibri"/>
                        </a:rPr>
                        <a:t> </a:t>
                      </a:r>
                      <a:r>
                        <a:rPr sz="1100" dirty="0">
                          <a:latin typeface="Calibri"/>
                          <a:cs typeface="Calibri"/>
                        </a:rPr>
                        <a:t>aid</a:t>
                      </a:r>
                      <a:r>
                        <a:rPr sz="1100" spc="-20" dirty="0">
                          <a:latin typeface="Calibri"/>
                          <a:cs typeface="Calibri"/>
                        </a:rPr>
                        <a:t> </a:t>
                      </a:r>
                      <a:r>
                        <a:rPr sz="1100" dirty="0">
                          <a:latin typeface="Calibri"/>
                          <a:cs typeface="Calibri"/>
                        </a:rPr>
                        <a:t>kit</a:t>
                      </a:r>
                      <a:r>
                        <a:rPr sz="1100" spc="-5" dirty="0">
                          <a:latin typeface="Calibri"/>
                          <a:cs typeface="Calibri"/>
                        </a:rPr>
                        <a:t> </a:t>
                      </a:r>
                      <a:r>
                        <a:rPr sz="1100" dirty="0">
                          <a:latin typeface="Calibri"/>
                          <a:cs typeface="Calibri"/>
                        </a:rPr>
                        <a:t>visible</a:t>
                      </a:r>
                      <a:r>
                        <a:rPr sz="1100" spc="-10" dirty="0">
                          <a:latin typeface="Calibri"/>
                          <a:cs typeface="Calibri"/>
                        </a:rPr>
                        <a:t> </a:t>
                      </a:r>
                      <a:r>
                        <a:rPr sz="1100" dirty="0">
                          <a:latin typeface="Calibri"/>
                          <a:cs typeface="Calibri"/>
                        </a:rPr>
                        <a:t>to </a:t>
                      </a:r>
                      <a:r>
                        <a:rPr sz="1100" spc="-20" dirty="0">
                          <a:latin typeface="Calibri"/>
                          <a:cs typeface="Calibri"/>
                        </a:rPr>
                        <a:t>all.</a:t>
                      </a:r>
                      <a:endParaRPr sz="1100">
                        <a:latin typeface="Calibri"/>
                        <a:cs typeface="Calibri"/>
                      </a:endParaRPr>
                    </a:p>
                  </a:txBody>
                  <a:tcPr marL="0" marR="0" marT="190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70"/>
                        </a:lnSpc>
                      </a:pPr>
                      <a:r>
                        <a:rPr sz="1000" spc="-20" dirty="0">
                          <a:latin typeface="Calibri"/>
                          <a:cs typeface="Calibri"/>
                        </a:rPr>
                        <a:t>0–</a:t>
                      </a:r>
                      <a:r>
                        <a:rPr sz="1000" spc="-25" dirty="0">
                          <a:latin typeface="Calibri"/>
                          <a:cs typeface="Calibri"/>
                        </a:rPr>
                        <a:t>10</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184150">
                <a:tc>
                  <a:txBody>
                    <a:bodyPr/>
                    <a:lstStyle/>
                    <a:p>
                      <a:pPr marL="588010" indent="-228600">
                        <a:lnSpc>
                          <a:spcPct val="100000"/>
                        </a:lnSpc>
                        <a:spcBef>
                          <a:spcPts val="30"/>
                        </a:spcBef>
                        <a:buFont typeface="Symbol"/>
                        <a:buChar char=""/>
                        <a:tabLst>
                          <a:tab pos="588010" algn="l"/>
                        </a:tabLst>
                      </a:pPr>
                      <a:r>
                        <a:rPr sz="1100" dirty="0">
                          <a:latin typeface="Calibri"/>
                          <a:cs typeface="Calibri"/>
                        </a:rPr>
                        <a:t>Campsite</a:t>
                      </a:r>
                      <a:r>
                        <a:rPr sz="1100" spc="-15" dirty="0">
                          <a:latin typeface="Calibri"/>
                          <a:cs typeface="Calibri"/>
                        </a:rPr>
                        <a:t> </a:t>
                      </a:r>
                      <a:r>
                        <a:rPr sz="1100" dirty="0">
                          <a:latin typeface="Calibri"/>
                          <a:cs typeface="Calibri"/>
                        </a:rPr>
                        <a:t>is</a:t>
                      </a:r>
                      <a:r>
                        <a:rPr sz="1100" spc="-10" dirty="0">
                          <a:latin typeface="Calibri"/>
                          <a:cs typeface="Calibri"/>
                        </a:rPr>
                        <a:t> </a:t>
                      </a:r>
                      <a:r>
                        <a:rPr sz="1100" dirty="0">
                          <a:latin typeface="Calibri"/>
                          <a:cs typeface="Calibri"/>
                        </a:rPr>
                        <a:t>clean</a:t>
                      </a:r>
                      <a:r>
                        <a:rPr sz="1100" spc="-10" dirty="0">
                          <a:latin typeface="Calibri"/>
                          <a:cs typeface="Calibri"/>
                        </a:rPr>
                        <a:t> </a:t>
                      </a:r>
                      <a:r>
                        <a:rPr sz="1100" dirty="0">
                          <a:latin typeface="Calibri"/>
                          <a:cs typeface="Calibri"/>
                        </a:rPr>
                        <a:t>and</a:t>
                      </a:r>
                      <a:r>
                        <a:rPr sz="1100" spc="-15" dirty="0">
                          <a:latin typeface="Calibri"/>
                          <a:cs typeface="Calibri"/>
                        </a:rPr>
                        <a:t> </a:t>
                      </a:r>
                      <a:r>
                        <a:rPr sz="1100" dirty="0">
                          <a:latin typeface="Calibri"/>
                          <a:cs typeface="Calibri"/>
                        </a:rPr>
                        <a:t>in</a:t>
                      </a:r>
                      <a:r>
                        <a:rPr sz="1100" spc="-15" dirty="0">
                          <a:latin typeface="Calibri"/>
                          <a:cs typeface="Calibri"/>
                        </a:rPr>
                        <a:t> </a:t>
                      </a:r>
                      <a:r>
                        <a:rPr sz="1100" spc="-10" dirty="0">
                          <a:latin typeface="Calibri"/>
                          <a:cs typeface="Calibri"/>
                        </a:rPr>
                        <a:t>order.</a:t>
                      </a:r>
                      <a:endParaRPr sz="1100">
                        <a:latin typeface="Calibri"/>
                        <a:cs typeface="Calibri"/>
                      </a:endParaRPr>
                    </a:p>
                  </a:txBody>
                  <a:tcPr marL="0" marR="0" marT="3810"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200"/>
                        </a:lnSpc>
                      </a:pPr>
                      <a:r>
                        <a:rPr sz="1000" spc="-20" dirty="0">
                          <a:latin typeface="Calibri"/>
                          <a:cs typeface="Calibri"/>
                        </a:rPr>
                        <a:t>0–</a:t>
                      </a:r>
                      <a:r>
                        <a:rPr sz="1000" spc="-25" dirty="0">
                          <a:latin typeface="Calibri"/>
                          <a:cs typeface="Calibri"/>
                        </a:rPr>
                        <a:t>10</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184150">
                <a:tc>
                  <a:txBody>
                    <a:bodyPr/>
                    <a:lstStyle/>
                    <a:p>
                      <a:pPr marL="588010" indent="-228600">
                        <a:lnSpc>
                          <a:spcPct val="100000"/>
                        </a:lnSpc>
                        <a:spcBef>
                          <a:spcPts val="25"/>
                        </a:spcBef>
                        <a:buFont typeface="Symbol"/>
                        <a:buChar char=""/>
                        <a:tabLst>
                          <a:tab pos="588010" algn="l"/>
                        </a:tabLst>
                      </a:pPr>
                      <a:r>
                        <a:rPr sz="1100" dirty="0">
                          <a:latin typeface="Calibri"/>
                          <a:cs typeface="Calibri"/>
                        </a:rPr>
                        <a:t>Personal</a:t>
                      </a:r>
                      <a:r>
                        <a:rPr sz="1100" spc="-20" dirty="0">
                          <a:latin typeface="Calibri"/>
                          <a:cs typeface="Calibri"/>
                        </a:rPr>
                        <a:t> </a:t>
                      </a:r>
                      <a:r>
                        <a:rPr sz="1100" dirty="0">
                          <a:latin typeface="Calibri"/>
                          <a:cs typeface="Calibri"/>
                        </a:rPr>
                        <a:t>equipment</a:t>
                      </a:r>
                      <a:r>
                        <a:rPr sz="1100" spc="-20" dirty="0">
                          <a:latin typeface="Calibri"/>
                          <a:cs typeface="Calibri"/>
                        </a:rPr>
                        <a:t> </a:t>
                      </a:r>
                      <a:r>
                        <a:rPr sz="1100" dirty="0">
                          <a:latin typeface="Calibri"/>
                          <a:cs typeface="Calibri"/>
                        </a:rPr>
                        <a:t>neat</a:t>
                      </a:r>
                      <a:r>
                        <a:rPr sz="1100" spc="-20" dirty="0">
                          <a:latin typeface="Calibri"/>
                          <a:cs typeface="Calibri"/>
                        </a:rPr>
                        <a:t> </a:t>
                      </a:r>
                      <a:r>
                        <a:rPr sz="1100" dirty="0">
                          <a:latin typeface="Calibri"/>
                          <a:cs typeface="Calibri"/>
                        </a:rPr>
                        <a:t>and</a:t>
                      </a:r>
                      <a:r>
                        <a:rPr sz="1100" spc="-25" dirty="0">
                          <a:latin typeface="Calibri"/>
                          <a:cs typeface="Calibri"/>
                        </a:rPr>
                        <a:t> </a:t>
                      </a:r>
                      <a:r>
                        <a:rPr sz="1100" dirty="0">
                          <a:latin typeface="Calibri"/>
                          <a:cs typeface="Calibri"/>
                        </a:rPr>
                        <a:t>stored</a:t>
                      </a:r>
                      <a:r>
                        <a:rPr sz="1100" spc="-20" dirty="0">
                          <a:latin typeface="Calibri"/>
                          <a:cs typeface="Calibri"/>
                        </a:rPr>
                        <a:t> </a:t>
                      </a:r>
                      <a:r>
                        <a:rPr sz="1100" dirty="0">
                          <a:latin typeface="Calibri"/>
                          <a:cs typeface="Calibri"/>
                        </a:rPr>
                        <a:t>properly.</a:t>
                      </a:r>
                      <a:r>
                        <a:rPr sz="1100" spc="-20" dirty="0">
                          <a:latin typeface="Calibri"/>
                          <a:cs typeface="Calibri"/>
                        </a:rPr>
                        <a:t> </a:t>
                      </a:r>
                      <a:r>
                        <a:rPr sz="1100" dirty="0">
                          <a:latin typeface="Calibri"/>
                          <a:cs typeface="Calibri"/>
                        </a:rPr>
                        <a:t>(uniform</a:t>
                      </a:r>
                      <a:r>
                        <a:rPr sz="1100" spc="-30" dirty="0">
                          <a:latin typeface="Calibri"/>
                          <a:cs typeface="Calibri"/>
                        </a:rPr>
                        <a:t> </a:t>
                      </a:r>
                      <a:r>
                        <a:rPr sz="1100" dirty="0">
                          <a:latin typeface="Calibri"/>
                          <a:cs typeface="Calibri"/>
                        </a:rPr>
                        <a:t>by</a:t>
                      </a:r>
                      <a:r>
                        <a:rPr sz="1100" spc="-15" dirty="0">
                          <a:latin typeface="Calibri"/>
                          <a:cs typeface="Calibri"/>
                        </a:rPr>
                        <a:t> </a:t>
                      </a:r>
                      <a:r>
                        <a:rPr sz="1100" spc="-10" dirty="0">
                          <a:latin typeface="Calibri"/>
                          <a:cs typeface="Calibri"/>
                        </a:rPr>
                        <a:t>patrol)</a:t>
                      </a:r>
                      <a:endParaRPr sz="1100">
                        <a:latin typeface="Calibri"/>
                        <a:cs typeface="Calibri"/>
                      </a:endParaRPr>
                    </a:p>
                  </a:txBody>
                  <a:tcPr marL="0" marR="0" marT="317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95"/>
                        </a:lnSpc>
                      </a:pPr>
                      <a:r>
                        <a:rPr sz="1000" spc="-20" dirty="0">
                          <a:latin typeface="Calibri"/>
                          <a:cs typeface="Calibri"/>
                        </a:rPr>
                        <a:t>0–</a:t>
                      </a:r>
                      <a:r>
                        <a:rPr sz="1000" spc="-25" dirty="0">
                          <a:latin typeface="Calibri"/>
                          <a:cs typeface="Calibri"/>
                        </a:rPr>
                        <a:t>10</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354965">
                <a:tc>
                  <a:txBody>
                    <a:bodyPr/>
                    <a:lstStyle/>
                    <a:p>
                      <a:pPr marL="588010" marR="398145" indent="-228600">
                        <a:lnSpc>
                          <a:spcPct val="100899"/>
                        </a:lnSpc>
                        <a:spcBef>
                          <a:spcPts val="25"/>
                        </a:spcBef>
                        <a:buFont typeface="Symbol"/>
                        <a:buChar char=""/>
                        <a:tabLst>
                          <a:tab pos="588010" algn="l"/>
                        </a:tabLst>
                      </a:pPr>
                      <a:r>
                        <a:rPr sz="1100" dirty="0">
                          <a:latin typeface="Calibri"/>
                          <a:cs typeface="Calibri"/>
                        </a:rPr>
                        <a:t>Ground</a:t>
                      </a:r>
                      <a:r>
                        <a:rPr sz="1100" spc="-20" dirty="0">
                          <a:latin typeface="Calibri"/>
                          <a:cs typeface="Calibri"/>
                        </a:rPr>
                        <a:t> </a:t>
                      </a:r>
                      <a:r>
                        <a:rPr sz="1100" dirty="0">
                          <a:latin typeface="Calibri"/>
                          <a:cs typeface="Calibri"/>
                        </a:rPr>
                        <a:t>cloth</a:t>
                      </a:r>
                      <a:r>
                        <a:rPr sz="1100" spc="-10" dirty="0">
                          <a:latin typeface="Calibri"/>
                          <a:cs typeface="Calibri"/>
                        </a:rPr>
                        <a:t> </a:t>
                      </a:r>
                      <a:r>
                        <a:rPr sz="1100" dirty="0">
                          <a:latin typeface="Calibri"/>
                          <a:cs typeface="Calibri"/>
                        </a:rPr>
                        <a:t>under</a:t>
                      </a:r>
                      <a:r>
                        <a:rPr sz="1100" spc="-15" dirty="0">
                          <a:latin typeface="Calibri"/>
                          <a:cs typeface="Calibri"/>
                        </a:rPr>
                        <a:t> </a:t>
                      </a:r>
                      <a:r>
                        <a:rPr sz="1100" dirty="0">
                          <a:latin typeface="Calibri"/>
                          <a:cs typeface="Calibri"/>
                        </a:rPr>
                        <a:t>bed</a:t>
                      </a:r>
                      <a:r>
                        <a:rPr sz="1100" spc="-15" dirty="0">
                          <a:latin typeface="Calibri"/>
                          <a:cs typeface="Calibri"/>
                        </a:rPr>
                        <a:t> </a:t>
                      </a:r>
                      <a:r>
                        <a:rPr sz="1100" dirty="0">
                          <a:latin typeface="Calibri"/>
                          <a:cs typeface="Calibri"/>
                        </a:rPr>
                        <a:t>or</a:t>
                      </a:r>
                      <a:r>
                        <a:rPr sz="1100" spc="-15" dirty="0">
                          <a:latin typeface="Calibri"/>
                          <a:cs typeface="Calibri"/>
                        </a:rPr>
                        <a:t> </a:t>
                      </a:r>
                      <a:r>
                        <a:rPr sz="1100" dirty="0">
                          <a:latin typeface="Calibri"/>
                          <a:cs typeface="Calibri"/>
                        </a:rPr>
                        <a:t>tent;</a:t>
                      </a:r>
                      <a:r>
                        <a:rPr sz="1100" spc="-20" dirty="0">
                          <a:latin typeface="Calibri"/>
                          <a:cs typeface="Calibri"/>
                        </a:rPr>
                        <a:t> </a:t>
                      </a:r>
                      <a:r>
                        <a:rPr sz="1100" dirty="0">
                          <a:latin typeface="Calibri"/>
                          <a:cs typeface="Calibri"/>
                        </a:rPr>
                        <a:t>bedding</a:t>
                      </a:r>
                      <a:r>
                        <a:rPr sz="1100" spc="-15" dirty="0">
                          <a:latin typeface="Calibri"/>
                          <a:cs typeface="Calibri"/>
                        </a:rPr>
                        <a:t> </a:t>
                      </a:r>
                      <a:r>
                        <a:rPr sz="1100" dirty="0">
                          <a:latin typeface="Calibri"/>
                          <a:cs typeface="Calibri"/>
                        </a:rPr>
                        <a:t>is</a:t>
                      </a:r>
                      <a:r>
                        <a:rPr sz="1100" spc="-15" dirty="0">
                          <a:latin typeface="Calibri"/>
                          <a:cs typeface="Calibri"/>
                        </a:rPr>
                        <a:t> </a:t>
                      </a:r>
                      <a:r>
                        <a:rPr sz="1100" dirty="0">
                          <a:latin typeface="Calibri"/>
                          <a:cs typeface="Calibri"/>
                        </a:rPr>
                        <a:t>dry,</a:t>
                      </a:r>
                      <a:r>
                        <a:rPr sz="1100" spc="-20" dirty="0">
                          <a:latin typeface="Calibri"/>
                          <a:cs typeface="Calibri"/>
                        </a:rPr>
                        <a:t> </a:t>
                      </a:r>
                      <a:r>
                        <a:rPr sz="1100" dirty="0">
                          <a:latin typeface="Calibri"/>
                          <a:cs typeface="Calibri"/>
                        </a:rPr>
                        <a:t>rolled,</a:t>
                      </a:r>
                      <a:r>
                        <a:rPr sz="1100" spc="-10" dirty="0">
                          <a:latin typeface="Calibri"/>
                          <a:cs typeface="Calibri"/>
                        </a:rPr>
                        <a:t> </a:t>
                      </a:r>
                      <a:r>
                        <a:rPr sz="1100" dirty="0">
                          <a:latin typeface="Calibri"/>
                          <a:cs typeface="Calibri"/>
                        </a:rPr>
                        <a:t>folded</a:t>
                      </a:r>
                      <a:r>
                        <a:rPr sz="1100" spc="-30" dirty="0">
                          <a:latin typeface="Calibri"/>
                          <a:cs typeface="Calibri"/>
                        </a:rPr>
                        <a:t> </a:t>
                      </a:r>
                      <a:r>
                        <a:rPr sz="1100" spc="-25" dirty="0">
                          <a:latin typeface="Calibri"/>
                          <a:cs typeface="Calibri"/>
                        </a:rPr>
                        <a:t>or </a:t>
                      </a:r>
                      <a:r>
                        <a:rPr sz="1100" spc="-10" dirty="0">
                          <a:latin typeface="Calibri"/>
                          <a:cs typeface="Calibri"/>
                        </a:rPr>
                        <a:t>covered.</a:t>
                      </a:r>
                      <a:endParaRPr sz="1100">
                        <a:latin typeface="Calibri"/>
                        <a:cs typeface="Calibri"/>
                      </a:endParaRPr>
                    </a:p>
                  </a:txBody>
                  <a:tcPr marL="0" marR="0" marT="317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95"/>
                        </a:lnSpc>
                      </a:pPr>
                      <a:r>
                        <a:rPr sz="1000" spc="-20" dirty="0">
                          <a:latin typeface="Calibri"/>
                          <a:cs typeface="Calibri"/>
                        </a:rPr>
                        <a:t>0–</a:t>
                      </a:r>
                      <a:r>
                        <a:rPr sz="1000" dirty="0">
                          <a:latin typeface="Calibri"/>
                          <a:cs typeface="Calibri"/>
                        </a:rPr>
                        <a:t>5</a:t>
                      </a:r>
                      <a:r>
                        <a:rPr sz="1000" spc="-5" dirty="0">
                          <a:latin typeface="Calibri"/>
                          <a:cs typeface="Calibri"/>
                        </a:rPr>
                        <a:t> </a:t>
                      </a: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8"/>
                  </a:ext>
                </a:extLst>
              </a:tr>
              <a:tr h="176530">
                <a:tc gridSpan="3">
                  <a:txBody>
                    <a:bodyPr/>
                    <a:lstStyle/>
                    <a:p>
                      <a:pPr marL="130810">
                        <a:lnSpc>
                          <a:spcPts val="1275"/>
                        </a:lnSpc>
                      </a:pPr>
                      <a:r>
                        <a:rPr sz="1100" b="1" dirty="0">
                          <a:latin typeface="Calibri"/>
                          <a:cs typeface="Calibri"/>
                        </a:rPr>
                        <a:t>CAMP</a:t>
                      </a:r>
                      <a:r>
                        <a:rPr sz="1100" b="1" spc="-25" dirty="0">
                          <a:latin typeface="Calibri"/>
                          <a:cs typeface="Calibri"/>
                        </a:rPr>
                        <a:t> </a:t>
                      </a:r>
                      <a:r>
                        <a:rPr sz="1100" b="1" spc="-10" dirty="0">
                          <a:latin typeface="Calibri"/>
                          <a:cs typeface="Calibri"/>
                        </a:rPr>
                        <a:t>IMPROVEMENTS</a:t>
                      </a:r>
                      <a:r>
                        <a:rPr sz="1100" b="1" spc="-20" dirty="0">
                          <a:latin typeface="Calibri"/>
                          <a:cs typeface="Calibri"/>
                        </a:rPr>
                        <a:t> </a:t>
                      </a:r>
                      <a:r>
                        <a:rPr sz="1100" b="1" dirty="0">
                          <a:latin typeface="Calibri"/>
                          <a:cs typeface="Calibri"/>
                        </a:rPr>
                        <a:t>(30</a:t>
                      </a:r>
                      <a:r>
                        <a:rPr sz="1100" b="1" spc="-10" dirty="0">
                          <a:latin typeface="Calibri"/>
                          <a:cs typeface="Calibri"/>
                        </a:rPr>
                        <a:t> </a:t>
                      </a:r>
                      <a:r>
                        <a:rPr sz="1100" b="1" dirty="0">
                          <a:latin typeface="Calibri"/>
                          <a:cs typeface="Calibri"/>
                        </a:rPr>
                        <a:t>points</a:t>
                      </a:r>
                      <a:r>
                        <a:rPr sz="1100" b="1" spc="-15" dirty="0">
                          <a:latin typeface="Calibri"/>
                          <a:cs typeface="Calibri"/>
                        </a:rPr>
                        <a:t> </a:t>
                      </a:r>
                      <a:r>
                        <a:rPr sz="1100" b="1" spc="-10" dirty="0">
                          <a:latin typeface="Calibri"/>
                          <a:cs typeface="Calibri"/>
                        </a:rPr>
                        <a:t>total)</a:t>
                      </a:r>
                      <a:endParaRPr sz="1100">
                        <a:latin typeface="Calibri"/>
                        <a:cs typeface="Calibri"/>
                      </a:endParaRPr>
                    </a:p>
                  </a:txBody>
                  <a:tcPr marL="0" marR="0" marT="0"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525780">
                <a:tc>
                  <a:txBody>
                    <a:bodyPr/>
                    <a:lstStyle/>
                    <a:p>
                      <a:pPr marL="588010" indent="-228600">
                        <a:lnSpc>
                          <a:spcPct val="100000"/>
                        </a:lnSpc>
                        <a:spcBef>
                          <a:spcPts val="15"/>
                        </a:spcBef>
                        <a:buFont typeface="Symbol"/>
                        <a:buChar char=""/>
                        <a:tabLst>
                          <a:tab pos="588010" algn="l"/>
                        </a:tabLst>
                      </a:pPr>
                      <a:r>
                        <a:rPr sz="1100" dirty="0">
                          <a:latin typeface="Calibri"/>
                          <a:cs typeface="Calibri"/>
                        </a:rPr>
                        <a:t>U.S.</a:t>
                      </a:r>
                      <a:r>
                        <a:rPr sz="1100" spc="-5" dirty="0">
                          <a:latin typeface="Calibri"/>
                          <a:cs typeface="Calibri"/>
                        </a:rPr>
                        <a:t> </a:t>
                      </a:r>
                      <a:r>
                        <a:rPr sz="1100" dirty="0">
                          <a:latin typeface="Calibri"/>
                          <a:cs typeface="Calibri"/>
                        </a:rPr>
                        <a:t>and</a:t>
                      </a:r>
                      <a:r>
                        <a:rPr sz="1100" spc="-10" dirty="0">
                          <a:latin typeface="Calibri"/>
                          <a:cs typeface="Calibri"/>
                        </a:rPr>
                        <a:t> </a:t>
                      </a:r>
                      <a:r>
                        <a:rPr sz="1100" dirty="0">
                          <a:latin typeface="Calibri"/>
                          <a:cs typeface="Calibri"/>
                        </a:rPr>
                        <a:t>troop</a:t>
                      </a:r>
                      <a:r>
                        <a:rPr sz="1100" spc="-10" dirty="0">
                          <a:latin typeface="Calibri"/>
                          <a:cs typeface="Calibri"/>
                        </a:rPr>
                        <a:t> </a:t>
                      </a:r>
                      <a:r>
                        <a:rPr sz="1100" dirty="0">
                          <a:latin typeface="Calibri"/>
                          <a:cs typeface="Calibri"/>
                        </a:rPr>
                        <a:t>flags</a:t>
                      </a:r>
                      <a:r>
                        <a:rPr sz="1100" spc="-5" dirty="0">
                          <a:latin typeface="Calibri"/>
                          <a:cs typeface="Calibri"/>
                        </a:rPr>
                        <a:t> </a:t>
                      </a:r>
                      <a:r>
                        <a:rPr sz="1100" dirty="0">
                          <a:latin typeface="Calibri"/>
                          <a:cs typeface="Calibri"/>
                        </a:rPr>
                        <a:t>properly</a:t>
                      </a:r>
                      <a:r>
                        <a:rPr sz="1100" spc="-15" dirty="0">
                          <a:latin typeface="Calibri"/>
                          <a:cs typeface="Calibri"/>
                        </a:rPr>
                        <a:t> </a:t>
                      </a:r>
                      <a:r>
                        <a:rPr sz="1100" dirty="0">
                          <a:latin typeface="Calibri"/>
                          <a:cs typeface="Calibri"/>
                        </a:rPr>
                        <a:t>displayed.</a:t>
                      </a:r>
                      <a:r>
                        <a:rPr sz="1100" spc="-20" dirty="0">
                          <a:latin typeface="Calibri"/>
                          <a:cs typeface="Calibri"/>
                        </a:rPr>
                        <a:t> </a:t>
                      </a:r>
                      <a:r>
                        <a:rPr sz="1100" dirty="0">
                          <a:latin typeface="Calibri"/>
                          <a:cs typeface="Calibri"/>
                        </a:rPr>
                        <a:t>(U.S.</a:t>
                      </a:r>
                      <a:r>
                        <a:rPr sz="1100" spc="-5" dirty="0">
                          <a:latin typeface="Calibri"/>
                          <a:cs typeface="Calibri"/>
                        </a:rPr>
                        <a:t> </a:t>
                      </a:r>
                      <a:r>
                        <a:rPr sz="1100" dirty="0">
                          <a:latin typeface="Calibri"/>
                          <a:cs typeface="Calibri"/>
                        </a:rPr>
                        <a:t>Flag</a:t>
                      </a:r>
                      <a:r>
                        <a:rPr sz="1100" spc="-20" dirty="0">
                          <a:latin typeface="Calibri"/>
                          <a:cs typeface="Calibri"/>
                        </a:rPr>
                        <a:t> </a:t>
                      </a:r>
                      <a:r>
                        <a:rPr sz="1100" dirty="0">
                          <a:latin typeface="Calibri"/>
                          <a:cs typeface="Calibri"/>
                        </a:rPr>
                        <a:t>on</a:t>
                      </a:r>
                      <a:r>
                        <a:rPr sz="1100" spc="-10" dirty="0">
                          <a:latin typeface="Calibri"/>
                          <a:cs typeface="Calibri"/>
                        </a:rPr>
                        <a:t> </a:t>
                      </a:r>
                      <a:r>
                        <a:rPr sz="1100" dirty="0">
                          <a:latin typeface="Calibri"/>
                          <a:cs typeface="Calibri"/>
                        </a:rPr>
                        <a:t>the</a:t>
                      </a:r>
                      <a:r>
                        <a:rPr sz="1100" spc="-15" dirty="0">
                          <a:latin typeface="Calibri"/>
                          <a:cs typeface="Calibri"/>
                        </a:rPr>
                        <a:t> </a:t>
                      </a:r>
                      <a:r>
                        <a:rPr sz="1100" dirty="0">
                          <a:latin typeface="Calibri"/>
                          <a:cs typeface="Calibri"/>
                        </a:rPr>
                        <a:t>right</a:t>
                      </a:r>
                      <a:r>
                        <a:rPr sz="1100" spc="-5" dirty="0">
                          <a:latin typeface="Calibri"/>
                          <a:cs typeface="Calibri"/>
                        </a:rPr>
                        <a:t> </a:t>
                      </a:r>
                      <a:r>
                        <a:rPr sz="1100" dirty="0">
                          <a:latin typeface="Calibri"/>
                          <a:cs typeface="Calibri"/>
                        </a:rPr>
                        <a:t>side</a:t>
                      </a:r>
                      <a:r>
                        <a:rPr sz="1100" spc="-15" dirty="0">
                          <a:latin typeface="Calibri"/>
                          <a:cs typeface="Calibri"/>
                        </a:rPr>
                        <a:t> </a:t>
                      </a:r>
                      <a:r>
                        <a:rPr sz="1100" spc="-25" dirty="0">
                          <a:latin typeface="Calibri"/>
                          <a:cs typeface="Calibri"/>
                        </a:rPr>
                        <a:t>of</a:t>
                      </a:r>
                      <a:endParaRPr sz="1100">
                        <a:latin typeface="Calibri"/>
                        <a:cs typeface="Calibri"/>
                      </a:endParaRPr>
                    </a:p>
                    <a:p>
                      <a:pPr marL="588010" marR="483870">
                        <a:lnSpc>
                          <a:spcPct val="100899"/>
                        </a:lnSpc>
                        <a:spcBef>
                          <a:spcPts val="10"/>
                        </a:spcBef>
                      </a:pPr>
                      <a:r>
                        <a:rPr sz="1100" dirty="0">
                          <a:latin typeface="Calibri"/>
                          <a:cs typeface="Calibri"/>
                        </a:rPr>
                        <a:t>the</a:t>
                      </a:r>
                      <a:r>
                        <a:rPr sz="1100" spc="-15" dirty="0">
                          <a:latin typeface="Calibri"/>
                          <a:cs typeface="Calibri"/>
                        </a:rPr>
                        <a:t> </a:t>
                      </a:r>
                      <a:r>
                        <a:rPr sz="1100" spc="-10" dirty="0">
                          <a:latin typeface="Calibri"/>
                          <a:cs typeface="Calibri"/>
                        </a:rPr>
                        <a:t>entrance </a:t>
                      </a:r>
                      <a:r>
                        <a:rPr sz="1100" dirty="0">
                          <a:latin typeface="Calibri"/>
                          <a:cs typeface="Calibri"/>
                        </a:rPr>
                        <a:t>to</a:t>
                      </a:r>
                      <a:r>
                        <a:rPr sz="1100" spc="-5" dirty="0">
                          <a:latin typeface="Calibri"/>
                          <a:cs typeface="Calibri"/>
                        </a:rPr>
                        <a:t> </a:t>
                      </a:r>
                      <a:r>
                        <a:rPr sz="1100" dirty="0">
                          <a:latin typeface="Calibri"/>
                          <a:cs typeface="Calibri"/>
                        </a:rPr>
                        <a:t>a</a:t>
                      </a:r>
                      <a:r>
                        <a:rPr sz="1100" spc="-10" dirty="0">
                          <a:latin typeface="Calibri"/>
                          <a:cs typeface="Calibri"/>
                        </a:rPr>
                        <a:t> </a:t>
                      </a:r>
                      <a:r>
                        <a:rPr sz="1100" dirty="0">
                          <a:latin typeface="Calibri"/>
                          <a:cs typeface="Calibri"/>
                        </a:rPr>
                        <a:t>person</a:t>
                      </a:r>
                      <a:r>
                        <a:rPr sz="1100" spc="-15" dirty="0">
                          <a:latin typeface="Calibri"/>
                          <a:cs typeface="Calibri"/>
                        </a:rPr>
                        <a:t> </a:t>
                      </a:r>
                      <a:r>
                        <a:rPr sz="1100" dirty="0">
                          <a:latin typeface="Calibri"/>
                          <a:cs typeface="Calibri"/>
                        </a:rPr>
                        <a:t>standing</a:t>
                      </a:r>
                      <a:r>
                        <a:rPr sz="1100" spc="-15" dirty="0">
                          <a:latin typeface="Calibri"/>
                          <a:cs typeface="Calibri"/>
                        </a:rPr>
                        <a:t> </a:t>
                      </a:r>
                      <a:r>
                        <a:rPr sz="1100" dirty="0">
                          <a:latin typeface="Calibri"/>
                          <a:cs typeface="Calibri"/>
                        </a:rPr>
                        <a:t>in</a:t>
                      </a:r>
                      <a:r>
                        <a:rPr sz="1100" spc="-15" dirty="0">
                          <a:latin typeface="Calibri"/>
                          <a:cs typeface="Calibri"/>
                        </a:rPr>
                        <a:t> </a:t>
                      </a:r>
                      <a:r>
                        <a:rPr sz="1100" dirty="0">
                          <a:latin typeface="Calibri"/>
                          <a:cs typeface="Calibri"/>
                        </a:rPr>
                        <a:t>the</a:t>
                      </a:r>
                      <a:r>
                        <a:rPr sz="1100" spc="-20" dirty="0">
                          <a:latin typeface="Calibri"/>
                          <a:cs typeface="Calibri"/>
                        </a:rPr>
                        <a:t> </a:t>
                      </a:r>
                      <a:r>
                        <a:rPr sz="1100" spc="-10" dirty="0">
                          <a:latin typeface="Calibri"/>
                          <a:cs typeface="Calibri"/>
                        </a:rPr>
                        <a:t>entrance </a:t>
                      </a:r>
                      <a:r>
                        <a:rPr sz="1100" dirty="0">
                          <a:latin typeface="Calibri"/>
                          <a:cs typeface="Calibri"/>
                        </a:rPr>
                        <a:t>facing out</a:t>
                      </a:r>
                      <a:r>
                        <a:rPr sz="1100" spc="-10" dirty="0">
                          <a:latin typeface="Calibri"/>
                          <a:cs typeface="Calibri"/>
                        </a:rPr>
                        <a:t> </a:t>
                      </a:r>
                      <a:r>
                        <a:rPr sz="1100" spc="-25" dirty="0">
                          <a:latin typeface="Calibri"/>
                          <a:cs typeface="Calibri"/>
                        </a:rPr>
                        <a:t>of </a:t>
                      </a:r>
                      <a:r>
                        <a:rPr sz="1100" spc="-10" dirty="0">
                          <a:latin typeface="Calibri"/>
                          <a:cs typeface="Calibri"/>
                        </a:rPr>
                        <a:t>camp.)</a:t>
                      </a:r>
                      <a:endParaRPr sz="1100">
                        <a:latin typeface="Calibri"/>
                        <a:cs typeface="Calibri"/>
                      </a:endParaRPr>
                    </a:p>
                  </a:txBody>
                  <a:tcPr marL="0" marR="0" marT="190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70"/>
                        </a:lnSpc>
                      </a:pPr>
                      <a:r>
                        <a:rPr sz="1000" spc="-20" dirty="0">
                          <a:latin typeface="Calibri"/>
                          <a:cs typeface="Calibri"/>
                        </a:rPr>
                        <a:t>0–</a:t>
                      </a:r>
                      <a:r>
                        <a:rPr sz="1000" spc="-25" dirty="0">
                          <a:latin typeface="Calibri"/>
                          <a:cs typeface="Calibri"/>
                        </a:rPr>
                        <a:t>10</a:t>
                      </a:r>
                      <a:endParaRPr sz="1000">
                        <a:latin typeface="Calibri"/>
                        <a:cs typeface="Calibri"/>
                      </a:endParaRPr>
                    </a:p>
                    <a:p>
                      <a:pPr marL="133985">
                        <a:lnSpc>
                          <a:spcPct val="100000"/>
                        </a:lnSpc>
                        <a:spcBef>
                          <a:spcPts val="25"/>
                        </a:spcBef>
                      </a:pP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0"/>
                  </a:ext>
                </a:extLst>
              </a:tr>
              <a:tr h="867410">
                <a:tc>
                  <a:txBody>
                    <a:bodyPr/>
                    <a:lstStyle/>
                    <a:p>
                      <a:pPr marL="588010" indent="-228600">
                        <a:lnSpc>
                          <a:spcPct val="100000"/>
                        </a:lnSpc>
                        <a:spcBef>
                          <a:spcPts val="15"/>
                        </a:spcBef>
                        <a:buFont typeface="Symbol"/>
                        <a:buChar char=""/>
                        <a:tabLst>
                          <a:tab pos="588010" algn="l"/>
                        </a:tabLst>
                      </a:pPr>
                      <a:r>
                        <a:rPr sz="1100" dirty="0">
                          <a:latin typeface="Calibri"/>
                          <a:cs typeface="Calibri"/>
                        </a:rPr>
                        <a:t>***Campsite</a:t>
                      </a:r>
                      <a:r>
                        <a:rPr sz="1100" spc="20" dirty="0">
                          <a:latin typeface="Calibri"/>
                          <a:cs typeface="Calibri"/>
                        </a:rPr>
                        <a:t> </a:t>
                      </a:r>
                      <a:r>
                        <a:rPr sz="1100" spc="-10" dirty="0">
                          <a:latin typeface="Calibri"/>
                          <a:cs typeface="Calibri"/>
                        </a:rPr>
                        <a:t>improvements/campcraft.</a:t>
                      </a:r>
                      <a:r>
                        <a:rPr sz="1100" spc="15" dirty="0">
                          <a:latin typeface="Calibri"/>
                          <a:cs typeface="Calibri"/>
                        </a:rPr>
                        <a:t> </a:t>
                      </a:r>
                      <a:r>
                        <a:rPr sz="1100" dirty="0">
                          <a:latin typeface="Calibri"/>
                          <a:cs typeface="Calibri"/>
                        </a:rPr>
                        <a:t>Created basically</a:t>
                      </a:r>
                      <a:r>
                        <a:rPr sz="1100" spc="5" dirty="0">
                          <a:latin typeface="Calibri"/>
                          <a:cs typeface="Calibri"/>
                        </a:rPr>
                        <a:t> </a:t>
                      </a:r>
                      <a:r>
                        <a:rPr sz="1100" spc="-20" dirty="0">
                          <a:latin typeface="Calibri"/>
                          <a:cs typeface="Calibri"/>
                        </a:rPr>
                        <a:t>with</a:t>
                      </a:r>
                      <a:endParaRPr sz="1100">
                        <a:latin typeface="Calibri"/>
                        <a:cs typeface="Calibri"/>
                      </a:endParaRPr>
                    </a:p>
                    <a:p>
                      <a:pPr marL="588010" marR="148590">
                        <a:lnSpc>
                          <a:spcPct val="101600"/>
                        </a:lnSpc>
                      </a:pPr>
                      <a:r>
                        <a:rPr sz="1100" dirty="0">
                          <a:latin typeface="Calibri"/>
                          <a:cs typeface="Calibri"/>
                        </a:rPr>
                        <a:t>natural</a:t>
                      </a:r>
                      <a:r>
                        <a:rPr sz="1100" spc="-10" dirty="0">
                          <a:latin typeface="Calibri"/>
                          <a:cs typeface="Calibri"/>
                        </a:rPr>
                        <a:t> </a:t>
                      </a:r>
                      <a:r>
                        <a:rPr sz="1100" dirty="0">
                          <a:latin typeface="Calibri"/>
                          <a:cs typeface="Calibri"/>
                        </a:rPr>
                        <a:t>material</a:t>
                      </a:r>
                      <a:r>
                        <a:rPr sz="1100" spc="-10" dirty="0">
                          <a:latin typeface="Calibri"/>
                          <a:cs typeface="Calibri"/>
                        </a:rPr>
                        <a:t> </a:t>
                      </a:r>
                      <a:r>
                        <a:rPr sz="1100" dirty="0">
                          <a:latin typeface="Calibri"/>
                          <a:cs typeface="Calibri"/>
                        </a:rPr>
                        <a:t>and</a:t>
                      </a:r>
                      <a:r>
                        <a:rPr sz="1100" spc="-10" dirty="0">
                          <a:latin typeface="Calibri"/>
                          <a:cs typeface="Calibri"/>
                        </a:rPr>
                        <a:t> </a:t>
                      </a:r>
                      <a:r>
                        <a:rPr sz="1100" dirty="0">
                          <a:latin typeface="Calibri"/>
                          <a:cs typeface="Calibri"/>
                        </a:rPr>
                        <a:t>put</a:t>
                      </a:r>
                      <a:r>
                        <a:rPr sz="1100" spc="-15" dirty="0">
                          <a:latin typeface="Calibri"/>
                          <a:cs typeface="Calibri"/>
                        </a:rPr>
                        <a:t> </a:t>
                      </a:r>
                      <a:r>
                        <a:rPr sz="1100" dirty="0">
                          <a:latin typeface="Calibri"/>
                          <a:cs typeface="Calibri"/>
                        </a:rPr>
                        <a:t>to</a:t>
                      </a:r>
                      <a:r>
                        <a:rPr sz="1100" spc="-20" dirty="0">
                          <a:latin typeface="Calibri"/>
                          <a:cs typeface="Calibri"/>
                        </a:rPr>
                        <a:t> </a:t>
                      </a:r>
                      <a:r>
                        <a:rPr sz="1100" dirty="0">
                          <a:latin typeface="Calibri"/>
                          <a:cs typeface="Calibri"/>
                        </a:rPr>
                        <a:t>practical</a:t>
                      </a:r>
                      <a:r>
                        <a:rPr sz="1100" spc="-10" dirty="0">
                          <a:latin typeface="Calibri"/>
                          <a:cs typeface="Calibri"/>
                        </a:rPr>
                        <a:t> </a:t>
                      </a:r>
                      <a:r>
                        <a:rPr sz="1100" dirty="0">
                          <a:latin typeface="Calibri"/>
                          <a:cs typeface="Calibri"/>
                        </a:rPr>
                        <a:t>use</a:t>
                      </a:r>
                      <a:r>
                        <a:rPr sz="1100" spc="-10" dirty="0">
                          <a:latin typeface="Calibri"/>
                          <a:cs typeface="Calibri"/>
                        </a:rPr>
                        <a:t> </a:t>
                      </a:r>
                      <a:r>
                        <a:rPr sz="1100" dirty="0">
                          <a:latin typeface="Calibri"/>
                          <a:cs typeface="Calibri"/>
                        </a:rPr>
                        <a:t>to</a:t>
                      </a:r>
                      <a:r>
                        <a:rPr sz="1100" spc="-10" dirty="0">
                          <a:latin typeface="Calibri"/>
                          <a:cs typeface="Calibri"/>
                        </a:rPr>
                        <a:t> </a:t>
                      </a:r>
                      <a:r>
                        <a:rPr sz="1100" dirty="0">
                          <a:latin typeface="Calibri"/>
                          <a:cs typeface="Calibri"/>
                        </a:rPr>
                        <a:t>make</a:t>
                      </a:r>
                      <a:r>
                        <a:rPr sz="1100" spc="-10" dirty="0">
                          <a:latin typeface="Calibri"/>
                          <a:cs typeface="Calibri"/>
                        </a:rPr>
                        <a:t> </a:t>
                      </a:r>
                      <a:r>
                        <a:rPr sz="1100" dirty="0">
                          <a:latin typeface="Calibri"/>
                          <a:cs typeface="Calibri"/>
                        </a:rPr>
                        <a:t>campsite</a:t>
                      </a:r>
                      <a:r>
                        <a:rPr sz="1100" spc="-15" dirty="0">
                          <a:latin typeface="Calibri"/>
                          <a:cs typeface="Calibri"/>
                        </a:rPr>
                        <a:t> </a:t>
                      </a:r>
                      <a:r>
                        <a:rPr sz="1100" spc="-20" dirty="0">
                          <a:latin typeface="Calibri"/>
                          <a:cs typeface="Calibri"/>
                        </a:rPr>
                        <a:t>more </a:t>
                      </a:r>
                      <a:r>
                        <a:rPr sz="1100" dirty="0">
                          <a:latin typeface="Calibri"/>
                          <a:cs typeface="Calibri"/>
                        </a:rPr>
                        <a:t>comfortable</a:t>
                      </a:r>
                      <a:r>
                        <a:rPr sz="1100" spc="-25" dirty="0">
                          <a:latin typeface="Calibri"/>
                          <a:cs typeface="Calibri"/>
                        </a:rPr>
                        <a:t> </a:t>
                      </a:r>
                      <a:r>
                        <a:rPr sz="1100" dirty="0">
                          <a:latin typeface="Calibri"/>
                          <a:cs typeface="Calibri"/>
                        </a:rPr>
                        <a:t>and</a:t>
                      </a:r>
                      <a:r>
                        <a:rPr sz="1100" spc="-25" dirty="0">
                          <a:latin typeface="Calibri"/>
                          <a:cs typeface="Calibri"/>
                        </a:rPr>
                        <a:t> </a:t>
                      </a:r>
                      <a:r>
                        <a:rPr sz="1100" dirty="0">
                          <a:latin typeface="Calibri"/>
                          <a:cs typeface="Calibri"/>
                        </a:rPr>
                        <a:t>convenient.</a:t>
                      </a:r>
                      <a:r>
                        <a:rPr sz="1100" spc="-20" dirty="0">
                          <a:latin typeface="Calibri"/>
                          <a:cs typeface="Calibri"/>
                        </a:rPr>
                        <a:t> </a:t>
                      </a:r>
                      <a:r>
                        <a:rPr sz="1100" dirty="0">
                          <a:latin typeface="Calibri"/>
                          <a:cs typeface="Calibri"/>
                        </a:rPr>
                        <a:t>Examples</a:t>
                      </a:r>
                      <a:r>
                        <a:rPr sz="1100" spc="-20" dirty="0">
                          <a:latin typeface="Calibri"/>
                          <a:cs typeface="Calibri"/>
                        </a:rPr>
                        <a:t> </a:t>
                      </a:r>
                      <a:r>
                        <a:rPr sz="1100" dirty="0">
                          <a:latin typeface="Calibri"/>
                          <a:cs typeface="Calibri"/>
                        </a:rPr>
                        <a:t>are</a:t>
                      </a:r>
                      <a:r>
                        <a:rPr sz="1100" spc="-25" dirty="0">
                          <a:latin typeface="Calibri"/>
                          <a:cs typeface="Calibri"/>
                        </a:rPr>
                        <a:t> </a:t>
                      </a:r>
                      <a:r>
                        <a:rPr sz="1100" dirty="0">
                          <a:latin typeface="Calibri"/>
                          <a:cs typeface="Calibri"/>
                        </a:rPr>
                        <a:t>built-up</a:t>
                      </a:r>
                      <a:r>
                        <a:rPr sz="1100" spc="-25" dirty="0">
                          <a:latin typeface="Calibri"/>
                          <a:cs typeface="Calibri"/>
                        </a:rPr>
                        <a:t> </a:t>
                      </a:r>
                      <a:r>
                        <a:rPr sz="1100" dirty="0">
                          <a:latin typeface="Calibri"/>
                          <a:cs typeface="Calibri"/>
                        </a:rPr>
                        <a:t>fireplace,</a:t>
                      </a:r>
                      <a:r>
                        <a:rPr sz="1100" spc="-20" dirty="0">
                          <a:latin typeface="Calibri"/>
                          <a:cs typeface="Calibri"/>
                        </a:rPr>
                        <a:t> </a:t>
                      </a:r>
                      <a:r>
                        <a:rPr sz="1100" spc="-10" dirty="0">
                          <a:latin typeface="Calibri"/>
                          <a:cs typeface="Calibri"/>
                        </a:rPr>
                        <a:t>utensil </a:t>
                      </a:r>
                      <a:r>
                        <a:rPr sz="1100" dirty="0">
                          <a:latin typeface="Calibri"/>
                          <a:cs typeface="Calibri"/>
                        </a:rPr>
                        <a:t>rack,</a:t>
                      </a:r>
                      <a:r>
                        <a:rPr sz="1100" spc="-25" dirty="0">
                          <a:latin typeface="Calibri"/>
                          <a:cs typeface="Calibri"/>
                        </a:rPr>
                        <a:t> </a:t>
                      </a:r>
                      <a:r>
                        <a:rPr sz="1100" dirty="0">
                          <a:latin typeface="Calibri"/>
                          <a:cs typeface="Calibri"/>
                        </a:rPr>
                        <a:t>pack</a:t>
                      </a:r>
                      <a:r>
                        <a:rPr sz="1100" spc="-15" dirty="0">
                          <a:latin typeface="Calibri"/>
                          <a:cs typeface="Calibri"/>
                        </a:rPr>
                        <a:t> </a:t>
                      </a:r>
                      <a:r>
                        <a:rPr sz="1100" dirty="0">
                          <a:latin typeface="Calibri"/>
                          <a:cs typeface="Calibri"/>
                        </a:rPr>
                        <a:t>rack,</a:t>
                      </a:r>
                      <a:r>
                        <a:rPr sz="1100" spc="-20" dirty="0">
                          <a:latin typeface="Calibri"/>
                          <a:cs typeface="Calibri"/>
                        </a:rPr>
                        <a:t> </a:t>
                      </a:r>
                      <a:r>
                        <a:rPr sz="1100" dirty="0">
                          <a:latin typeface="Calibri"/>
                          <a:cs typeface="Calibri"/>
                        </a:rPr>
                        <a:t>table,</a:t>
                      </a:r>
                      <a:r>
                        <a:rPr sz="1100" spc="-20" dirty="0">
                          <a:latin typeface="Calibri"/>
                          <a:cs typeface="Calibri"/>
                        </a:rPr>
                        <a:t> </a:t>
                      </a:r>
                      <a:r>
                        <a:rPr sz="1100" dirty="0">
                          <a:latin typeface="Calibri"/>
                          <a:cs typeface="Calibri"/>
                        </a:rPr>
                        <a:t>seat,</a:t>
                      </a:r>
                      <a:r>
                        <a:rPr sz="1100" spc="-30" dirty="0">
                          <a:latin typeface="Calibri"/>
                          <a:cs typeface="Calibri"/>
                        </a:rPr>
                        <a:t> </a:t>
                      </a:r>
                      <a:r>
                        <a:rPr sz="1100" dirty="0">
                          <a:latin typeface="Calibri"/>
                          <a:cs typeface="Calibri"/>
                        </a:rPr>
                        <a:t>boot</a:t>
                      </a:r>
                      <a:r>
                        <a:rPr sz="1100" spc="-35" dirty="0">
                          <a:latin typeface="Calibri"/>
                          <a:cs typeface="Calibri"/>
                        </a:rPr>
                        <a:t> </a:t>
                      </a:r>
                      <a:r>
                        <a:rPr sz="1100" dirty="0">
                          <a:latin typeface="Calibri"/>
                          <a:cs typeface="Calibri"/>
                        </a:rPr>
                        <a:t>scraper,</a:t>
                      </a:r>
                      <a:r>
                        <a:rPr sz="1100" spc="-20" dirty="0">
                          <a:latin typeface="Calibri"/>
                          <a:cs typeface="Calibri"/>
                        </a:rPr>
                        <a:t> </a:t>
                      </a:r>
                      <a:r>
                        <a:rPr sz="1100" dirty="0">
                          <a:latin typeface="Calibri"/>
                          <a:cs typeface="Calibri"/>
                        </a:rPr>
                        <a:t>fire</a:t>
                      </a:r>
                      <a:r>
                        <a:rPr sz="1100" spc="-20" dirty="0">
                          <a:latin typeface="Calibri"/>
                          <a:cs typeface="Calibri"/>
                        </a:rPr>
                        <a:t> </a:t>
                      </a:r>
                      <a:r>
                        <a:rPr sz="1100" dirty="0">
                          <a:latin typeface="Calibri"/>
                          <a:cs typeface="Calibri"/>
                        </a:rPr>
                        <a:t>bucket</a:t>
                      </a:r>
                      <a:r>
                        <a:rPr sz="1100" spc="-15" dirty="0">
                          <a:latin typeface="Calibri"/>
                          <a:cs typeface="Calibri"/>
                        </a:rPr>
                        <a:t> </a:t>
                      </a:r>
                      <a:r>
                        <a:rPr sz="1100" dirty="0">
                          <a:latin typeface="Calibri"/>
                          <a:cs typeface="Calibri"/>
                        </a:rPr>
                        <a:t>holder,</a:t>
                      </a:r>
                      <a:r>
                        <a:rPr sz="1100" spc="-25" dirty="0">
                          <a:latin typeface="Calibri"/>
                          <a:cs typeface="Calibri"/>
                        </a:rPr>
                        <a:t> </a:t>
                      </a:r>
                      <a:r>
                        <a:rPr sz="1100" spc="-10" dirty="0">
                          <a:latin typeface="Calibri"/>
                          <a:cs typeface="Calibri"/>
                        </a:rPr>
                        <a:t>tripod, </a:t>
                      </a:r>
                      <a:r>
                        <a:rPr sz="1100" dirty="0">
                          <a:latin typeface="Calibri"/>
                          <a:cs typeface="Calibri"/>
                        </a:rPr>
                        <a:t>wash</a:t>
                      </a:r>
                      <a:r>
                        <a:rPr sz="1100" spc="-15" dirty="0">
                          <a:latin typeface="Calibri"/>
                          <a:cs typeface="Calibri"/>
                        </a:rPr>
                        <a:t> </a:t>
                      </a:r>
                      <a:r>
                        <a:rPr sz="1100" dirty="0">
                          <a:latin typeface="Calibri"/>
                          <a:cs typeface="Calibri"/>
                        </a:rPr>
                        <a:t>basin,</a:t>
                      </a:r>
                      <a:r>
                        <a:rPr sz="1100" spc="-15" dirty="0">
                          <a:latin typeface="Calibri"/>
                          <a:cs typeface="Calibri"/>
                        </a:rPr>
                        <a:t> </a:t>
                      </a:r>
                      <a:r>
                        <a:rPr sz="1100" spc="-20" dirty="0">
                          <a:latin typeface="Calibri"/>
                          <a:cs typeface="Calibri"/>
                        </a:rPr>
                        <a:t>etc.</a:t>
                      </a:r>
                      <a:endParaRPr sz="1100">
                        <a:latin typeface="Calibri"/>
                        <a:cs typeface="Calibri"/>
                      </a:endParaRPr>
                    </a:p>
                  </a:txBody>
                  <a:tcPr marL="0" marR="0" marT="190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70"/>
                        </a:lnSpc>
                      </a:pPr>
                      <a:r>
                        <a:rPr sz="1000" spc="-20" dirty="0">
                          <a:latin typeface="Calibri"/>
                          <a:cs typeface="Calibri"/>
                        </a:rPr>
                        <a:t>10-</a:t>
                      </a:r>
                      <a:r>
                        <a:rPr sz="1000" spc="-25" dirty="0">
                          <a:latin typeface="Calibri"/>
                          <a:cs typeface="Calibri"/>
                        </a:rPr>
                        <a:t>20</a:t>
                      </a:r>
                      <a:endParaRPr sz="1000">
                        <a:latin typeface="Calibri"/>
                        <a:cs typeface="Calibri"/>
                      </a:endParaRPr>
                    </a:p>
                    <a:p>
                      <a:pPr marL="133985">
                        <a:lnSpc>
                          <a:spcPct val="100000"/>
                        </a:lnSpc>
                        <a:spcBef>
                          <a:spcPts val="20"/>
                        </a:spcBef>
                      </a:pP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1"/>
                  </a:ext>
                </a:extLst>
              </a:tr>
              <a:tr h="176530">
                <a:tc gridSpan="3">
                  <a:txBody>
                    <a:bodyPr/>
                    <a:lstStyle/>
                    <a:p>
                      <a:pPr marL="130810">
                        <a:lnSpc>
                          <a:spcPts val="1275"/>
                        </a:lnSpc>
                      </a:pPr>
                      <a:r>
                        <a:rPr sz="1100" b="1" dirty="0">
                          <a:latin typeface="Calibri"/>
                          <a:cs typeface="Calibri"/>
                        </a:rPr>
                        <a:t>PATROL</a:t>
                      </a:r>
                      <a:r>
                        <a:rPr sz="1100" b="1" spc="-10" dirty="0">
                          <a:latin typeface="Calibri"/>
                          <a:cs typeface="Calibri"/>
                        </a:rPr>
                        <a:t> ORGANIZATION</a:t>
                      </a:r>
                      <a:r>
                        <a:rPr sz="1100" b="1" spc="-15" dirty="0">
                          <a:latin typeface="Calibri"/>
                          <a:cs typeface="Calibri"/>
                        </a:rPr>
                        <a:t> </a:t>
                      </a:r>
                      <a:r>
                        <a:rPr sz="1100" b="1" dirty="0">
                          <a:latin typeface="Calibri"/>
                          <a:cs typeface="Calibri"/>
                        </a:rPr>
                        <a:t>AND</a:t>
                      </a:r>
                      <a:r>
                        <a:rPr sz="1100" b="1" spc="-5" dirty="0">
                          <a:latin typeface="Calibri"/>
                          <a:cs typeface="Calibri"/>
                        </a:rPr>
                        <a:t> </a:t>
                      </a:r>
                      <a:r>
                        <a:rPr sz="1100" b="1" spc="-10" dirty="0">
                          <a:latin typeface="Calibri"/>
                          <a:cs typeface="Calibri"/>
                        </a:rPr>
                        <a:t>OPERATION</a:t>
                      </a:r>
                      <a:r>
                        <a:rPr sz="1100" b="1" spc="-15" dirty="0">
                          <a:latin typeface="Calibri"/>
                          <a:cs typeface="Calibri"/>
                        </a:rPr>
                        <a:t> </a:t>
                      </a:r>
                      <a:r>
                        <a:rPr sz="1100" b="1" dirty="0">
                          <a:latin typeface="Calibri"/>
                          <a:cs typeface="Calibri"/>
                        </a:rPr>
                        <a:t>(40</a:t>
                      </a:r>
                      <a:r>
                        <a:rPr sz="1100" b="1" spc="-5" dirty="0">
                          <a:latin typeface="Calibri"/>
                          <a:cs typeface="Calibri"/>
                        </a:rPr>
                        <a:t> </a:t>
                      </a:r>
                      <a:r>
                        <a:rPr sz="1100" b="1" dirty="0">
                          <a:latin typeface="Calibri"/>
                          <a:cs typeface="Calibri"/>
                        </a:rPr>
                        <a:t>points</a:t>
                      </a:r>
                      <a:r>
                        <a:rPr sz="1100" b="1" spc="-15" dirty="0">
                          <a:latin typeface="Calibri"/>
                          <a:cs typeface="Calibri"/>
                        </a:rPr>
                        <a:t> </a:t>
                      </a:r>
                      <a:r>
                        <a:rPr sz="1100" b="1" spc="-10" dirty="0">
                          <a:latin typeface="Calibri"/>
                          <a:cs typeface="Calibri"/>
                        </a:rPr>
                        <a:t>total)</a:t>
                      </a:r>
                      <a:endParaRPr sz="1100">
                        <a:latin typeface="Calibri"/>
                        <a:cs typeface="Calibri"/>
                      </a:endParaRPr>
                    </a:p>
                  </a:txBody>
                  <a:tcPr marL="0" marR="0" marT="0"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2"/>
                  </a:ext>
                </a:extLst>
              </a:tr>
              <a:tr h="353060">
                <a:tc>
                  <a:txBody>
                    <a:bodyPr/>
                    <a:lstStyle/>
                    <a:p>
                      <a:pPr marL="588010" marR="243204" indent="-228600">
                        <a:lnSpc>
                          <a:spcPct val="100899"/>
                        </a:lnSpc>
                        <a:spcBef>
                          <a:spcPts val="15"/>
                        </a:spcBef>
                        <a:buFont typeface="Symbol"/>
                        <a:buChar char=""/>
                        <a:tabLst>
                          <a:tab pos="588010" algn="l"/>
                        </a:tabLst>
                      </a:pPr>
                      <a:r>
                        <a:rPr sz="1100" dirty="0">
                          <a:latin typeface="Calibri"/>
                          <a:cs typeface="Calibri"/>
                        </a:rPr>
                        <a:t>Evidence</a:t>
                      </a:r>
                      <a:r>
                        <a:rPr sz="1100" spc="-15" dirty="0">
                          <a:latin typeface="Calibri"/>
                          <a:cs typeface="Calibri"/>
                        </a:rPr>
                        <a:t> </a:t>
                      </a:r>
                      <a:r>
                        <a:rPr sz="1100" dirty="0">
                          <a:latin typeface="Calibri"/>
                          <a:cs typeface="Calibri"/>
                        </a:rPr>
                        <a:t>of</a:t>
                      </a:r>
                      <a:r>
                        <a:rPr sz="1100" spc="-20" dirty="0">
                          <a:latin typeface="Calibri"/>
                          <a:cs typeface="Calibri"/>
                        </a:rPr>
                        <a:t> </a:t>
                      </a:r>
                      <a:r>
                        <a:rPr sz="1100" dirty="0">
                          <a:latin typeface="Calibri"/>
                          <a:cs typeface="Calibri"/>
                        </a:rPr>
                        <a:t>separate</a:t>
                      </a:r>
                      <a:r>
                        <a:rPr sz="1100" spc="-10" dirty="0">
                          <a:latin typeface="Calibri"/>
                          <a:cs typeface="Calibri"/>
                        </a:rPr>
                        <a:t> </a:t>
                      </a:r>
                      <a:r>
                        <a:rPr sz="1100" dirty="0">
                          <a:latin typeface="Calibri"/>
                          <a:cs typeface="Calibri"/>
                        </a:rPr>
                        <a:t>patrol</a:t>
                      </a:r>
                      <a:r>
                        <a:rPr sz="1100" spc="-5" dirty="0">
                          <a:latin typeface="Calibri"/>
                          <a:cs typeface="Calibri"/>
                        </a:rPr>
                        <a:t> </a:t>
                      </a:r>
                      <a:r>
                        <a:rPr sz="1100" dirty="0">
                          <a:latin typeface="Calibri"/>
                          <a:cs typeface="Calibri"/>
                        </a:rPr>
                        <a:t>sites.</a:t>
                      </a:r>
                      <a:r>
                        <a:rPr sz="1100" spc="-20" dirty="0">
                          <a:latin typeface="Calibri"/>
                          <a:cs typeface="Calibri"/>
                        </a:rPr>
                        <a:t> </a:t>
                      </a:r>
                      <a:r>
                        <a:rPr sz="1100" dirty="0">
                          <a:latin typeface="Calibri"/>
                          <a:cs typeface="Calibri"/>
                        </a:rPr>
                        <a:t>Units</a:t>
                      </a:r>
                      <a:r>
                        <a:rPr sz="1100" spc="-15" dirty="0">
                          <a:latin typeface="Calibri"/>
                          <a:cs typeface="Calibri"/>
                        </a:rPr>
                        <a:t> </a:t>
                      </a:r>
                      <a:r>
                        <a:rPr sz="1100" dirty="0">
                          <a:latin typeface="Calibri"/>
                          <a:cs typeface="Calibri"/>
                        </a:rPr>
                        <a:t>with</a:t>
                      </a:r>
                      <a:r>
                        <a:rPr sz="1100" spc="-15" dirty="0">
                          <a:latin typeface="Calibri"/>
                          <a:cs typeface="Calibri"/>
                        </a:rPr>
                        <a:t> </a:t>
                      </a:r>
                      <a:r>
                        <a:rPr sz="1100" dirty="0">
                          <a:latin typeface="Calibri"/>
                          <a:cs typeface="Calibri"/>
                        </a:rPr>
                        <a:t>only</a:t>
                      </a:r>
                      <a:r>
                        <a:rPr sz="1100" spc="-15" dirty="0">
                          <a:latin typeface="Calibri"/>
                          <a:cs typeface="Calibri"/>
                        </a:rPr>
                        <a:t> </a:t>
                      </a:r>
                      <a:r>
                        <a:rPr sz="1100" dirty="0">
                          <a:latin typeface="Calibri"/>
                          <a:cs typeface="Calibri"/>
                        </a:rPr>
                        <a:t>one</a:t>
                      </a:r>
                      <a:r>
                        <a:rPr sz="1100" spc="-15" dirty="0">
                          <a:latin typeface="Calibri"/>
                          <a:cs typeface="Calibri"/>
                        </a:rPr>
                        <a:t> </a:t>
                      </a:r>
                      <a:r>
                        <a:rPr sz="1100" dirty="0">
                          <a:latin typeface="Calibri"/>
                          <a:cs typeface="Calibri"/>
                        </a:rPr>
                        <a:t>Patrol</a:t>
                      </a:r>
                      <a:r>
                        <a:rPr sz="1100" spc="-15" dirty="0">
                          <a:latin typeface="Calibri"/>
                          <a:cs typeface="Calibri"/>
                        </a:rPr>
                        <a:t> </a:t>
                      </a:r>
                      <a:r>
                        <a:rPr sz="1100" dirty="0">
                          <a:latin typeface="Calibri"/>
                          <a:cs typeface="Calibri"/>
                        </a:rPr>
                        <a:t>will</a:t>
                      </a:r>
                      <a:r>
                        <a:rPr sz="1100" spc="-5" dirty="0">
                          <a:latin typeface="Calibri"/>
                          <a:cs typeface="Calibri"/>
                        </a:rPr>
                        <a:t> </a:t>
                      </a:r>
                      <a:r>
                        <a:rPr sz="1100" spc="-25" dirty="0">
                          <a:latin typeface="Calibri"/>
                          <a:cs typeface="Calibri"/>
                        </a:rPr>
                        <a:t>be </a:t>
                      </a:r>
                      <a:r>
                        <a:rPr sz="1100" dirty="0">
                          <a:latin typeface="Calibri"/>
                          <a:cs typeface="Calibri"/>
                        </a:rPr>
                        <a:t>Leaders</a:t>
                      </a:r>
                      <a:r>
                        <a:rPr sz="1100" spc="-30" dirty="0">
                          <a:latin typeface="Calibri"/>
                          <a:cs typeface="Calibri"/>
                        </a:rPr>
                        <a:t> </a:t>
                      </a:r>
                      <a:r>
                        <a:rPr sz="1100" dirty="0">
                          <a:latin typeface="Calibri"/>
                          <a:cs typeface="Calibri"/>
                        </a:rPr>
                        <a:t>vs</a:t>
                      </a:r>
                      <a:r>
                        <a:rPr sz="1100" spc="-25" dirty="0">
                          <a:latin typeface="Calibri"/>
                          <a:cs typeface="Calibri"/>
                        </a:rPr>
                        <a:t> </a:t>
                      </a:r>
                      <a:r>
                        <a:rPr sz="1100" spc="-10" dirty="0">
                          <a:latin typeface="Calibri"/>
                          <a:cs typeface="Calibri"/>
                        </a:rPr>
                        <a:t>Scouts.</a:t>
                      </a:r>
                      <a:endParaRPr sz="1100">
                        <a:latin typeface="Calibri"/>
                        <a:cs typeface="Calibri"/>
                      </a:endParaRPr>
                    </a:p>
                  </a:txBody>
                  <a:tcPr marL="0" marR="0" marT="190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85"/>
                        </a:lnSpc>
                      </a:pPr>
                      <a:r>
                        <a:rPr sz="1000" spc="-20" dirty="0">
                          <a:latin typeface="Calibri"/>
                          <a:cs typeface="Calibri"/>
                        </a:rPr>
                        <a:t>0–</a:t>
                      </a:r>
                      <a:r>
                        <a:rPr sz="1000" spc="-25" dirty="0">
                          <a:latin typeface="Calibri"/>
                          <a:cs typeface="Calibri"/>
                        </a:rPr>
                        <a:t>10</a:t>
                      </a:r>
                      <a:endParaRPr sz="1000">
                        <a:latin typeface="Calibri"/>
                        <a:cs typeface="Calibri"/>
                      </a:endParaRPr>
                    </a:p>
                    <a:p>
                      <a:pPr marL="133985">
                        <a:lnSpc>
                          <a:spcPct val="100000"/>
                        </a:lnSpc>
                        <a:spcBef>
                          <a:spcPts val="25"/>
                        </a:spcBef>
                      </a:pP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3"/>
                  </a:ext>
                </a:extLst>
              </a:tr>
              <a:tr h="184150">
                <a:tc>
                  <a:txBody>
                    <a:bodyPr/>
                    <a:lstStyle/>
                    <a:p>
                      <a:pPr marL="588010" indent="-228600">
                        <a:lnSpc>
                          <a:spcPct val="100000"/>
                        </a:lnSpc>
                        <a:spcBef>
                          <a:spcPts val="25"/>
                        </a:spcBef>
                        <a:buFont typeface="Symbol"/>
                        <a:buChar char=""/>
                        <a:tabLst>
                          <a:tab pos="588010" algn="l"/>
                        </a:tabLst>
                      </a:pPr>
                      <a:r>
                        <a:rPr sz="1100" dirty="0">
                          <a:latin typeface="Calibri"/>
                          <a:cs typeface="Calibri"/>
                        </a:rPr>
                        <a:t>Patrol</a:t>
                      </a:r>
                      <a:r>
                        <a:rPr sz="1100" spc="-15" dirty="0">
                          <a:latin typeface="Calibri"/>
                          <a:cs typeface="Calibri"/>
                        </a:rPr>
                        <a:t> </a:t>
                      </a:r>
                      <a:r>
                        <a:rPr sz="1100" dirty="0">
                          <a:latin typeface="Calibri"/>
                          <a:cs typeface="Calibri"/>
                        </a:rPr>
                        <a:t>menu</a:t>
                      </a:r>
                      <a:r>
                        <a:rPr sz="1100" spc="-10" dirty="0">
                          <a:latin typeface="Calibri"/>
                          <a:cs typeface="Calibri"/>
                        </a:rPr>
                        <a:t> </a:t>
                      </a:r>
                      <a:r>
                        <a:rPr sz="1100" dirty="0">
                          <a:latin typeface="Calibri"/>
                          <a:cs typeface="Calibri"/>
                        </a:rPr>
                        <a:t>posted</a:t>
                      </a:r>
                      <a:r>
                        <a:rPr sz="1100" spc="-10" dirty="0">
                          <a:latin typeface="Calibri"/>
                          <a:cs typeface="Calibri"/>
                        </a:rPr>
                        <a:t> </a:t>
                      </a:r>
                      <a:r>
                        <a:rPr sz="1100" dirty="0">
                          <a:latin typeface="Calibri"/>
                          <a:cs typeface="Calibri"/>
                        </a:rPr>
                        <a:t>in</a:t>
                      </a:r>
                      <a:r>
                        <a:rPr sz="1100" spc="-15" dirty="0">
                          <a:latin typeface="Calibri"/>
                          <a:cs typeface="Calibri"/>
                        </a:rPr>
                        <a:t> </a:t>
                      </a:r>
                      <a:r>
                        <a:rPr sz="1100" dirty="0">
                          <a:latin typeface="Calibri"/>
                          <a:cs typeface="Calibri"/>
                        </a:rPr>
                        <a:t>Patrol</a:t>
                      </a:r>
                      <a:r>
                        <a:rPr sz="1100" spc="-5" dirty="0">
                          <a:latin typeface="Calibri"/>
                          <a:cs typeface="Calibri"/>
                        </a:rPr>
                        <a:t> </a:t>
                      </a:r>
                      <a:r>
                        <a:rPr sz="1100" dirty="0">
                          <a:latin typeface="Calibri"/>
                          <a:cs typeface="Calibri"/>
                        </a:rPr>
                        <a:t>site and</a:t>
                      </a:r>
                      <a:r>
                        <a:rPr sz="1100" spc="-10" dirty="0">
                          <a:latin typeface="Calibri"/>
                          <a:cs typeface="Calibri"/>
                        </a:rPr>
                        <a:t> </a:t>
                      </a:r>
                      <a:r>
                        <a:rPr sz="1100" dirty="0">
                          <a:latin typeface="Calibri"/>
                          <a:cs typeface="Calibri"/>
                        </a:rPr>
                        <a:t>kept </a:t>
                      </a:r>
                      <a:r>
                        <a:rPr sz="1100" spc="-20" dirty="0">
                          <a:latin typeface="Calibri"/>
                          <a:cs typeface="Calibri"/>
                        </a:rPr>
                        <a:t>dry.</a:t>
                      </a:r>
                      <a:endParaRPr sz="1100">
                        <a:latin typeface="Calibri"/>
                        <a:cs typeface="Calibri"/>
                      </a:endParaRPr>
                    </a:p>
                  </a:txBody>
                  <a:tcPr marL="0" marR="0" marT="317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95"/>
                        </a:lnSpc>
                      </a:pPr>
                      <a:r>
                        <a:rPr sz="1000" spc="-20" dirty="0">
                          <a:latin typeface="Calibri"/>
                          <a:cs typeface="Calibri"/>
                        </a:rPr>
                        <a:t>0–</a:t>
                      </a:r>
                      <a:r>
                        <a:rPr sz="1000" spc="-25" dirty="0">
                          <a:latin typeface="Calibri"/>
                          <a:cs typeface="Calibri"/>
                        </a:rPr>
                        <a:t>10</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4"/>
                  </a:ext>
                </a:extLst>
              </a:tr>
              <a:tr h="184150">
                <a:tc>
                  <a:txBody>
                    <a:bodyPr/>
                    <a:lstStyle/>
                    <a:p>
                      <a:pPr marL="588010" indent="-228600">
                        <a:lnSpc>
                          <a:spcPct val="100000"/>
                        </a:lnSpc>
                        <a:spcBef>
                          <a:spcPts val="25"/>
                        </a:spcBef>
                        <a:buFont typeface="Symbol"/>
                        <a:buChar char=""/>
                        <a:tabLst>
                          <a:tab pos="588010" algn="l"/>
                        </a:tabLst>
                      </a:pPr>
                      <a:r>
                        <a:rPr sz="1100" dirty="0">
                          <a:latin typeface="Calibri"/>
                          <a:cs typeface="Calibri"/>
                        </a:rPr>
                        <a:t>Patrol</a:t>
                      </a:r>
                      <a:r>
                        <a:rPr sz="1100" spc="-10" dirty="0">
                          <a:latin typeface="Calibri"/>
                          <a:cs typeface="Calibri"/>
                        </a:rPr>
                        <a:t> </a:t>
                      </a:r>
                      <a:r>
                        <a:rPr sz="1100" dirty="0">
                          <a:latin typeface="Calibri"/>
                          <a:cs typeface="Calibri"/>
                        </a:rPr>
                        <a:t>duty</a:t>
                      </a:r>
                      <a:r>
                        <a:rPr sz="1100" spc="-15" dirty="0">
                          <a:latin typeface="Calibri"/>
                          <a:cs typeface="Calibri"/>
                        </a:rPr>
                        <a:t> </a:t>
                      </a:r>
                      <a:r>
                        <a:rPr sz="1100" dirty="0">
                          <a:latin typeface="Calibri"/>
                          <a:cs typeface="Calibri"/>
                        </a:rPr>
                        <a:t>roster</a:t>
                      </a:r>
                      <a:r>
                        <a:rPr sz="1100" spc="-10" dirty="0">
                          <a:latin typeface="Calibri"/>
                          <a:cs typeface="Calibri"/>
                        </a:rPr>
                        <a:t> </a:t>
                      </a:r>
                      <a:r>
                        <a:rPr sz="1100" dirty="0">
                          <a:latin typeface="Calibri"/>
                          <a:cs typeface="Calibri"/>
                        </a:rPr>
                        <a:t>posted</a:t>
                      </a:r>
                      <a:r>
                        <a:rPr sz="1100" spc="-5" dirty="0">
                          <a:latin typeface="Calibri"/>
                          <a:cs typeface="Calibri"/>
                        </a:rPr>
                        <a:t> </a:t>
                      </a:r>
                      <a:r>
                        <a:rPr sz="1100" dirty="0">
                          <a:latin typeface="Calibri"/>
                          <a:cs typeface="Calibri"/>
                        </a:rPr>
                        <a:t>in</a:t>
                      </a:r>
                      <a:r>
                        <a:rPr sz="1100" spc="-15" dirty="0">
                          <a:latin typeface="Calibri"/>
                          <a:cs typeface="Calibri"/>
                        </a:rPr>
                        <a:t> </a:t>
                      </a:r>
                      <a:r>
                        <a:rPr sz="1100" dirty="0">
                          <a:latin typeface="Calibri"/>
                          <a:cs typeface="Calibri"/>
                        </a:rPr>
                        <a:t>patrol</a:t>
                      </a:r>
                      <a:r>
                        <a:rPr sz="1100" spc="-25" dirty="0">
                          <a:latin typeface="Calibri"/>
                          <a:cs typeface="Calibri"/>
                        </a:rPr>
                        <a:t> </a:t>
                      </a:r>
                      <a:r>
                        <a:rPr sz="1100" dirty="0">
                          <a:latin typeface="Calibri"/>
                          <a:cs typeface="Calibri"/>
                        </a:rPr>
                        <a:t>site</a:t>
                      </a:r>
                      <a:r>
                        <a:rPr sz="1100" spc="-5" dirty="0">
                          <a:latin typeface="Calibri"/>
                          <a:cs typeface="Calibri"/>
                        </a:rPr>
                        <a:t> </a:t>
                      </a:r>
                      <a:r>
                        <a:rPr sz="1100" dirty="0">
                          <a:latin typeface="Calibri"/>
                          <a:cs typeface="Calibri"/>
                        </a:rPr>
                        <a:t>and</a:t>
                      </a:r>
                      <a:r>
                        <a:rPr sz="1100" spc="-15" dirty="0">
                          <a:latin typeface="Calibri"/>
                          <a:cs typeface="Calibri"/>
                        </a:rPr>
                        <a:t> </a:t>
                      </a:r>
                      <a:r>
                        <a:rPr sz="1100" dirty="0">
                          <a:latin typeface="Calibri"/>
                          <a:cs typeface="Calibri"/>
                        </a:rPr>
                        <a:t>kept</a:t>
                      </a:r>
                      <a:r>
                        <a:rPr sz="1100" spc="-10" dirty="0">
                          <a:latin typeface="Calibri"/>
                          <a:cs typeface="Calibri"/>
                        </a:rPr>
                        <a:t> </a:t>
                      </a:r>
                      <a:r>
                        <a:rPr sz="1100" spc="-20" dirty="0">
                          <a:latin typeface="Calibri"/>
                          <a:cs typeface="Calibri"/>
                        </a:rPr>
                        <a:t>dry.</a:t>
                      </a:r>
                      <a:endParaRPr sz="1100">
                        <a:latin typeface="Calibri"/>
                        <a:cs typeface="Calibri"/>
                      </a:endParaRPr>
                    </a:p>
                  </a:txBody>
                  <a:tcPr marL="0" marR="0" marT="317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95"/>
                        </a:lnSpc>
                      </a:pPr>
                      <a:r>
                        <a:rPr sz="1000" spc="-20" dirty="0">
                          <a:latin typeface="Calibri"/>
                          <a:cs typeface="Calibri"/>
                        </a:rPr>
                        <a:t>0–</a:t>
                      </a:r>
                      <a:r>
                        <a:rPr sz="1000" spc="-25" dirty="0">
                          <a:latin typeface="Calibri"/>
                          <a:cs typeface="Calibri"/>
                        </a:rPr>
                        <a:t>10</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5"/>
                  </a:ext>
                </a:extLst>
              </a:tr>
              <a:tr h="184150">
                <a:tc>
                  <a:txBody>
                    <a:bodyPr/>
                    <a:lstStyle/>
                    <a:p>
                      <a:pPr marL="588010" indent="-228600">
                        <a:lnSpc>
                          <a:spcPct val="100000"/>
                        </a:lnSpc>
                        <a:spcBef>
                          <a:spcPts val="25"/>
                        </a:spcBef>
                        <a:buFont typeface="Symbol"/>
                        <a:buChar char=""/>
                        <a:tabLst>
                          <a:tab pos="588010" algn="l"/>
                        </a:tabLst>
                      </a:pPr>
                      <a:r>
                        <a:rPr sz="1100" dirty="0">
                          <a:latin typeface="Calibri"/>
                          <a:cs typeface="Calibri"/>
                        </a:rPr>
                        <a:t>***Theme</a:t>
                      </a:r>
                      <a:r>
                        <a:rPr sz="1100" spc="-20" dirty="0">
                          <a:latin typeface="Calibri"/>
                          <a:cs typeface="Calibri"/>
                        </a:rPr>
                        <a:t> </a:t>
                      </a:r>
                      <a:r>
                        <a:rPr sz="1100" dirty="0">
                          <a:latin typeface="Calibri"/>
                          <a:cs typeface="Calibri"/>
                        </a:rPr>
                        <a:t>items</a:t>
                      </a:r>
                      <a:r>
                        <a:rPr sz="1100" spc="-30" dirty="0">
                          <a:latin typeface="Calibri"/>
                          <a:cs typeface="Calibri"/>
                        </a:rPr>
                        <a:t> </a:t>
                      </a:r>
                      <a:r>
                        <a:rPr sz="1100" dirty="0">
                          <a:latin typeface="Calibri"/>
                          <a:cs typeface="Calibri"/>
                        </a:rPr>
                        <a:t>in</a:t>
                      </a:r>
                      <a:r>
                        <a:rPr sz="1100" spc="-20" dirty="0">
                          <a:latin typeface="Calibri"/>
                          <a:cs typeface="Calibri"/>
                        </a:rPr>
                        <a:t> </a:t>
                      </a:r>
                      <a:r>
                        <a:rPr sz="1100" dirty="0">
                          <a:latin typeface="Calibri"/>
                          <a:cs typeface="Calibri"/>
                        </a:rPr>
                        <a:t>camp</a:t>
                      </a:r>
                      <a:r>
                        <a:rPr sz="1100" spc="-20" dirty="0">
                          <a:latin typeface="Calibri"/>
                          <a:cs typeface="Calibri"/>
                        </a:rPr>
                        <a:t> </a:t>
                      </a:r>
                      <a:r>
                        <a:rPr sz="1100" spc="-10" dirty="0">
                          <a:latin typeface="Calibri"/>
                          <a:cs typeface="Calibri"/>
                        </a:rPr>
                        <a:t>(Space)</a:t>
                      </a:r>
                      <a:endParaRPr sz="1100">
                        <a:latin typeface="Calibri"/>
                        <a:cs typeface="Calibri"/>
                      </a:endParaRPr>
                    </a:p>
                  </a:txBody>
                  <a:tcPr marL="0" marR="0" marT="317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1195"/>
                        </a:lnSpc>
                      </a:pPr>
                      <a:r>
                        <a:rPr sz="1000" spc="-10" dirty="0">
                          <a:latin typeface="Calibri"/>
                          <a:cs typeface="Calibri"/>
                        </a:rPr>
                        <a:t>0-</a:t>
                      </a:r>
                      <a:r>
                        <a:rPr sz="1000" dirty="0">
                          <a:latin typeface="Calibri"/>
                          <a:cs typeface="Calibri"/>
                        </a:rPr>
                        <a:t>10</a:t>
                      </a:r>
                      <a:r>
                        <a:rPr sz="1000" spc="-25" dirty="0">
                          <a:latin typeface="Calibri"/>
                          <a:cs typeface="Calibri"/>
                        </a:rPr>
                        <a:t> </a:t>
                      </a:r>
                      <a:r>
                        <a:rPr sz="1000" spc="-10" dirty="0">
                          <a:latin typeface="Calibri"/>
                          <a:cs typeface="Calibri"/>
                        </a:rPr>
                        <a:t>Points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6"/>
                  </a:ext>
                </a:extLst>
              </a:tr>
              <a:tr h="193040">
                <a:tc gridSpan="2">
                  <a:txBody>
                    <a:bodyPr/>
                    <a:lstStyle/>
                    <a:p>
                      <a:pPr marL="130810">
                        <a:lnSpc>
                          <a:spcPts val="1390"/>
                        </a:lnSpc>
                      </a:pPr>
                      <a:r>
                        <a:rPr sz="1200" b="1" dirty="0">
                          <a:latin typeface="Calibri"/>
                          <a:cs typeface="Calibri"/>
                        </a:rPr>
                        <a:t>TOTAL</a:t>
                      </a:r>
                      <a:r>
                        <a:rPr sz="1200" b="1" spc="-45" dirty="0">
                          <a:latin typeface="Calibri"/>
                          <a:cs typeface="Calibri"/>
                        </a:rPr>
                        <a:t> </a:t>
                      </a:r>
                      <a:r>
                        <a:rPr sz="1200" b="1" dirty="0">
                          <a:latin typeface="Calibri"/>
                          <a:cs typeface="Calibri"/>
                        </a:rPr>
                        <a:t>POINTS</a:t>
                      </a:r>
                      <a:r>
                        <a:rPr sz="1200" b="1" spc="-45" dirty="0">
                          <a:latin typeface="Calibri"/>
                          <a:cs typeface="Calibri"/>
                        </a:rPr>
                        <a:t> </a:t>
                      </a:r>
                      <a:r>
                        <a:rPr sz="1200" b="1" dirty="0">
                          <a:latin typeface="Calibri"/>
                          <a:cs typeface="Calibri"/>
                        </a:rPr>
                        <a:t>possible</a:t>
                      </a:r>
                      <a:r>
                        <a:rPr sz="1200" b="1" spc="-45" dirty="0">
                          <a:latin typeface="Calibri"/>
                          <a:cs typeface="Calibri"/>
                        </a:rPr>
                        <a:t> </a:t>
                      </a:r>
                      <a:r>
                        <a:rPr sz="1200" b="1" spc="-20" dirty="0">
                          <a:latin typeface="Calibri"/>
                          <a:cs typeface="Calibri"/>
                        </a:rPr>
                        <a:t>(170)</a:t>
                      </a:r>
                      <a:endParaRPr sz="1200">
                        <a:latin typeface="Calibri"/>
                        <a:cs typeface="Calibri"/>
                      </a:endParaRPr>
                    </a:p>
                  </a:txBody>
                  <a:tcPr marL="0" marR="0" marT="0"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42500" y="5549261"/>
            <a:ext cx="9010650" cy="1557655"/>
            <a:chOff x="542500" y="5549261"/>
            <a:chExt cx="9010650" cy="1557655"/>
          </a:xfrm>
        </p:grpSpPr>
        <p:sp>
          <p:nvSpPr>
            <p:cNvPr id="3" name="object 3"/>
            <p:cNvSpPr/>
            <p:nvPr/>
          </p:nvSpPr>
          <p:spPr>
            <a:xfrm>
              <a:off x="542500" y="7100633"/>
              <a:ext cx="9010650" cy="0"/>
            </a:xfrm>
            <a:custGeom>
              <a:avLst/>
              <a:gdLst/>
              <a:ahLst/>
              <a:cxnLst/>
              <a:rect l="l" t="t" r="r" b="b"/>
              <a:pathLst>
                <a:path w="9010650">
                  <a:moveTo>
                    <a:pt x="0" y="0"/>
                  </a:moveTo>
                  <a:lnTo>
                    <a:pt x="9010615" y="0"/>
                  </a:lnTo>
                </a:path>
              </a:pathLst>
            </a:custGeom>
            <a:ln w="11910">
              <a:solidFill>
                <a:srgbClr val="4B4F5B"/>
              </a:solidFill>
            </a:ln>
          </p:spPr>
          <p:txBody>
            <a:bodyPr wrap="square" lIns="0" tIns="0" rIns="0" bIns="0" rtlCol="0"/>
            <a:lstStyle/>
            <a:p>
              <a:endParaRPr/>
            </a:p>
          </p:txBody>
        </p:sp>
        <p:pic>
          <p:nvPicPr>
            <p:cNvPr id="4" name="object 4"/>
            <p:cNvPicPr/>
            <p:nvPr/>
          </p:nvPicPr>
          <p:blipFill>
            <a:blip r:embed="rId2" cstate="print"/>
            <a:stretch>
              <a:fillRect/>
            </a:stretch>
          </p:blipFill>
          <p:spPr>
            <a:xfrm>
              <a:off x="8263760" y="5549261"/>
              <a:ext cx="549391" cy="1549883"/>
            </a:xfrm>
            <a:prstGeom prst="rect">
              <a:avLst/>
            </a:prstGeom>
          </p:spPr>
        </p:pic>
        <p:pic>
          <p:nvPicPr>
            <p:cNvPr id="5" name="object 5"/>
            <p:cNvPicPr/>
            <p:nvPr/>
          </p:nvPicPr>
          <p:blipFill>
            <a:blip r:embed="rId3" cstate="print"/>
            <a:stretch>
              <a:fillRect/>
            </a:stretch>
          </p:blipFill>
          <p:spPr>
            <a:xfrm>
              <a:off x="6320790" y="6080777"/>
              <a:ext cx="169730" cy="549382"/>
            </a:xfrm>
            <a:prstGeom prst="rect">
              <a:avLst/>
            </a:prstGeom>
          </p:spPr>
        </p:pic>
        <p:pic>
          <p:nvPicPr>
            <p:cNvPr id="6" name="object 6"/>
            <p:cNvPicPr/>
            <p:nvPr/>
          </p:nvPicPr>
          <p:blipFill>
            <a:blip r:embed="rId4" cstate="print"/>
            <a:stretch>
              <a:fillRect/>
            </a:stretch>
          </p:blipFill>
          <p:spPr>
            <a:xfrm>
              <a:off x="6548585" y="6000380"/>
              <a:ext cx="580657" cy="571714"/>
            </a:xfrm>
            <a:prstGeom prst="rect">
              <a:avLst/>
            </a:prstGeom>
          </p:spPr>
        </p:pic>
      </p:grpSp>
      <p:pic>
        <p:nvPicPr>
          <p:cNvPr id="7" name="object 7"/>
          <p:cNvPicPr/>
          <p:nvPr/>
        </p:nvPicPr>
        <p:blipFill>
          <a:blip r:embed="rId5" cstate="print"/>
          <a:stretch>
            <a:fillRect/>
          </a:stretch>
        </p:blipFill>
        <p:spPr>
          <a:xfrm>
            <a:off x="7986830" y="4352233"/>
            <a:ext cx="147397" cy="1045166"/>
          </a:xfrm>
          <a:prstGeom prst="rect">
            <a:avLst/>
          </a:prstGeom>
        </p:spPr>
      </p:pic>
      <p:pic>
        <p:nvPicPr>
          <p:cNvPr id="8" name="object 8"/>
          <p:cNvPicPr/>
          <p:nvPr/>
        </p:nvPicPr>
        <p:blipFill>
          <a:blip r:embed="rId6" cstate="print"/>
          <a:stretch>
            <a:fillRect/>
          </a:stretch>
        </p:blipFill>
        <p:spPr>
          <a:xfrm>
            <a:off x="6436921" y="4115508"/>
            <a:ext cx="629790" cy="611913"/>
          </a:xfrm>
          <a:prstGeom prst="rect">
            <a:avLst/>
          </a:prstGeom>
        </p:spPr>
      </p:pic>
      <p:pic>
        <p:nvPicPr>
          <p:cNvPr id="9" name="object 9"/>
          <p:cNvPicPr/>
          <p:nvPr/>
        </p:nvPicPr>
        <p:blipFill>
          <a:blip r:embed="rId7" cstate="print"/>
          <a:stretch>
            <a:fillRect/>
          </a:stretch>
        </p:blipFill>
        <p:spPr>
          <a:xfrm>
            <a:off x="7160510" y="2422696"/>
            <a:ext cx="598524" cy="1085365"/>
          </a:xfrm>
          <a:prstGeom prst="rect">
            <a:avLst/>
          </a:prstGeom>
        </p:spPr>
      </p:pic>
      <p:pic>
        <p:nvPicPr>
          <p:cNvPr id="10" name="object 10"/>
          <p:cNvPicPr/>
          <p:nvPr/>
        </p:nvPicPr>
        <p:blipFill>
          <a:blip r:embed="rId8" cstate="print"/>
          <a:stretch>
            <a:fillRect/>
          </a:stretch>
        </p:blipFill>
        <p:spPr>
          <a:xfrm>
            <a:off x="4569883" y="2842549"/>
            <a:ext cx="93798" cy="89330"/>
          </a:xfrm>
          <a:prstGeom prst="rect">
            <a:avLst/>
          </a:prstGeom>
        </p:spPr>
      </p:pic>
      <p:pic>
        <p:nvPicPr>
          <p:cNvPr id="11" name="object 11"/>
          <p:cNvPicPr/>
          <p:nvPr/>
        </p:nvPicPr>
        <p:blipFill>
          <a:blip r:embed="rId9" cstate="print"/>
          <a:stretch>
            <a:fillRect/>
          </a:stretch>
        </p:blipFill>
        <p:spPr>
          <a:xfrm>
            <a:off x="6191258" y="4303101"/>
            <a:ext cx="107198" cy="102730"/>
          </a:xfrm>
          <a:prstGeom prst="rect">
            <a:avLst/>
          </a:prstGeom>
        </p:spPr>
      </p:pic>
      <p:grpSp>
        <p:nvGrpSpPr>
          <p:cNvPr id="12" name="object 12"/>
          <p:cNvGrpSpPr/>
          <p:nvPr/>
        </p:nvGrpSpPr>
        <p:grpSpPr>
          <a:xfrm>
            <a:off x="6320790" y="4968613"/>
            <a:ext cx="438150" cy="250190"/>
            <a:chOff x="6320790" y="4968613"/>
            <a:chExt cx="438150" cy="250190"/>
          </a:xfrm>
        </p:grpSpPr>
        <p:pic>
          <p:nvPicPr>
            <p:cNvPr id="13" name="object 13"/>
            <p:cNvPicPr/>
            <p:nvPr/>
          </p:nvPicPr>
          <p:blipFill>
            <a:blip r:embed="rId10" cstate="print"/>
            <a:stretch>
              <a:fillRect/>
            </a:stretch>
          </p:blipFill>
          <p:spPr>
            <a:xfrm>
              <a:off x="6320790" y="4968613"/>
              <a:ext cx="437726" cy="120596"/>
            </a:xfrm>
            <a:prstGeom prst="rect">
              <a:avLst/>
            </a:prstGeom>
          </p:spPr>
        </p:pic>
        <p:pic>
          <p:nvPicPr>
            <p:cNvPr id="14" name="object 14"/>
            <p:cNvPicPr/>
            <p:nvPr/>
          </p:nvPicPr>
          <p:blipFill>
            <a:blip r:embed="rId11" cstate="print"/>
            <a:stretch>
              <a:fillRect/>
            </a:stretch>
          </p:blipFill>
          <p:spPr>
            <a:xfrm>
              <a:off x="6450321" y="5107076"/>
              <a:ext cx="192063" cy="111663"/>
            </a:xfrm>
            <a:prstGeom prst="rect">
              <a:avLst/>
            </a:prstGeom>
          </p:spPr>
        </p:pic>
      </p:grpSp>
      <p:pic>
        <p:nvPicPr>
          <p:cNvPr id="15" name="object 15"/>
          <p:cNvPicPr/>
          <p:nvPr/>
        </p:nvPicPr>
        <p:blipFill>
          <a:blip r:embed="rId12" cstate="print"/>
          <a:stretch>
            <a:fillRect/>
          </a:stretch>
        </p:blipFill>
        <p:spPr>
          <a:xfrm>
            <a:off x="7633969" y="5839585"/>
            <a:ext cx="71465" cy="93796"/>
          </a:xfrm>
          <a:prstGeom prst="rect">
            <a:avLst/>
          </a:prstGeom>
        </p:spPr>
      </p:pic>
      <p:pic>
        <p:nvPicPr>
          <p:cNvPr id="16" name="object 16"/>
          <p:cNvPicPr/>
          <p:nvPr/>
        </p:nvPicPr>
        <p:blipFill>
          <a:blip r:embed="rId13" cstate="print"/>
          <a:stretch>
            <a:fillRect/>
          </a:stretch>
        </p:blipFill>
        <p:spPr>
          <a:xfrm>
            <a:off x="1492397" y="3092674"/>
            <a:ext cx="44665" cy="236725"/>
          </a:xfrm>
          <a:prstGeom prst="rect">
            <a:avLst/>
          </a:prstGeom>
        </p:spPr>
      </p:pic>
      <p:pic>
        <p:nvPicPr>
          <p:cNvPr id="17" name="object 17"/>
          <p:cNvPicPr/>
          <p:nvPr/>
        </p:nvPicPr>
        <p:blipFill>
          <a:blip r:embed="rId14" cstate="print"/>
          <a:stretch>
            <a:fillRect/>
          </a:stretch>
        </p:blipFill>
        <p:spPr>
          <a:xfrm>
            <a:off x="1773792" y="524423"/>
            <a:ext cx="1156849" cy="330522"/>
          </a:xfrm>
          <a:prstGeom prst="rect">
            <a:avLst/>
          </a:prstGeom>
        </p:spPr>
      </p:pic>
      <p:pic>
        <p:nvPicPr>
          <p:cNvPr id="18" name="object 18"/>
          <p:cNvPicPr/>
          <p:nvPr/>
        </p:nvPicPr>
        <p:blipFill>
          <a:blip r:embed="rId15" cstate="print"/>
          <a:stretch>
            <a:fillRect/>
          </a:stretch>
        </p:blipFill>
        <p:spPr>
          <a:xfrm>
            <a:off x="1639794" y="988942"/>
            <a:ext cx="410927" cy="848639"/>
          </a:xfrm>
          <a:prstGeom prst="rect">
            <a:avLst/>
          </a:prstGeom>
        </p:spPr>
      </p:pic>
      <p:pic>
        <p:nvPicPr>
          <p:cNvPr id="19" name="object 19"/>
          <p:cNvPicPr/>
          <p:nvPr/>
        </p:nvPicPr>
        <p:blipFill>
          <a:blip r:embed="rId16" cstate="print"/>
          <a:stretch>
            <a:fillRect/>
          </a:stretch>
        </p:blipFill>
        <p:spPr>
          <a:xfrm>
            <a:off x="1590662" y="2252968"/>
            <a:ext cx="31266" cy="49131"/>
          </a:xfrm>
          <a:prstGeom prst="rect">
            <a:avLst/>
          </a:prstGeom>
        </p:spPr>
      </p:pic>
      <p:pic>
        <p:nvPicPr>
          <p:cNvPr id="20" name="object 20"/>
          <p:cNvPicPr/>
          <p:nvPr/>
        </p:nvPicPr>
        <p:blipFill>
          <a:blip r:embed="rId17" cstate="print"/>
          <a:stretch>
            <a:fillRect/>
          </a:stretch>
        </p:blipFill>
        <p:spPr>
          <a:xfrm>
            <a:off x="2390183" y="1350730"/>
            <a:ext cx="1625841" cy="232259"/>
          </a:xfrm>
          <a:prstGeom prst="rect">
            <a:avLst/>
          </a:prstGeom>
        </p:spPr>
      </p:pic>
      <p:pic>
        <p:nvPicPr>
          <p:cNvPr id="21" name="object 21"/>
          <p:cNvPicPr/>
          <p:nvPr/>
        </p:nvPicPr>
        <p:blipFill>
          <a:blip r:embed="rId18" cstate="print"/>
          <a:stretch>
            <a:fillRect/>
          </a:stretch>
        </p:blipFill>
        <p:spPr>
          <a:xfrm>
            <a:off x="4042824" y="1055939"/>
            <a:ext cx="772721" cy="241192"/>
          </a:xfrm>
          <a:prstGeom prst="rect">
            <a:avLst/>
          </a:prstGeom>
        </p:spPr>
      </p:pic>
      <p:grpSp>
        <p:nvGrpSpPr>
          <p:cNvPr id="22" name="object 22"/>
          <p:cNvGrpSpPr/>
          <p:nvPr/>
        </p:nvGrpSpPr>
        <p:grpSpPr>
          <a:xfrm>
            <a:off x="3520232" y="2373564"/>
            <a:ext cx="2045970" cy="558800"/>
            <a:chOff x="3520232" y="2373564"/>
            <a:chExt cx="2045970" cy="558800"/>
          </a:xfrm>
        </p:grpSpPr>
        <p:pic>
          <p:nvPicPr>
            <p:cNvPr id="23" name="object 23"/>
            <p:cNvPicPr/>
            <p:nvPr/>
          </p:nvPicPr>
          <p:blipFill>
            <a:blip r:embed="rId19" cstate="print"/>
            <a:stretch>
              <a:fillRect/>
            </a:stretch>
          </p:blipFill>
          <p:spPr>
            <a:xfrm>
              <a:off x="4284020" y="2373564"/>
              <a:ext cx="750388" cy="107196"/>
            </a:xfrm>
            <a:prstGeom prst="rect">
              <a:avLst/>
            </a:prstGeom>
          </p:spPr>
        </p:pic>
        <p:pic>
          <p:nvPicPr>
            <p:cNvPr id="24" name="object 24"/>
            <p:cNvPicPr/>
            <p:nvPr/>
          </p:nvPicPr>
          <p:blipFill>
            <a:blip r:embed="rId20" cstate="print"/>
            <a:stretch>
              <a:fillRect/>
            </a:stretch>
          </p:blipFill>
          <p:spPr>
            <a:xfrm>
              <a:off x="4346553" y="2520958"/>
              <a:ext cx="1219381" cy="330522"/>
            </a:xfrm>
            <a:prstGeom prst="rect">
              <a:avLst/>
            </a:prstGeom>
          </p:spPr>
        </p:pic>
        <p:pic>
          <p:nvPicPr>
            <p:cNvPr id="25" name="object 25"/>
            <p:cNvPicPr/>
            <p:nvPr/>
          </p:nvPicPr>
          <p:blipFill>
            <a:blip r:embed="rId21" cstate="print"/>
            <a:stretch>
              <a:fillRect/>
            </a:stretch>
          </p:blipFill>
          <p:spPr>
            <a:xfrm>
              <a:off x="3520232" y="2445028"/>
              <a:ext cx="1040717" cy="156328"/>
            </a:xfrm>
            <a:prstGeom prst="rect">
              <a:avLst/>
            </a:prstGeom>
          </p:spPr>
        </p:pic>
        <p:pic>
          <p:nvPicPr>
            <p:cNvPr id="26" name="object 26"/>
            <p:cNvPicPr/>
            <p:nvPr/>
          </p:nvPicPr>
          <p:blipFill>
            <a:blip r:embed="rId8" cstate="print"/>
            <a:stretch>
              <a:fillRect/>
            </a:stretch>
          </p:blipFill>
          <p:spPr>
            <a:xfrm>
              <a:off x="4569882" y="2842549"/>
              <a:ext cx="93798" cy="89330"/>
            </a:xfrm>
            <a:prstGeom prst="rect">
              <a:avLst/>
            </a:prstGeom>
          </p:spPr>
        </p:pic>
        <p:pic>
          <p:nvPicPr>
            <p:cNvPr id="27" name="object 27"/>
            <p:cNvPicPr/>
            <p:nvPr/>
          </p:nvPicPr>
          <p:blipFill>
            <a:blip r:embed="rId22" cstate="print"/>
            <a:stretch>
              <a:fillRect/>
            </a:stretch>
          </p:blipFill>
          <p:spPr>
            <a:xfrm>
              <a:off x="5168407" y="2806816"/>
              <a:ext cx="80398" cy="89330"/>
            </a:xfrm>
            <a:prstGeom prst="rect">
              <a:avLst/>
            </a:prstGeom>
          </p:spPr>
        </p:pic>
      </p:grpSp>
      <p:pic>
        <p:nvPicPr>
          <p:cNvPr id="28" name="object 28"/>
          <p:cNvPicPr/>
          <p:nvPr/>
        </p:nvPicPr>
        <p:blipFill>
          <a:blip r:embed="rId23" cstate="print"/>
          <a:stretch>
            <a:fillRect/>
          </a:stretch>
        </p:blipFill>
        <p:spPr>
          <a:xfrm>
            <a:off x="4811079" y="3021209"/>
            <a:ext cx="835253" cy="254591"/>
          </a:xfrm>
          <a:prstGeom prst="rect">
            <a:avLst/>
          </a:prstGeom>
        </p:spPr>
      </p:pic>
      <p:grpSp>
        <p:nvGrpSpPr>
          <p:cNvPr id="29" name="object 29"/>
          <p:cNvGrpSpPr/>
          <p:nvPr/>
        </p:nvGrpSpPr>
        <p:grpSpPr>
          <a:xfrm>
            <a:off x="5583801" y="2306566"/>
            <a:ext cx="1934210" cy="478155"/>
            <a:chOff x="5583801" y="2306566"/>
            <a:chExt cx="1934210" cy="478155"/>
          </a:xfrm>
        </p:grpSpPr>
        <p:pic>
          <p:nvPicPr>
            <p:cNvPr id="30" name="object 30"/>
            <p:cNvPicPr/>
            <p:nvPr/>
          </p:nvPicPr>
          <p:blipFill>
            <a:blip r:embed="rId24" cstate="print"/>
            <a:stretch>
              <a:fillRect/>
            </a:stretch>
          </p:blipFill>
          <p:spPr>
            <a:xfrm>
              <a:off x="5583801" y="2391430"/>
              <a:ext cx="701256" cy="299257"/>
            </a:xfrm>
            <a:prstGeom prst="rect">
              <a:avLst/>
            </a:prstGeom>
          </p:spPr>
        </p:pic>
        <p:pic>
          <p:nvPicPr>
            <p:cNvPr id="31" name="object 31"/>
            <p:cNvPicPr/>
            <p:nvPr/>
          </p:nvPicPr>
          <p:blipFill>
            <a:blip r:embed="rId25" cstate="print"/>
            <a:stretch>
              <a:fillRect/>
            </a:stretch>
          </p:blipFill>
          <p:spPr>
            <a:xfrm>
              <a:off x="6289523" y="2306566"/>
              <a:ext cx="1228314" cy="196527"/>
            </a:xfrm>
            <a:prstGeom prst="rect">
              <a:avLst/>
            </a:prstGeom>
          </p:spPr>
        </p:pic>
        <p:pic>
          <p:nvPicPr>
            <p:cNvPr id="32" name="object 32"/>
            <p:cNvPicPr/>
            <p:nvPr/>
          </p:nvPicPr>
          <p:blipFill>
            <a:blip r:embed="rId26" cstate="print"/>
            <a:stretch>
              <a:fillRect/>
            </a:stretch>
          </p:blipFill>
          <p:spPr>
            <a:xfrm>
              <a:off x="5865196" y="2704086"/>
              <a:ext cx="576191" cy="80397"/>
            </a:xfrm>
            <a:prstGeom prst="rect">
              <a:avLst/>
            </a:prstGeom>
          </p:spPr>
        </p:pic>
      </p:grpSp>
      <p:pic>
        <p:nvPicPr>
          <p:cNvPr id="33" name="object 33"/>
          <p:cNvPicPr/>
          <p:nvPr/>
        </p:nvPicPr>
        <p:blipFill>
          <a:blip r:embed="rId27" cstate="print"/>
          <a:stretch>
            <a:fillRect/>
          </a:stretch>
        </p:blipFill>
        <p:spPr>
          <a:xfrm>
            <a:off x="5083542" y="5120475"/>
            <a:ext cx="44665" cy="80397"/>
          </a:xfrm>
          <a:prstGeom prst="rect">
            <a:avLst/>
          </a:prstGeom>
        </p:spPr>
      </p:pic>
      <p:pic>
        <p:nvPicPr>
          <p:cNvPr id="34" name="object 34"/>
          <p:cNvPicPr/>
          <p:nvPr/>
        </p:nvPicPr>
        <p:blipFill>
          <a:blip r:embed="rId28" cstate="print"/>
          <a:stretch>
            <a:fillRect/>
          </a:stretch>
        </p:blipFill>
        <p:spPr>
          <a:xfrm>
            <a:off x="3234370" y="6706091"/>
            <a:ext cx="1773240" cy="116129"/>
          </a:xfrm>
          <a:prstGeom prst="rect">
            <a:avLst/>
          </a:prstGeom>
        </p:spPr>
      </p:pic>
      <p:pic>
        <p:nvPicPr>
          <p:cNvPr id="35" name="object 35"/>
          <p:cNvPicPr/>
          <p:nvPr/>
        </p:nvPicPr>
        <p:blipFill>
          <a:blip r:embed="rId29" cstate="print"/>
          <a:stretch>
            <a:fillRect/>
          </a:stretch>
        </p:blipFill>
        <p:spPr>
          <a:xfrm>
            <a:off x="7879632" y="3927914"/>
            <a:ext cx="102731" cy="312656"/>
          </a:xfrm>
          <a:prstGeom prst="rect">
            <a:avLst/>
          </a:prstGeom>
        </p:spPr>
      </p:pic>
      <p:pic>
        <p:nvPicPr>
          <p:cNvPr id="36" name="object 36"/>
          <p:cNvPicPr/>
          <p:nvPr/>
        </p:nvPicPr>
        <p:blipFill>
          <a:blip r:embed="rId30" cstate="print"/>
          <a:stretch>
            <a:fillRect/>
          </a:stretch>
        </p:blipFill>
        <p:spPr>
          <a:xfrm>
            <a:off x="4833413" y="3802851"/>
            <a:ext cx="902252" cy="129529"/>
          </a:xfrm>
          <a:prstGeom prst="rect">
            <a:avLst/>
          </a:prstGeom>
        </p:spPr>
      </p:pic>
      <p:grpSp>
        <p:nvGrpSpPr>
          <p:cNvPr id="37" name="object 37"/>
          <p:cNvGrpSpPr/>
          <p:nvPr/>
        </p:nvGrpSpPr>
        <p:grpSpPr>
          <a:xfrm>
            <a:off x="2885975" y="4111040"/>
            <a:ext cx="3631565" cy="473709"/>
            <a:chOff x="2885975" y="4111040"/>
            <a:chExt cx="3631565" cy="473709"/>
          </a:xfrm>
        </p:grpSpPr>
        <p:pic>
          <p:nvPicPr>
            <p:cNvPr id="38" name="object 38"/>
            <p:cNvPicPr/>
            <p:nvPr/>
          </p:nvPicPr>
          <p:blipFill>
            <a:blip r:embed="rId31" cstate="print"/>
            <a:stretch>
              <a:fillRect/>
            </a:stretch>
          </p:blipFill>
          <p:spPr>
            <a:xfrm>
              <a:off x="5454270" y="4236104"/>
              <a:ext cx="1063050" cy="348388"/>
            </a:xfrm>
            <a:prstGeom prst="rect">
              <a:avLst/>
            </a:prstGeom>
          </p:spPr>
        </p:pic>
        <p:pic>
          <p:nvPicPr>
            <p:cNvPr id="39" name="object 39"/>
            <p:cNvPicPr/>
            <p:nvPr/>
          </p:nvPicPr>
          <p:blipFill>
            <a:blip r:embed="rId32" cstate="print"/>
            <a:stretch>
              <a:fillRect/>
            </a:stretch>
          </p:blipFill>
          <p:spPr>
            <a:xfrm>
              <a:off x="5364938" y="4111040"/>
              <a:ext cx="393060" cy="281390"/>
            </a:xfrm>
            <a:prstGeom prst="rect">
              <a:avLst/>
            </a:prstGeom>
          </p:spPr>
        </p:pic>
        <p:pic>
          <p:nvPicPr>
            <p:cNvPr id="40" name="object 40"/>
            <p:cNvPicPr/>
            <p:nvPr/>
          </p:nvPicPr>
          <p:blipFill>
            <a:blip r:embed="rId33" cstate="print"/>
            <a:stretch>
              <a:fillRect/>
            </a:stretch>
          </p:blipFill>
          <p:spPr>
            <a:xfrm>
              <a:off x="2885975" y="4111040"/>
              <a:ext cx="2586160" cy="138462"/>
            </a:xfrm>
            <a:prstGeom prst="rect">
              <a:avLst/>
            </a:prstGeom>
          </p:spPr>
        </p:pic>
      </p:grpSp>
      <p:pic>
        <p:nvPicPr>
          <p:cNvPr id="41" name="object 41"/>
          <p:cNvPicPr/>
          <p:nvPr/>
        </p:nvPicPr>
        <p:blipFill>
          <a:blip r:embed="rId34" cstate="print"/>
          <a:stretch>
            <a:fillRect/>
          </a:stretch>
        </p:blipFill>
        <p:spPr>
          <a:xfrm>
            <a:off x="5190740" y="5781521"/>
            <a:ext cx="897786" cy="183127"/>
          </a:xfrm>
          <a:prstGeom prst="rect">
            <a:avLst/>
          </a:prstGeom>
        </p:spPr>
      </p:pic>
      <p:pic>
        <p:nvPicPr>
          <p:cNvPr id="42" name="object 42"/>
          <p:cNvPicPr/>
          <p:nvPr/>
        </p:nvPicPr>
        <p:blipFill>
          <a:blip r:embed="rId9" cstate="print"/>
          <a:stretch>
            <a:fillRect/>
          </a:stretch>
        </p:blipFill>
        <p:spPr>
          <a:xfrm>
            <a:off x="6191258" y="4303101"/>
            <a:ext cx="107198" cy="102730"/>
          </a:xfrm>
          <a:prstGeom prst="rect">
            <a:avLst/>
          </a:prstGeom>
        </p:spPr>
      </p:pic>
      <p:pic>
        <p:nvPicPr>
          <p:cNvPr id="43" name="object 43"/>
          <p:cNvPicPr/>
          <p:nvPr/>
        </p:nvPicPr>
        <p:blipFill>
          <a:blip r:embed="rId35" cstate="print"/>
          <a:stretch>
            <a:fillRect/>
          </a:stretch>
        </p:blipFill>
        <p:spPr>
          <a:xfrm>
            <a:off x="6173392" y="5325935"/>
            <a:ext cx="22332" cy="84863"/>
          </a:xfrm>
          <a:prstGeom prst="rect">
            <a:avLst/>
          </a:prstGeom>
        </p:spPr>
      </p:pic>
      <p:grpSp>
        <p:nvGrpSpPr>
          <p:cNvPr id="44" name="object 44"/>
          <p:cNvGrpSpPr/>
          <p:nvPr/>
        </p:nvGrpSpPr>
        <p:grpSpPr>
          <a:xfrm>
            <a:off x="6320790" y="4968613"/>
            <a:ext cx="438150" cy="250190"/>
            <a:chOff x="6320790" y="4968613"/>
            <a:chExt cx="438150" cy="250190"/>
          </a:xfrm>
        </p:grpSpPr>
        <p:pic>
          <p:nvPicPr>
            <p:cNvPr id="45" name="object 45"/>
            <p:cNvPicPr/>
            <p:nvPr/>
          </p:nvPicPr>
          <p:blipFill>
            <a:blip r:embed="rId10" cstate="print"/>
            <a:stretch>
              <a:fillRect/>
            </a:stretch>
          </p:blipFill>
          <p:spPr>
            <a:xfrm>
              <a:off x="6320790" y="4968613"/>
              <a:ext cx="437726" cy="120596"/>
            </a:xfrm>
            <a:prstGeom prst="rect">
              <a:avLst/>
            </a:prstGeom>
          </p:spPr>
        </p:pic>
        <p:pic>
          <p:nvPicPr>
            <p:cNvPr id="46" name="object 46"/>
            <p:cNvPicPr/>
            <p:nvPr/>
          </p:nvPicPr>
          <p:blipFill>
            <a:blip r:embed="rId11" cstate="print"/>
            <a:stretch>
              <a:fillRect/>
            </a:stretch>
          </p:blipFill>
          <p:spPr>
            <a:xfrm>
              <a:off x="6450321" y="5107076"/>
              <a:ext cx="192063" cy="111663"/>
            </a:xfrm>
            <a:prstGeom prst="rect">
              <a:avLst/>
            </a:prstGeom>
          </p:spPr>
        </p:pic>
      </p:grpSp>
      <p:pic>
        <p:nvPicPr>
          <p:cNvPr id="47" name="object 47"/>
          <p:cNvPicPr/>
          <p:nvPr/>
        </p:nvPicPr>
        <p:blipFill>
          <a:blip r:embed="rId36" cstate="print"/>
          <a:stretch>
            <a:fillRect/>
          </a:stretch>
        </p:blipFill>
        <p:spPr>
          <a:xfrm>
            <a:off x="6293990" y="3650989"/>
            <a:ext cx="1219381" cy="343922"/>
          </a:xfrm>
          <a:prstGeom prst="rect">
            <a:avLst/>
          </a:prstGeom>
        </p:spPr>
      </p:pic>
      <p:pic>
        <p:nvPicPr>
          <p:cNvPr id="48" name="object 48"/>
          <p:cNvPicPr/>
          <p:nvPr/>
        </p:nvPicPr>
        <p:blipFill>
          <a:blip r:embed="rId37" cstate="print"/>
          <a:stretch>
            <a:fillRect/>
          </a:stretch>
        </p:blipFill>
        <p:spPr>
          <a:xfrm>
            <a:off x="7138177" y="5147274"/>
            <a:ext cx="812920" cy="227792"/>
          </a:xfrm>
          <a:prstGeom prst="rect">
            <a:avLst/>
          </a:prstGeom>
        </p:spPr>
      </p:pic>
      <p:grpSp>
        <p:nvGrpSpPr>
          <p:cNvPr id="49" name="object 49"/>
          <p:cNvGrpSpPr/>
          <p:nvPr/>
        </p:nvGrpSpPr>
        <p:grpSpPr>
          <a:xfrm>
            <a:off x="6825515" y="5821719"/>
            <a:ext cx="925194" cy="455930"/>
            <a:chOff x="6825515" y="5821719"/>
            <a:chExt cx="925194" cy="455930"/>
          </a:xfrm>
        </p:grpSpPr>
        <p:pic>
          <p:nvPicPr>
            <p:cNvPr id="50" name="object 50"/>
            <p:cNvPicPr/>
            <p:nvPr/>
          </p:nvPicPr>
          <p:blipFill>
            <a:blip r:embed="rId38" cstate="print"/>
            <a:stretch>
              <a:fillRect/>
            </a:stretch>
          </p:blipFill>
          <p:spPr>
            <a:xfrm>
              <a:off x="6825515" y="5835119"/>
              <a:ext cx="924585" cy="442185"/>
            </a:xfrm>
            <a:prstGeom prst="rect">
              <a:avLst/>
            </a:prstGeom>
          </p:spPr>
        </p:pic>
        <p:pic>
          <p:nvPicPr>
            <p:cNvPr id="51" name="object 51"/>
            <p:cNvPicPr/>
            <p:nvPr/>
          </p:nvPicPr>
          <p:blipFill>
            <a:blip r:embed="rId39" cstate="print"/>
            <a:stretch>
              <a:fillRect/>
            </a:stretch>
          </p:blipFill>
          <p:spPr>
            <a:xfrm>
              <a:off x="6825515" y="5821719"/>
              <a:ext cx="84865" cy="93796"/>
            </a:xfrm>
            <a:prstGeom prst="rect">
              <a:avLst/>
            </a:prstGeom>
          </p:spPr>
        </p:pic>
      </p:grpSp>
      <p:pic>
        <p:nvPicPr>
          <p:cNvPr id="52" name="object 52"/>
          <p:cNvPicPr/>
          <p:nvPr/>
        </p:nvPicPr>
        <p:blipFill>
          <a:blip r:embed="rId40" cstate="print"/>
          <a:stretch>
            <a:fillRect/>
          </a:stretch>
        </p:blipFill>
        <p:spPr>
          <a:xfrm>
            <a:off x="6874648" y="4749754"/>
            <a:ext cx="862053" cy="339455"/>
          </a:xfrm>
          <a:prstGeom prst="rect">
            <a:avLst/>
          </a:prstGeom>
        </p:spPr>
      </p:pic>
      <p:pic>
        <p:nvPicPr>
          <p:cNvPr id="53" name="object 53"/>
          <p:cNvPicPr/>
          <p:nvPr/>
        </p:nvPicPr>
        <p:blipFill>
          <a:blip r:embed="rId41" cstate="print"/>
          <a:stretch>
            <a:fillRect/>
          </a:stretch>
        </p:blipFill>
        <p:spPr>
          <a:xfrm>
            <a:off x="6378855" y="3994911"/>
            <a:ext cx="1415911" cy="241192"/>
          </a:xfrm>
          <a:prstGeom prst="rect">
            <a:avLst/>
          </a:prstGeom>
        </p:spPr>
      </p:pic>
      <p:pic>
        <p:nvPicPr>
          <p:cNvPr id="54" name="object 54"/>
          <p:cNvPicPr/>
          <p:nvPr/>
        </p:nvPicPr>
        <p:blipFill>
          <a:blip r:embed="rId12" cstate="print"/>
          <a:stretch>
            <a:fillRect/>
          </a:stretch>
        </p:blipFill>
        <p:spPr>
          <a:xfrm>
            <a:off x="7633969" y="5839585"/>
            <a:ext cx="71465" cy="93796"/>
          </a:xfrm>
          <a:prstGeom prst="rect">
            <a:avLst/>
          </a:prstGeom>
        </p:spPr>
      </p:pic>
      <p:grpSp>
        <p:nvGrpSpPr>
          <p:cNvPr id="55" name="object 55"/>
          <p:cNvGrpSpPr/>
          <p:nvPr/>
        </p:nvGrpSpPr>
        <p:grpSpPr>
          <a:xfrm>
            <a:off x="7799234" y="6022713"/>
            <a:ext cx="692785" cy="411480"/>
            <a:chOff x="7799234" y="6022713"/>
            <a:chExt cx="692785" cy="411480"/>
          </a:xfrm>
        </p:grpSpPr>
        <p:pic>
          <p:nvPicPr>
            <p:cNvPr id="56" name="object 56"/>
            <p:cNvPicPr/>
            <p:nvPr/>
          </p:nvPicPr>
          <p:blipFill>
            <a:blip r:embed="rId42" cstate="print"/>
            <a:stretch>
              <a:fillRect/>
            </a:stretch>
          </p:blipFill>
          <p:spPr>
            <a:xfrm>
              <a:off x="7960032" y="6022713"/>
              <a:ext cx="357327" cy="116129"/>
            </a:xfrm>
            <a:prstGeom prst="rect">
              <a:avLst/>
            </a:prstGeom>
          </p:spPr>
        </p:pic>
        <p:pic>
          <p:nvPicPr>
            <p:cNvPr id="57" name="object 57"/>
            <p:cNvPicPr/>
            <p:nvPr/>
          </p:nvPicPr>
          <p:blipFill>
            <a:blip r:embed="rId43" cstate="print"/>
            <a:stretch>
              <a:fillRect/>
            </a:stretch>
          </p:blipFill>
          <p:spPr>
            <a:xfrm>
              <a:off x="7799234" y="6147775"/>
              <a:ext cx="692322" cy="285857"/>
            </a:xfrm>
            <a:prstGeom prst="rect">
              <a:avLst/>
            </a:prstGeom>
          </p:spPr>
        </p:pic>
      </p:grpSp>
      <p:pic>
        <p:nvPicPr>
          <p:cNvPr id="58" name="object 58"/>
          <p:cNvPicPr/>
          <p:nvPr/>
        </p:nvPicPr>
        <p:blipFill>
          <a:blip r:embed="rId44" cstate="print"/>
          <a:stretch>
            <a:fillRect/>
          </a:stretch>
        </p:blipFill>
        <p:spPr>
          <a:xfrm>
            <a:off x="8397757" y="3575058"/>
            <a:ext cx="142931" cy="133995"/>
          </a:xfrm>
          <a:prstGeom prst="rect">
            <a:avLst/>
          </a:prstGeom>
        </p:spPr>
      </p:pic>
      <p:pic>
        <p:nvPicPr>
          <p:cNvPr id="59" name="object 59"/>
          <p:cNvPicPr/>
          <p:nvPr/>
        </p:nvPicPr>
        <p:blipFill>
          <a:blip r:embed="rId45" cstate="print"/>
          <a:stretch>
            <a:fillRect/>
          </a:stretch>
        </p:blipFill>
        <p:spPr>
          <a:xfrm>
            <a:off x="1452197" y="3374064"/>
            <a:ext cx="62532" cy="330522"/>
          </a:xfrm>
          <a:prstGeom prst="rect">
            <a:avLst/>
          </a:prstGeom>
        </p:spPr>
      </p:pic>
      <p:pic>
        <p:nvPicPr>
          <p:cNvPr id="60" name="object 60"/>
          <p:cNvPicPr/>
          <p:nvPr/>
        </p:nvPicPr>
        <p:blipFill>
          <a:blip r:embed="rId46" cstate="print"/>
          <a:stretch>
            <a:fillRect/>
          </a:stretch>
        </p:blipFill>
        <p:spPr>
          <a:xfrm>
            <a:off x="1514730" y="2632622"/>
            <a:ext cx="66998" cy="415386"/>
          </a:xfrm>
          <a:prstGeom prst="rect">
            <a:avLst/>
          </a:prstGeom>
        </p:spPr>
      </p:pic>
      <p:pic>
        <p:nvPicPr>
          <p:cNvPr id="61" name="object 61"/>
          <p:cNvPicPr/>
          <p:nvPr/>
        </p:nvPicPr>
        <p:blipFill>
          <a:blip r:embed="rId47" cstate="print"/>
          <a:stretch>
            <a:fillRect/>
          </a:stretch>
        </p:blipFill>
        <p:spPr>
          <a:xfrm>
            <a:off x="1599595" y="1882246"/>
            <a:ext cx="62532" cy="326056"/>
          </a:xfrm>
          <a:prstGeom prst="rect">
            <a:avLst/>
          </a:prstGeom>
        </p:spPr>
      </p:pic>
      <p:pic>
        <p:nvPicPr>
          <p:cNvPr id="62" name="object 62"/>
          <p:cNvPicPr/>
          <p:nvPr/>
        </p:nvPicPr>
        <p:blipFill>
          <a:blip r:embed="rId48" cstate="print"/>
          <a:stretch>
            <a:fillRect/>
          </a:stretch>
        </p:blipFill>
        <p:spPr>
          <a:xfrm>
            <a:off x="1563862" y="2346764"/>
            <a:ext cx="49132" cy="236725"/>
          </a:xfrm>
          <a:prstGeom prst="rect">
            <a:avLst/>
          </a:prstGeom>
        </p:spPr>
      </p:pic>
      <p:pic>
        <p:nvPicPr>
          <p:cNvPr id="63" name="object 63"/>
          <p:cNvPicPr/>
          <p:nvPr/>
        </p:nvPicPr>
        <p:blipFill>
          <a:blip r:embed="rId49" cstate="print"/>
          <a:stretch>
            <a:fillRect/>
          </a:stretch>
        </p:blipFill>
        <p:spPr>
          <a:xfrm>
            <a:off x="2367850" y="1078272"/>
            <a:ext cx="58065" cy="84863"/>
          </a:xfrm>
          <a:prstGeom prst="rect">
            <a:avLst/>
          </a:prstGeom>
        </p:spPr>
      </p:pic>
      <p:pic>
        <p:nvPicPr>
          <p:cNvPr id="64" name="object 64"/>
          <p:cNvPicPr/>
          <p:nvPr/>
        </p:nvPicPr>
        <p:blipFill>
          <a:blip r:embed="rId50" cstate="print"/>
          <a:stretch>
            <a:fillRect/>
          </a:stretch>
        </p:blipFill>
        <p:spPr>
          <a:xfrm>
            <a:off x="3377301" y="1216734"/>
            <a:ext cx="553858" cy="129529"/>
          </a:xfrm>
          <a:prstGeom prst="rect">
            <a:avLst/>
          </a:prstGeom>
        </p:spPr>
      </p:pic>
      <p:pic>
        <p:nvPicPr>
          <p:cNvPr id="65" name="object 65"/>
          <p:cNvPicPr/>
          <p:nvPr/>
        </p:nvPicPr>
        <p:blipFill>
          <a:blip r:embed="rId51" cstate="print"/>
          <a:stretch>
            <a:fillRect/>
          </a:stretch>
        </p:blipFill>
        <p:spPr>
          <a:xfrm>
            <a:off x="2144520" y="6080777"/>
            <a:ext cx="442193" cy="357321"/>
          </a:xfrm>
          <a:prstGeom prst="rect">
            <a:avLst/>
          </a:prstGeom>
        </p:spPr>
      </p:pic>
      <p:pic>
        <p:nvPicPr>
          <p:cNvPr id="66" name="object 66"/>
          <p:cNvPicPr/>
          <p:nvPr/>
        </p:nvPicPr>
        <p:blipFill>
          <a:blip r:embed="rId52" cstate="print"/>
          <a:stretch>
            <a:fillRect/>
          </a:stretch>
        </p:blipFill>
        <p:spPr>
          <a:xfrm>
            <a:off x="4502884" y="783482"/>
            <a:ext cx="259062" cy="71464"/>
          </a:xfrm>
          <a:prstGeom prst="rect">
            <a:avLst/>
          </a:prstGeom>
        </p:spPr>
      </p:pic>
      <p:pic>
        <p:nvPicPr>
          <p:cNvPr id="67" name="object 67"/>
          <p:cNvPicPr/>
          <p:nvPr/>
        </p:nvPicPr>
        <p:blipFill>
          <a:blip r:embed="rId53" cstate="print"/>
          <a:stretch>
            <a:fillRect/>
          </a:stretch>
        </p:blipFill>
        <p:spPr>
          <a:xfrm>
            <a:off x="4100890" y="1297132"/>
            <a:ext cx="1063050" cy="178660"/>
          </a:xfrm>
          <a:prstGeom prst="rect">
            <a:avLst/>
          </a:prstGeom>
        </p:spPr>
      </p:pic>
      <p:pic>
        <p:nvPicPr>
          <p:cNvPr id="68" name="object 68"/>
          <p:cNvPicPr/>
          <p:nvPr/>
        </p:nvPicPr>
        <p:blipFill>
          <a:blip r:embed="rId54" cstate="print"/>
          <a:stretch>
            <a:fillRect/>
          </a:stretch>
        </p:blipFill>
        <p:spPr>
          <a:xfrm>
            <a:off x="3904359" y="2266367"/>
            <a:ext cx="93798" cy="93796"/>
          </a:xfrm>
          <a:prstGeom prst="rect">
            <a:avLst/>
          </a:prstGeom>
        </p:spPr>
      </p:pic>
      <p:pic>
        <p:nvPicPr>
          <p:cNvPr id="69" name="object 69"/>
          <p:cNvPicPr/>
          <p:nvPr/>
        </p:nvPicPr>
        <p:blipFill>
          <a:blip r:embed="rId55" cstate="print"/>
          <a:stretch>
            <a:fillRect/>
          </a:stretch>
        </p:blipFill>
        <p:spPr>
          <a:xfrm>
            <a:off x="4476084" y="2838082"/>
            <a:ext cx="334994" cy="321589"/>
          </a:xfrm>
          <a:prstGeom prst="rect">
            <a:avLst/>
          </a:prstGeom>
        </p:spPr>
      </p:pic>
      <p:pic>
        <p:nvPicPr>
          <p:cNvPr id="70" name="object 70"/>
          <p:cNvPicPr/>
          <p:nvPr/>
        </p:nvPicPr>
        <p:blipFill>
          <a:blip r:embed="rId56" cstate="print"/>
          <a:stretch>
            <a:fillRect/>
          </a:stretch>
        </p:blipFill>
        <p:spPr>
          <a:xfrm>
            <a:off x="5150541" y="2034108"/>
            <a:ext cx="960318" cy="357321"/>
          </a:xfrm>
          <a:prstGeom prst="rect">
            <a:avLst/>
          </a:prstGeom>
        </p:spPr>
      </p:pic>
      <p:pic>
        <p:nvPicPr>
          <p:cNvPr id="71" name="object 71"/>
          <p:cNvPicPr/>
          <p:nvPr/>
        </p:nvPicPr>
        <p:blipFill>
          <a:blip r:embed="rId57" cstate="print"/>
          <a:stretch>
            <a:fillRect/>
          </a:stretch>
        </p:blipFill>
        <p:spPr>
          <a:xfrm>
            <a:off x="4936144" y="2909547"/>
            <a:ext cx="419860" cy="93796"/>
          </a:xfrm>
          <a:prstGeom prst="rect">
            <a:avLst/>
          </a:prstGeom>
        </p:spPr>
      </p:pic>
      <p:grpSp>
        <p:nvGrpSpPr>
          <p:cNvPr id="72" name="object 72"/>
          <p:cNvGrpSpPr/>
          <p:nvPr/>
        </p:nvGrpSpPr>
        <p:grpSpPr>
          <a:xfrm>
            <a:off x="5105875" y="3463395"/>
            <a:ext cx="156845" cy="205740"/>
            <a:chOff x="5105875" y="3463395"/>
            <a:chExt cx="156845" cy="205740"/>
          </a:xfrm>
        </p:grpSpPr>
        <p:pic>
          <p:nvPicPr>
            <p:cNvPr id="73" name="object 73"/>
            <p:cNvPicPr/>
            <p:nvPr/>
          </p:nvPicPr>
          <p:blipFill>
            <a:blip r:embed="rId58" cstate="print"/>
            <a:stretch>
              <a:fillRect/>
            </a:stretch>
          </p:blipFill>
          <p:spPr>
            <a:xfrm>
              <a:off x="5105875" y="3463395"/>
              <a:ext cx="75932" cy="93796"/>
            </a:xfrm>
            <a:prstGeom prst="rect">
              <a:avLst/>
            </a:prstGeom>
          </p:spPr>
        </p:pic>
        <p:pic>
          <p:nvPicPr>
            <p:cNvPr id="74" name="object 74"/>
            <p:cNvPicPr/>
            <p:nvPr/>
          </p:nvPicPr>
          <p:blipFill>
            <a:blip r:embed="rId59" cstate="print"/>
            <a:stretch>
              <a:fillRect/>
            </a:stretch>
          </p:blipFill>
          <p:spPr>
            <a:xfrm>
              <a:off x="5177340" y="3575059"/>
              <a:ext cx="84865" cy="93796"/>
            </a:xfrm>
            <a:prstGeom prst="rect">
              <a:avLst/>
            </a:prstGeom>
          </p:spPr>
        </p:pic>
      </p:grpSp>
      <p:pic>
        <p:nvPicPr>
          <p:cNvPr id="75" name="object 75"/>
          <p:cNvPicPr/>
          <p:nvPr/>
        </p:nvPicPr>
        <p:blipFill>
          <a:blip r:embed="rId60" cstate="print"/>
          <a:stretch>
            <a:fillRect/>
          </a:stretch>
        </p:blipFill>
        <p:spPr>
          <a:xfrm>
            <a:off x="5458736" y="2833616"/>
            <a:ext cx="585123" cy="147395"/>
          </a:xfrm>
          <a:prstGeom prst="rect">
            <a:avLst/>
          </a:prstGeom>
        </p:spPr>
      </p:pic>
      <p:pic>
        <p:nvPicPr>
          <p:cNvPr id="76" name="object 76"/>
          <p:cNvPicPr/>
          <p:nvPr/>
        </p:nvPicPr>
        <p:blipFill>
          <a:blip r:embed="rId61" cstate="print"/>
          <a:stretch>
            <a:fillRect/>
          </a:stretch>
        </p:blipFill>
        <p:spPr>
          <a:xfrm>
            <a:off x="6441387" y="2793417"/>
            <a:ext cx="634257" cy="151861"/>
          </a:xfrm>
          <a:prstGeom prst="rect">
            <a:avLst/>
          </a:prstGeom>
        </p:spPr>
      </p:pic>
      <p:pic>
        <p:nvPicPr>
          <p:cNvPr id="77" name="object 77"/>
          <p:cNvPicPr/>
          <p:nvPr/>
        </p:nvPicPr>
        <p:blipFill>
          <a:blip r:embed="rId62" cstate="print"/>
          <a:stretch>
            <a:fillRect/>
          </a:stretch>
        </p:blipFill>
        <p:spPr>
          <a:xfrm>
            <a:off x="6119793" y="5008812"/>
            <a:ext cx="84865" cy="263524"/>
          </a:xfrm>
          <a:prstGeom prst="rect">
            <a:avLst/>
          </a:prstGeom>
        </p:spPr>
      </p:pic>
      <p:pic>
        <p:nvPicPr>
          <p:cNvPr id="78" name="object 78"/>
          <p:cNvPicPr/>
          <p:nvPr/>
        </p:nvPicPr>
        <p:blipFill>
          <a:blip r:embed="rId63" cstate="print"/>
          <a:stretch>
            <a:fillRect/>
          </a:stretch>
        </p:blipFill>
        <p:spPr>
          <a:xfrm>
            <a:off x="6276124" y="4856951"/>
            <a:ext cx="527058" cy="442185"/>
          </a:xfrm>
          <a:prstGeom prst="rect">
            <a:avLst/>
          </a:prstGeom>
        </p:spPr>
      </p:pic>
      <p:grpSp>
        <p:nvGrpSpPr>
          <p:cNvPr id="79" name="object 79"/>
          <p:cNvGrpSpPr/>
          <p:nvPr/>
        </p:nvGrpSpPr>
        <p:grpSpPr>
          <a:xfrm>
            <a:off x="6584319" y="5477797"/>
            <a:ext cx="152400" cy="214629"/>
            <a:chOff x="6584319" y="5477797"/>
            <a:chExt cx="152400" cy="214629"/>
          </a:xfrm>
        </p:grpSpPr>
        <p:pic>
          <p:nvPicPr>
            <p:cNvPr id="80" name="object 80"/>
            <p:cNvPicPr/>
            <p:nvPr/>
          </p:nvPicPr>
          <p:blipFill>
            <a:blip r:embed="rId64" cstate="print"/>
            <a:stretch>
              <a:fillRect/>
            </a:stretch>
          </p:blipFill>
          <p:spPr>
            <a:xfrm>
              <a:off x="6584319" y="5477797"/>
              <a:ext cx="80398" cy="93796"/>
            </a:xfrm>
            <a:prstGeom prst="rect">
              <a:avLst/>
            </a:prstGeom>
          </p:spPr>
        </p:pic>
        <p:pic>
          <p:nvPicPr>
            <p:cNvPr id="81" name="object 81"/>
            <p:cNvPicPr/>
            <p:nvPr/>
          </p:nvPicPr>
          <p:blipFill>
            <a:blip r:embed="rId65" cstate="print"/>
            <a:stretch>
              <a:fillRect/>
            </a:stretch>
          </p:blipFill>
          <p:spPr>
            <a:xfrm>
              <a:off x="6651317" y="5598393"/>
              <a:ext cx="84865" cy="93796"/>
            </a:xfrm>
            <a:prstGeom prst="rect">
              <a:avLst/>
            </a:prstGeom>
          </p:spPr>
        </p:pic>
      </p:grpSp>
      <p:pic>
        <p:nvPicPr>
          <p:cNvPr id="82" name="object 82"/>
          <p:cNvPicPr/>
          <p:nvPr/>
        </p:nvPicPr>
        <p:blipFill>
          <a:blip r:embed="rId66" cstate="print"/>
          <a:stretch>
            <a:fillRect/>
          </a:stretch>
        </p:blipFill>
        <p:spPr>
          <a:xfrm>
            <a:off x="6088527" y="3048008"/>
            <a:ext cx="1764306" cy="594047"/>
          </a:xfrm>
          <a:prstGeom prst="rect">
            <a:avLst/>
          </a:prstGeom>
        </p:spPr>
      </p:pic>
      <p:pic>
        <p:nvPicPr>
          <p:cNvPr id="83" name="object 83"/>
          <p:cNvPicPr/>
          <p:nvPr/>
        </p:nvPicPr>
        <p:blipFill>
          <a:blip r:embed="rId67" cstate="print"/>
          <a:stretch>
            <a:fillRect/>
          </a:stretch>
        </p:blipFill>
        <p:spPr>
          <a:xfrm>
            <a:off x="7097977" y="4562159"/>
            <a:ext cx="491325" cy="151861"/>
          </a:xfrm>
          <a:prstGeom prst="rect">
            <a:avLst/>
          </a:prstGeom>
        </p:spPr>
      </p:pic>
      <p:pic>
        <p:nvPicPr>
          <p:cNvPr id="84" name="object 84"/>
          <p:cNvPicPr/>
          <p:nvPr/>
        </p:nvPicPr>
        <p:blipFill>
          <a:blip r:embed="rId68" cstate="print"/>
          <a:stretch>
            <a:fillRect/>
          </a:stretch>
        </p:blipFill>
        <p:spPr>
          <a:xfrm>
            <a:off x="8196761" y="3150739"/>
            <a:ext cx="276929" cy="393053"/>
          </a:xfrm>
          <a:prstGeom prst="rect">
            <a:avLst/>
          </a:prstGeom>
        </p:spPr>
      </p:pic>
      <p:pic>
        <p:nvPicPr>
          <p:cNvPr id="85" name="object 85"/>
          <p:cNvPicPr/>
          <p:nvPr/>
        </p:nvPicPr>
        <p:blipFill>
          <a:blip r:embed="rId69" cstate="print"/>
          <a:stretch>
            <a:fillRect/>
          </a:stretch>
        </p:blipFill>
        <p:spPr>
          <a:xfrm>
            <a:off x="7164976" y="5750255"/>
            <a:ext cx="80398" cy="93796"/>
          </a:xfrm>
          <a:prstGeom prst="rect">
            <a:avLst/>
          </a:prstGeom>
        </p:spPr>
      </p:pic>
      <p:pic>
        <p:nvPicPr>
          <p:cNvPr id="86" name="object 86"/>
          <p:cNvPicPr/>
          <p:nvPr/>
        </p:nvPicPr>
        <p:blipFill>
          <a:blip r:embed="rId70" cstate="print"/>
          <a:stretch>
            <a:fillRect/>
          </a:stretch>
        </p:blipFill>
        <p:spPr>
          <a:xfrm>
            <a:off x="6883581" y="6598894"/>
            <a:ext cx="401993" cy="245658"/>
          </a:xfrm>
          <a:prstGeom prst="rect">
            <a:avLst/>
          </a:prstGeom>
        </p:spPr>
      </p:pic>
      <p:pic>
        <p:nvPicPr>
          <p:cNvPr id="87" name="object 87"/>
          <p:cNvPicPr/>
          <p:nvPr/>
        </p:nvPicPr>
        <p:blipFill>
          <a:blip r:embed="rId71" cstate="print"/>
          <a:stretch>
            <a:fillRect/>
          </a:stretch>
        </p:blipFill>
        <p:spPr>
          <a:xfrm>
            <a:off x="7437439" y="5777054"/>
            <a:ext cx="187597" cy="98263"/>
          </a:xfrm>
          <a:prstGeom prst="rect">
            <a:avLst/>
          </a:prstGeom>
        </p:spPr>
      </p:pic>
      <p:pic>
        <p:nvPicPr>
          <p:cNvPr id="88" name="object 88"/>
          <p:cNvPicPr/>
          <p:nvPr/>
        </p:nvPicPr>
        <p:blipFill>
          <a:blip r:embed="rId72" cstate="print"/>
          <a:stretch>
            <a:fillRect/>
          </a:stretch>
        </p:blipFill>
        <p:spPr>
          <a:xfrm>
            <a:off x="8482624" y="3776051"/>
            <a:ext cx="218863" cy="317123"/>
          </a:xfrm>
          <a:prstGeom prst="rect">
            <a:avLst/>
          </a:prstGeom>
        </p:spPr>
      </p:pic>
      <p:pic>
        <p:nvPicPr>
          <p:cNvPr id="89" name="object 89"/>
          <p:cNvPicPr/>
          <p:nvPr/>
        </p:nvPicPr>
        <p:blipFill>
          <a:blip r:embed="rId73" cstate="print"/>
          <a:stretch>
            <a:fillRect/>
          </a:stretch>
        </p:blipFill>
        <p:spPr>
          <a:xfrm>
            <a:off x="3712296" y="2060907"/>
            <a:ext cx="803987" cy="196527"/>
          </a:xfrm>
          <a:prstGeom prst="rect">
            <a:avLst/>
          </a:prstGeom>
        </p:spPr>
      </p:pic>
      <p:sp>
        <p:nvSpPr>
          <p:cNvPr id="90" name="object 90"/>
          <p:cNvSpPr txBox="1"/>
          <p:nvPr/>
        </p:nvSpPr>
        <p:spPr>
          <a:xfrm>
            <a:off x="620682" y="3972069"/>
            <a:ext cx="1586230" cy="1692275"/>
          </a:xfrm>
          <a:prstGeom prst="rect">
            <a:avLst/>
          </a:prstGeom>
        </p:spPr>
        <p:txBody>
          <a:bodyPr vert="horz" wrap="square" lIns="0" tIns="72390" rIns="0" bIns="0" rtlCol="0">
            <a:spAutoFit/>
          </a:bodyPr>
          <a:lstStyle/>
          <a:p>
            <a:pPr marL="581025">
              <a:lnSpc>
                <a:spcPct val="100000"/>
              </a:lnSpc>
              <a:spcBef>
                <a:spcPts val="570"/>
              </a:spcBef>
            </a:pPr>
            <a:r>
              <a:rPr sz="1400" dirty="0">
                <a:solidFill>
                  <a:srgbClr val="424242"/>
                </a:solidFill>
                <a:latin typeface="Arial"/>
                <a:cs typeface="Arial"/>
              </a:rPr>
              <a:t>Map</a:t>
            </a:r>
            <a:r>
              <a:rPr sz="1400" spc="-5" dirty="0">
                <a:solidFill>
                  <a:srgbClr val="424242"/>
                </a:solidFill>
                <a:latin typeface="Arial"/>
                <a:cs typeface="Arial"/>
              </a:rPr>
              <a:t> </a:t>
            </a:r>
            <a:r>
              <a:rPr sz="1400" spc="-10" dirty="0">
                <a:solidFill>
                  <a:srgbClr val="363636"/>
                </a:solidFill>
                <a:latin typeface="Arial"/>
                <a:cs typeface="Arial"/>
              </a:rPr>
              <a:t>Legend</a:t>
            </a:r>
            <a:endParaRPr sz="1400">
              <a:latin typeface="Arial"/>
              <a:cs typeface="Arial"/>
            </a:endParaRPr>
          </a:p>
          <a:p>
            <a:pPr marL="290830">
              <a:lnSpc>
                <a:spcPct val="100000"/>
              </a:lnSpc>
              <a:spcBef>
                <a:spcPts val="509"/>
              </a:spcBef>
            </a:pPr>
            <a:r>
              <a:rPr sz="1500" spc="-10" dirty="0">
                <a:solidFill>
                  <a:srgbClr val="3A3A3A"/>
                </a:solidFill>
                <a:latin typeface="Arial"/>
                <a:cs typeface="Arial"/>
              </a:rPr>
              <a:t>Activity</a:t>
            </a:r>
            <a:r>
              <a:rPr sz="1500" spc="-90" dirty="0">
                <a:solidFill>
                  <a:srgbClr val="3A3A3A"/>
                </a:solidFill>
                <a:latin typeface="Arial"/>
                <a:cs typeface="Arial"/>
              </a:rPr>
              <a:t> </a:t>
            </a:r>
            <a:r>
              <a:rPr sz="1500" spc="-10" dirty="0">
                <a:solidFill>
                  <a:srgbClr val="363636"/>
                </a:solidFill>
                <a:latin typeface="Arial"/>
                <a:cs typeface="Arial"/>
              </a:rPr>
              <a:t>Field</a:t>
            </a:r>
            <a:endParaRPr sz="1500">
              <a:latin typeface="Arial"/>
              <a:cs typeface="Arial"/>
            </a:endParaRPr>
          </a:p>
          <a:p>
            <a:pPr marL="12700">
              <a:lnSpc>
                <a:spcPct val="100000"/>
              </a:lnSpc>
              <a:spcBef>
                <a:spcPts val="465"/>
              </a:spcBef>
            </a:pPr>
            <a:r>
              <a:rPr sz="1450" dirty="0">
                <a:solidFill>
                  <a:srgbClr val="595959"/>
                </a:solidFill>
                <a:latin typeface="Arial"/>
                <a:cs typeface="Arial"/>
              </a:rPr>
              <a:t>=</a:t>
            </a:r>
            <a:r>
              <a:rPr sz="1450" spc="-130" dirty="0">
                <a:solidFill>
                  <a:srgbClr val="595959"/>
                </a:solidFill>
                <a:latin typeface="Arial"/>
                <a:cs typeface="Arial"/>
              </a:rPr>
              <a:t> </a:t>
            </a:r>
            <a:r>
              <a:rPr sz="1450" dirty="0">
                <a:solidFill>
                  <a:srgbClr val="545454"/>
                </a:solidFill>
                <a:latin typeface="Arial"/>
                <a:cs typeface="Arial"/>
              </a:rPr>
              <a:t>•</a:t>
            </a:r>
            <a:r>
              <a:rPr sz="1450" spc="105" dirty="0">
                <a:solidFill>
                  <a:srgbClr val="545454"/>
                </a:solidFill>
                <a:latin typeface="Arial"/>
                <a:cs typeface="Arial"/>
              </a:rPr>
              <a:t> </a:t>
            </a:r>
            <a:r>
              <a:rPr sz="1450" spc="-35" dirty="0">
                <a:solidFill>
                  <a:srgbClr val="3D3D3D"/>
                </a:solidFill>
                <a:latin typeface="Arial"/>
                <a:cs typeface="Arial"/>
              </a:rPr>
              <a:t>Unpaved</a:t>
            </a:r>
            <a:r>
              <a:rPr sz="1450" spc="-50" dirty="0">
                <a:solidFill>
                  <a:srgbClr val="3D3D3D"/>
                </a:solidFill>
                <a:latin typeface="Arial"/>
                <a:cs typeface="Arial"/>
              </a:rPr>
              <a:t> </a:t>
            </a:r>
            <a:r>
              <a:rPr sz="1450" spc="-20" dirty="0">
                <a:solidFill>
                  <a:srgbClr val="2D2D2D"/>
                </a:solidFill>
                <a:latin typeface="Arial"/>
                <a:cs typeface="Arial"/>
              </a:rPr>
              <a:t>Road</a:t>
            </a:r>
            <a:endParaRPr sz="1450">
              <a:latin typeface="Arial"/>
              <a:cs typeface="Arial"/>
            </a:endParaRPr>
          </a:p>
          <a:p>
            <a:pPr marL="27305">
              <a:lnSpc>
                <a:spcPct val="100000"/>
              </a:lnSpc>
              <a:spcBef>
                <a:spcPts val="370"/>
              </a:spcBef>
            </a:pPr>
            <a:r>
              <a:rPr sz="1450" spc="-785" dirty="0">
                <a:solidFill>
                  <a:srgbClr val="5B5B5B"/>
                </a:solidFill>
                <a:latin typeface="Arial"/>
                <a:cs typeface="Arial"/>
              </a:rPr>
              <a:t>—</a:t>
            </a:r>
            <a:r>
              <a:rPr sz="1450" spc="-35" dirty="0">
                <a:solidFill>
                  <a:srgbClr val="5B5B5B"/>
                </a:solidFill>
                <a:latin typeface="Arial"/>
                <a:cs typeface="Arial"/>
              </a:rPr>
              <a:t> </a:t>
            </a:r>
            <a:r>
              <a:rPr sz="1450" dirty="0">
                <a:solidFill>
                  <a:srgbClr val="4F4F4F"/>
                </a:solidFill>
                <a:latin typeface="Arial"/>
                <a:cs typeface="Arial"/>
              </a:rPr>
              <a:t>-</a:t>
            </a:r>
            <a:r>
              <a:rPr sz="1450" spc="140" dirty="0">
                <a:solidFill>
                  <a:srgbClr val="4F4F4F"/>
                </a:solidFill>
                <a:latin typeface="Arial"/>
                <a:cs typeface="Arial"/>
              </a:rPr>
              <a:t> </a:t>
            </a:r>
            <a:r>
              <a:rPr sz="1450" spc="-20" dirty="0">
                <a:solidFill>
                  <a:srgbClr val="3A3A3A"/>
                </a:solidFill>
                <a:latin typeface="Arial"/>
                <a:cs typeface="Arial"/>
              </a:rPr>
              <a:t>Old</a:t>
            </a:r>
            <a:r>
              <a:rPr sz="1450" spc="-80" dirty="0">
                <a:solidFill>
                  <a:srgbClr val="3A3A3A"/>
                </a:solidFill>
                <a:latin typeface="Arial"/>
                <a:cs typeface="Arial"/>
              </a:rPr>
              <a:t> </a:t>
            </a:r>
            <a:r>
              <a:rPr sz="1450" spc="-20" dirty="0">
                <a:solidFill>
                  <a:srgbClr val="3F3F3F"/>
                </a:solidFill>
                <a:latin typeface="Arial"/>
                <a:cs typeface="Arial"/>
              </a:rPr>
              <a:t>Road</a:t>
            </a:r>
            <a:endParaRPr sz="1450">
              <a:latin typeface="Arial"/>
              <a:cs typeface="Arial"/>
            </a:endParaRPr>
          </a:p>
          <a:p>
            <a:pPr marL="123825">
              <a:lnSpc>
                <a:spcPct val="100000"/>
              </a:lnSpc>
              <a:spcBef>
                <a:spcPts val="355"/>
              </a:spcBef>
            </a:pPr>
            <a:r>
              <a:rPr sz="1500" dirty="0">
                <a:solidFill>
                  <a:srgbClr val="313131"/>
                </a:solidFill>
                <a:latin typeface="Arial"/>
                <a:cs typeface="Arial"/>
              </a:rPr>
              <a:t>-</a:t>
            </a:r>
            <a:r>
              <a:rPr sz="1500" spc="420" dirty="0">
                <a:solidFill>
                  <a:srgbClr val="313131"/>
                </a:solidFill>
                <a:latin typeface="Arial"/>
                <a:cs typeface="Arial"/>
              </a:rPr>
              <a:t> </a:t>
            </a:r>
            <a:r>
              <a:rPr sz="1500" spc="-10" dirty="0">
                <a:solidFill>
                  <a:srgbClr val="3A3A3A"/>
                </a:solidFill>
                <a:latin typeface="Arial"/>
                <a:cs typeface="Arial"/>
              </a:rPr>
              <a:t>Trail</a:t>
            </a:r>
            <a:endParaRPr sz="1500">
              <a:latin typeface="Arial"/>
              <a:cs typeface="Arial"/>
            </a:endParaRPr>
          </a:p>
          <a:p>
            <a:pPr marL="22860">
              <a:lnSpc>
                <a:spcPct val="100000"/>
              </a:lnSpc>
              <a:spcBef>
                <a:spcPts val="330"/>
              </a:spcBef>
            </a:pPr>
            <a:r>
              <a:rPr sz="1550" dirty="0">
                <a:solidFill>
                  <a:srgbClr val="3B3B3B"/>
                </a:solidFill>
                <a:latin typeface="Arial"/>
                <a:cs typeface="Arial"/>
              </a:rPr>
              <a:t>—</a:t>
            </a:r>
            <a:r>
              <a:rPr sz="1550" spc="130" dirty="0">
                <a:solidFill>
                  <a:srgbClr val="3B3B3B"/>
                </a:solidFill>
                <a:latin typeface="Arial"/>
                <a:cs typeface="Arial"/>
              </a:rPr>
              <a:t> </a:t>
            </a:r>
            <a:r>
              <a:rPr sz="1550" spc="-55" dirty="0">
                <a:solidFill>
                  <a:srgbClr val="363636"/>
                </a:solidFill>
                <a:latin typeface="Arial"/>
                <a:cs typeface="Arial"/>
              </a:rPr>
              <a:t>Property</a:t>
            </a:r>
            <a:r>
              <a:rPr sz="1550" spc="-20" dirty="0">
                <a:solidFill>
                  <a:srgbClr val="363636"/>
                </a:solidFill>
                <a:latin typeface="Arial"/>
                <a:cs typeface="Arial"/>
              </a:rPr>
              <a:t> </a:t>
            </a:r>
            <a:r>
              <a:rPr sz="1550" spc="-20" dirty="0">
                <a:solidFill>
                  <a:srgbClr val="3F3F3F"/>
                </a:solidFill>
                <a:latin typeface="Arial"/>
                <a:cs typeface="Arial"/>
              </a:rPr>
              <a:t>Line</a:t>
            </a:r>
            <a:endParaRPr sz="1550">
              <a:latin typeface="Arial"/>
              <a:cs typeface="Arial"/>
            </a:endParaRPr>
          </a:p>
        </p:txBody>
      </p:sp>
      <p:sp>
        <p:nvSpPr>
          <p:cNvPr id="91" name="object 91"/>
          <p:cNvSpPr txBox="1"/>
          <p:nvPr/>
        </p:nvSpPr>
        <p:spPr>
          <a:xfrm>
            <a:off x="598625" y="5641395"/>
            <a:ext cx="1233170" cy="1113155"/>
          </a:xfrm>
          <a:prstGeom prst="rect">
            <a:avLst/>
          </a:prstGeom>
        </p:spPr>
        <p:txBody>
          <a:bodyPr vert="horz" wrap="square" lIns="0" tIns="55880" rIns="0" bIns="0" rtlCol="0">
            <a:spAutoFit/>
          </a:bodyPr>
          <a:lstStyle/>
          <a:p>
            <a:pPr marL="313055" indent="-240665">
              <a:lnSpc>
                <a:spcPct val="100000"/>
              </a:lnSpc>
              <a:spcBef>
                <a:spcPts val="440"/>
              </a:spcBef>
              <a:buClr>
                <a:srgbClr val="464646"/>
              </a:buClr>
              <a:buChar char="■"/>
              <a:tabLst>
                <a:tab pos="313055" algn="l"/>
              </a:tabLst>
            </a:pPr>
            <a:r>
              <a:rPr sz="1400" spc="-10" dirty="0">
                <a:solidFill>
                  <a:srgbClr val="414141"/>
                </a:solidFill>
                <a:latin typeface="Arial"/>
                <a:cs typeface="Arial"/>
              </a:rPr>
              <a:t>Building</a:t>
            </a:r>
            <a:endParaRPr sz="1400">
              <a:latin typeface="Arial"/>
              <a:cs typeface="Arial"/>
            </a:endParaRPr>
          </a:p>
          <a:p>
            <a:pPr marL="60325" marR="144145" indent="257175">
              <a:lnSpc>
                <a:spcPts val="2180"/>
              </a:lnSpc>
              <a:spcBef>
                <a:spcPts val="120"/>
              </a:spcBef>
              <a:tabLst>
                <a:tab pos="316865" algn="l"/>
              </a:tabLst>
            </a:pPr>
            <a:r>
              <a:rPr sz="1500" spc="-20" dirty="0">
                <a:solidFill>
                  <a:srgbClr val="3F3F3F"/>
                </a:solidFill>
                <a:latin typeface="Arial"/>
                <a:cs typeface="Arial"/>
              </a:rPr>
              <a:t>Structure </a:t>
            </a:r>
            <a:r>
              <a:rPr sz="1500" spc="-50" dirty="0">
                <a:solidFill>
                  <a:srgbClr val="3F796B"/>
                </a:solidFill>
                <a:latin typeface="Arial"/>
                <a:cs typeface="Arial"/>
              </a:rPr>
              <a:t>a</a:t>
            </a:r>
            <a:r>
              <a:rPr sz="1500" dirty="0">
                <a:solidFill>
                  <a:srgbClr val="3F796B"/>
                </a:solidFill>
                <a:latin typeface="Arial"/>
                <a:cs typeface="Arial"/>
              </a:rPr>
              <a:t>	</a:t>
            </a:r>
            <a:r>
              <a:rPr sz="1500" spc="-55" dirty="0">
                <a:solidFill>
                  <a:srgbClr val="3D3D3D"/>
                </a:solidFill>
                <a:latin typeface="Arial"/>
                <a:cs typeface="Arial"/>
              </a:rPr>
              <a:t>Campsite</a:t>
            </a:r>
            <a:endParaRPr sz="1500">
              <a:latin typeface="Arial"/>
              <a:cs typeface="Arial"/>
            </a:endParaRPr>
          </a:p>
          <a:p>
            <a:pPr marL="12700">
              <a:lnSpc>
                <a:spcPct val="100000"/>
              </a:lnSpc>
              <a:spcBef>
                <a:spcPts val="195"/>
              </a:spcBef>
              <a:tabLst>
                <a:tab pos="316230" algn="l"/>
              </a:tabLst>
            </a:pPr>
            <a:r>
              <a:rPr sz="1550" spc="-50" dirty="0">
                <a:solidFill>
                  <a:srgbClr val="135799"/>
                </a:solidFill>
                <a:latin typeface="Arial"/>
                <a:cs typeface="Arial"/>
              </a:rPr>
              <a:t>6</a:t>
            </a:r>
            <a:r>
              <a:rPr sz="1550" dirty="0">
                <a:solidFill>
                  <a:srgbClr val="135799"/>
                </a:solidFill>
                <a:latin typeface="Arial"/>
                <a:cs typeface="Arial"/>
              </a:rPr>
              <a:t>	</a:t>
            </a:r>
            <a:r>
              <a:rPr sz="1550" spc="-60" dirty="0">
                <a:solidFill>
                  <a:srgbClr val="3F3F3F"/>
                </a:solidFill>
                <a:latin typeface="Arial"/>
                <a:cs typeface="Arial"/>
              </a:rPr>
              <a:t>Landmarks</a:t>
            </a:r>
            <a:endParaRPr sz="1550">
              <a:latin typeface="Arial"/>
              <a:cs typeface="Arial"/>
            </a:endParaRPr>
          </a:p>
        </p:txBody>
      </p:sp>
      <p:sp>
        <p:nvSpPr>
          <p:cNvPr id="92" name="object 92"/>
          <p:cNvSpPr txBox="1"/>
          <p:nvPr/>
        </p:nvSpPr>
        <p:spPr>
          <a:xfrm>
            <a:off x="635509" y="6773540"/>
            <a:ext cx="1177925" cy="256540"/>
          </a:xfrm>
          <a:prstGeom prst="rect">
            <a:avLst/>
          </a:prstGeom>
        </p:spPr>
        <p:txBody>
          <a:bodyPr vert="horz" wrap="square" lIns="0" tIns="14605" rIns="0" bIns="0" rtlCol="0">
            <a:spAutoFit/>
          </a:bodyPr>
          <a:lstStyle/>
          <a:p>
            <a:pPr marL="12700">
              <a:lnSpc>
                <a:spcPct val="100000"/>
              </a:lnSpc>
              <a:spcBef>
                <a:spcPts val="115"/>
              </a:spcBef>
            </a:pPr>
            <a:r>
              <a:rPr sz="1500" dirty="0">
                <a:solidFill>
                  <a:srgbClr val="2A69B5"/>
                </a:solidFill>
                <a:latin typeface="Arial"/>
                <a:cs typeface="Arial"/>
              </a:rPr>
              <a:t>—</a:t>
            </a:r>
            <a:r>
              <a:rPr sz="1500" spc="215" dirty="0">
                <a:solidFill>
                  <a:srgbClr val="2A69B5"/>
                </a:solidFill>
                <a:latin typeface="Arial"/>
                <a:cs typeface="Arial"/>
              </a:rPr>
              <a:t> </a:t>
            </a:r>
            <a:r>
              <a:rPr sz="1500" spc="-55" dirty="0">
                <a:solidFill>
                  <a:srgbClr val="3D3D3D"/>
                </a:solidFill>
                <a:latin typeface="Arial"/>
                <a:cs typeface="Arial"/>
              </a:rPr>
              <a:t>Shore</a:t>
            </a:r>
            <a:r>
              <a:rPr sz="1500" spc="-35" dirty="0">
                <a:solidFill>
                  <a:srgbClr val="3D3D3D"/>
                </a:solidFill>
                <a:latin typeface="Arial"/>
                <a:cs typeface="Arial"/>
              </a:rPr>
              <a:t> </a:t>
            </a:r>
            <a:r>
              <a:rPr sz="1500" spc="-20" dirty="0">
                <a:solidFill>
                  <a:srgbClr val="3B3B3B"/>
                </a:solidFill>
                <a:latin typeface="Arial"/>
                <a:cs typeface="Arial"/>
              </a:rPr>
              <a:t>Line</a:t>
            </a:r>
            <a:endParaRPr sz="1500">
              <a:latin typeface="Arial"/>
              <a:cs typeface="Arial"/>
            </a:endParaRPr>
          </a:p>
        </p:txBody>
      </p:sp>
      <p:sp>
        <p:nvSpPr>
          <p:cNvPr id="93" name="object 93"/>
          <p:cNvSpPr txBox="1"/>
          <p:nvPr/>
        </p:nvSpPr>
        <p:spPr>
          <a:xfrm>
            <a:off x="2374865" y="1126615"/>
            <a:ext cx="89535" cy="204470"/>
          </a:xfrm>
          <a:prstGeom prst="rect">
            <a:avLst/>
          </a:prstGeom>
        </p:spPr>
        <p:txBody>
          <a:bodyPr vert="horz" wrap="square" lIns="0" tIns="15240" rIns="0" bIns="0" rtlCol="0">
            <a:spAutoFit/>
          </a:bodyPr>
          <a:lstStyle/>
          <a:p>
            <a:pPr marL="12700">
              <a:lnSpc>
                <a:spcPct val="100000"/>
              </a:lnSpc>
              <a:spcBef>
                <a:spcPts val="120"/>
              </a:spcBef>
            </a:pPr>
            <a:r>
              <a:rPr sz="1150" spc="-55" dirty="0">
                <a:solidFill>
                  <a:srgbClr val="444444"/>
                </a:solidFill>
                <a:latin typeface="Arial"/>
                <a:cs typeface="Arial"/>
              </a:rPr>
              <a:t>tt</a:t>
            </a:r>
            <a:endParaRPr sz="1150">
              <a:latin typeface="Arial"/>
              <a:cs typeface="Arial"/>
            </a:endParaRPr>
          </a:p>
        </p:txBody>
      </p:sp>
      <p:sp>
        <p:nvSpPr>
          <p:cNvPr id="94" name="object 94"/>
          <p:cNvSpPr txBox="1"/>
          <p:nvPr/>
        </p:nvSpPr>
        <p:spPr>
          <a:xfrm>
            <a:off x="4192771" y="3129106"/>
            <a:ext cx="493395" cy="160020"/>
          </a:xfrm>
          <a:prstGeom prst="rect">
            <a:avLst/>
          </a:prstGeom>
        </p:spPr>
        <p:txBody>
          <a:bodyPr vert="horz" wrap="square" lIns="0" tIns="16510" rIns="0" bIns="0" rtlCol="0">
            <a:spAutoFit/>
          </a:bodyPr>
          <a:lstStyle/>
          <a:p>
            <a:pPr marL="12700">
              <a:lnSpc>
                <a:spcPct val="100000"/>
              </a:lnSpc>
              <a:spcBef>
                <a:spcPts val="130"/>
              </a:spcBef>
            </a:pPr>
            <a:r>
              <a:rPr sz="850" spc="-85" dirty="0">
                <a:solidFill>
                  <a:srgbClr val="8C8C8C"/>
                </a:solidFill>
                <a:latin typeface="Arial"/>
                <a:cs typeface="Arial"/>
              </a:rPr>
              <a:t>TomahapT‹</a:t>
            </a:r>
            <a:endParaRPr sz="850">
              <a:latin typeface="Arial"/>
              <a:cs typeface="Arial"/>
            </a:endParaRPr>
          </a:p>
        </p:txBody>
      </p:sp>
      <p:sp>
        <p:nvSpPr>
          <p:cNvPr id="95" name="object 95"/>
          <p:cNvSpPr txBox="1"/>
          <p:nvPr/>
        </p:nvSpPr>
        <p:spPr>
          <a:xfrm>
            <a:off x="3846723" y="3742757"/>
            <a:ext cx="419100" cy="152400"/>
          </a:xfrm>
          <a:prstGeom prst="rect">
            <a:avLst/>
          </a:prstGeom>
        </p:spPr>
        <p:txBody>
          <a:bodyPr vert="horz" wrap="square" lIns="0" tIns="16510" rIns="0" bIns="0" rtlCol="0">
            <a:spAutoFit/>
          </a:bodyPr>
          <a:lstStyle/>
          <a:p>
            <a:pPr marL="12700">
              <a:lnSpc>
                <a:spcPct val="100000"/>
              </a:lnSpc>
              <a:spcBef>
                <a:spcPts val="130"/>
              </a:spcBef>
            </a:pPr>
            <a:r>
              <a:rPr sz="800" spc="-50" dirty="0">
                <a:solidFill>
                  <a:srgbClr val="606060"/>
                </a:solidFill>
                <a:latin typeface="Arial"/>
                <a:cs typeface="Arial"/>
              </a:rPr>
              <a:t>Shawr*ee</a:t>
            </a:r>
            <a:endParaRPr sz="800">
              <a:latin typeface="Arial"/>
              <a:cs typeface="Arial"/>
            </a:endParaRPr>
          </a:p>
        </p:txBody>
      </p:sp>
      <p:sp>
        <p:nvSpPr>
          <p:cNvPr id="96" name="object 96"/>
          <p:cNvSpPr txBox="1"/>
          <p:nvPr/>
        </p:nvSpPr>
        <p:spPr>
          <a:xfrm>
            <a:off x="4535970" y="3742757"/>
            <a:ext cx="55880" cy="152400"/>
          </a:xfrm>
          <a:prstGeom prst="rect">
            <a:avLst/>
          </a:prstGeom>
        </p:spPr>
        <p:txBody>
          <a:bodyPr vert="horz" wrap="square" lIns="0" tIns="16510" rIns="0" bIns="0" rtlCol="0">
            <a:spAutoFit/>
          </a:bodyPr>
          <a:lstStyle/>
          <a:p>
            <a:pPr marL="12700">
              <a:lnSpc>
                <a:spcPct val="100000"/>
              </a:lnSpc>
              <a:spcBef>
                <a:spcPts val="130"/>
              </a:spcBef>
            </a:pPr>
            <a:r>
              <a:rPr sz="800" spc="-50" dirty="0">
                <a:solidFill>
                  <a:srgbClr val="3F3F3F"/>
                </a:solidFill>
                <a:latin typeface="Arial"/>
                <a:cs typeface="Arial"/>
              </a:rPr>
              <a:t>-</a:t>
            </a:r>
            <a:endParaRPr sz="800">
              <a:latin typeface="Arial"/>
              <a:cs typeface="Arial"/>
            </a:endParaRPr>
          </a:p>
        </p:txBody>
      </p:sp>
      <p:sp>
        <p:nvSpPr>
          <p:cNvPr id="97" name="object 97"/>
          <p:cNvSpPr txBox="1"/>
          <p:nvPr/>
        </p:nvSpPr>
        <p:spPr>
          <a:xfrm>
            <a:off x="5719315" y="3480969"/>
            <a:ext cx="76835" cy="144780"/>
          </a:xfrm>
          <a:prstGeom prst="rect">
            <a:avLst/>
          </a:prstGeom>
        </p:spPr>
        <p:txBody>
          <a:bodyPr vert="horz" wrap="square" lIns="0" tIns="16510" rIns="0" bIns="0" rtlCol="0">
            <a:spAutoFit/>
          </a:bodyPr>
          <a:lstStyle/>
          <a:p>
            <a:pPr marL="12700">
              <a:lnSpc>
                <a:spcPct val="100000"/>
              </a:lnSpc>
              <a:spcBef>
                <a:spcPts val="130"/>
              </a:spcBef>
            </a:pPr>
            <a:r>
              <a:rPr sz="750" i="1" spc="-25" dirty="0">
                <a:solidFill>
                  <a:srgbClr val="4F4F4F"/>
                </a:solidFill>
                <a:latin typeface="Arial"/>
                <a:cs typeface="Arial"/>
              </a:rPr>
              <a:t>)(</a:t>
            </a:r>
            <a:endParaRPr sz="750">
              <a:latin typeface="Arial"/>
              <a:cs typeface="Arial"/>
            </a:endParaRPr>
          </a:p>
        </p:txBody>
      </p:sp>
      <p:sp>
        <p:nvSpPr>
          <p:cNvPr id="98" name="object 98" descr="$PPTXTitle"/>
          <p:cNvSpPr txBox="1">
            <a:spLocks noGrp="1"/>
          </p:cNvSpPr>
          <p:nvPr>
            <p:ph type="title"/>
          </p:nvPr>
        </p:nvSpPr>
        <p:spPr>
          <a:xfrm>
            <a:off x="6246957" y="368795"/>
            <a:ext cx="2936875" cy="294005"/>
          </a:xfrm>
          <a:prstGeom prst="rect">
            <a:avLst/>
          </a:prstGeom>
        </p:spPr>
        <p:txBody>
          <a:bodyPr vert="horz" wrap="square" lIns="0" tIns="13335" rIns="0" bIns="0" rtlCol="0">
            <a:spAutoFit/>
          </a:bodyPr>
          <a:lstStyle/>
          <a:p>
            <a:pPr marL="12700">
              <a:lnSpc>
                <a:spcPct val="100000"/>
              </a:lnSpc>
              <a:spcBef>
                <a:spcPts val="105"/>
              </a:spcBef>
            </a:pPr>
            <a:r>
              <a:rPr sz="1750" b="0" spc="-270" dirty="0">
                <a:solidFill>
                  <a:srgbClr val="383838"/>
                </a:solidFill>
                <a:latin typeface="Arial Black"/>
                <a:cs typeface="Arial Black"/>
              </a:rPr>
              <a:t>BSA</a:t>
            </a:r>
            <a:r>
              <a:rPr sz="1750" b="0" spc="310" dirty="0">
                <a:solidFill>
                  <a:srgbClr val="383838"/>
                </a:solidFill>
                <a:latin typeface="Arial Black"/>
                <a:cs typeface="Arial Black"/>
              </a:rPr>
              <a:t> </a:t>
            </a:r>
            <a:r>
              <a:rPr sz="1750" b="0" spc="-265" dirty="0">
                <a:solidFill>
                  <a:srgbClr val="383838"/>
                </a:solidFill>
                <a:latin typeface="Arial Black"/>
                <a:cs typeface="Arial Black"/>
              </a:rPr>
              <a:t>Greater</a:t>
            </a:r>
            <a:r>
              <a:rPr sz="1750" b="0" spc="25" dirty="0">
                <a:solidFill>
                  <a:srgbClr val="383838"/>
                </a:solidFill>
                <a:latin typeface="Arial Black"/>
                <a:cs typeface="Arial Black"/>
              </a:rPr>
              <a:t> </a:t>
            </a:r>
            <a:r>
              <a:rPr sz="1750" b="0" spc="-280" dirty="0">
                <a:solidFill>
                  <a:srgbClr val="383838"/>
                </a:solidFill>
                <a:latin typeface="Arial Black"/>
                <a:cs typeface="Arial Black"/>
              </a:rPr>
              <a:t>Alabama</a:t>
            </a:r>
            <a:r>
              <a:rPr sz="1750" b="0" spc="-20" dirty="0">
                <a:solidFill>
                  <a:srgbClr val="383838"/>
                </a:solidFill>
                <a:latin typeface="Arial Black"/>
                <a:cs typeface="Arial Black"/>
              </a:rPr>
              <a:t> </a:t>
            </a:r>
            <a:r>
              <a:rPr sz="1750" b="0" spc="-190" dirty="0">
                <a:solidFill>
                  <a:srgbClr val="313131"/>
                </a:solidFill>
                <a:latin typeface="Arial Black"/>
                <a:cs typeface="Arial Black"/>
              </a:rPr>
              <a:t>Council</a:t>
            </a:r>
            <a:endParaRPr sz="1750">
              <a:latin typeface="Arial Black"/>
              <a:cs typeface="Arial Black"/>
            </a:endParaRPr>
          </a:p>
        </p:txBody>
      </p:sp>
      <p:sp>
        <p:nvSpPr>
          <p:cNvPr id="99" name="object 99"/>
          <p:cNvSpPr txBox="1"/>
          <p:nvPr/>
        </p:nvSpPr>
        <p:spPr>
          <a:xfrm>
            <a:off x="6266012" y="595594"/>
            <a:ext cx="2860040" cy="584835"/>
          </a:xfrm>
          <a:prstGeom prst="rect">
            <a:avLst/>
          </a:prstGeom>
        </p:spPr>
        <p:txBody>
          <a:bodyPr vert="horz" wrap="square" lIns="0" tIns="11430" rIns="0" bIns="0" rtlCol="0">
            <a:spAutoFit/>
          </a:bodyPr>
          <a:lstStyle/>
          <a:p>
            <a:pPr marL="12700">
              <a:lnSpc>
                <a:spcPts val="3015"/>
              </a:lnSpc>
              <a:spcBef>
                <a:spcPts val="90"/>
              </a:spcBef>
            </a:pPr>
            <a:r>
              <a:rPr sz="2550" spc="-465" dirty="0">
                <a:solidFill>
                  <a:srgbClr val="3B3B3B"/>
                </a:solidFill>
                <a:latin typeface="Arial Black"/>
                <a:cs typeface="Arial Black"/>
              </a:rPr>
              <a:t>Camp</a:t>
            </a:r>
            <a:r>
              <a:rPr sz="2550" spc="-25" dirty="0">
                <a:solidFill>
                  <a:srgbClr val="3B3B3B"/>
                </a:solidFill>
                <a:latin typeface="Arial Black"/>
                <a:cs typeface="Arial Black"/>
              </a:rPr>
              <a:t> </a:t>
            </a:r>
            <a:r>
              <a:rPr sz="2550" spc="-415" dirty="0">
                <a:solidFill>
                  <a:srgbClr val="383838"/>
                </a:solidFill>
                <a:latin typeface="Arial Black"/>
                <a:cs typeface="Arial Black"/>
              </a:rPr>
              <a:t>Westmoreland</a:t>
            </a:r>
            <a:endParaRPr sz="2550">
              <a:latin typeface="Arial Black"/>
              <a:cs typeface="Arial Black"/>
            </a:endParaRPr>
          </a:p>
          <a:p>
            <a:pPr marL="64769">
              <a:lnSpc>
                <a:spcPts val="1395"/>
              </a:lnSpc>
            </a:pPr>
            <a:r>
              <a:rPr sz="1200" spc="-10" dirty="0">
                <a:solidFill>
                  <a:srgbClr val="383838"/>
                </a:solidFill>
                <a:latin typeface="Arial"/>
                <a:cs typeface="Arial"/>
              </a:rPr>
              <a:t>Prepared</a:t>
            </a:r>
            <a:r>
              <a:rPr sz="1200" spc="60" dirty="0">
                <a:solidFill>
                  <a:srgbClr val="383838"/>
                </a:solidFill>
                <a:latin typeface="Arial"/>
                <a:cs typeface="Arial"/>
              </a:rPr>
              <a:t> </a:t>
            </a:r>
            <a:r>
              <a:rPr sz="1200" dirty="0">
                <a:solidFill>
                  <a:srgbClr val="2F2F2F"/>
                </a:solidFill>
                <a:latin typeface="Arial"/>
                <a:cs typeface="Arial"/>
              </a:rPr>
              <a:t>by:</a:t>
            </a:r>
            <a:r>
              <a:rPr sz="1200" spc="-5" dirty="0">
                <a:solidFill>
                  <a:srgbClr val="2F2F2F"/>
                </a:solidFill>
                <a:latin typeface="Arial"/>
                <a:cs typeface="Arial"/>
              </a:rPr>
              <a:t> </a:t>
            </a:r>
            <a:r>
              <a:rPr sz="1200" dirty="0">
                <a:solidFill>
                  <a:srgbClr val="343434"/>
                </a:solidFill>
                <a:latin typeface="Arial"/>
                <a:cs typeface="Arial"/>
              </a:rPr>
              <a:t>John</a:t>
            </a:r>
            <a:r>
              <a:rPr sz="1200" spc="30" dirty="0">
                <a:solidFill>
                  <a:srgbClr val="343434"/>
                </a:solidFill>
                <a:latin typeface="Arial"/>
                <a:cs typeface="Arial"/>
              </a:rPr>
              <a:t> </a:t>
            </a:r>
            <a:r>
              <a:rPr sz="1200" dirty="0">
                <a:solidFill>
                  <a:srgbClr val="3B3B3B"/>
                </a:solidFill>
                <a:latin typeface="Arial"/>
                <a:cs typeface="Arial"/>
              </a:rPr>
              <a:t>Buxton</a:t>
            </a:r>
            <a:r>
              <a:rPr sz="1200" spc="-80" dirty="0">
                <a:solidFill>
                  <a:srgbClr val="3B3B3B"/>
                </a:solidFill>
                <a:latin typeface="Arial"/>
                <a:cs typeface="Arial"/>
              </a:rPr>
              <a:t> </a:t>
            </a:r>
            <a:r>
              <a:rPr sz="1200" spc="-30" dirty="0">
                <a:solidFill>
                  <a:srgbClr val="343434"/>
                </a:solidFill>
                <a:latin typeface="Arial"/>
                <a:cs typeface="Arial"/>
              </a:rPr>
              <a:t>(266)</a:t>
            </a:r>
            <a:r>
              <a:rPr sz="1200" spc="25" dirty="0">
                <a:solidFill>
                  <a:srgbClr val="343434"/>
                </a:solidFill>
                <a:latin typeface="Arial"/>
                <a:cs typeface="Arial"/>
              </a:rPr>
              <a:t> </a:t>
            </a:r>
            <a:r>
              <a:rPr sz="1200" spc="-55" dirty="0">
                <a:solidFill>
                  <a:srgbClr val="363636"/>
                </a:solidFill>
                <a:latin typeface="Arial"/>
                <a:cs typeface="Arial"/>
              </a:rPr>
              <a:t>662-</a:t>
            </a:r>
            <a:r>
              <a:rPr sz="1200" spc="-20" dirty="0">
                <a:solidFill>
                  <a:srgbClr val="363636"/>
                </a:solidFill>
                <a:latin typeface="Arial"/>
                <a:cs typeface="Arial"/>
              </a:rPr>
              <a:t>3160</a:t>
            </a:r>
            <a:endParaRPr sz="1200">
              <a:latin typeface="Arial"/>
              <a:cs typeface="Arial"/>
            </a:endParaRPr>
          </a:p>
        </p:txBody>
      </p:sp>
      <p:sp>
        <p:nvSpPr>
          <p:cNvPr id="100" name="object 100"/>
          <p:cNvSpPr txBox="1"/>
          <p:nvPr/>
        </p:nvSpPr>
        <p:spPr>
          <a:xfrm>
            <a:off x="4875143" y="4590899"/>
            <a:ext cx="1467485" cy="212090"/>
          </a:xfrm>
          <a:prstGeom prst="rect">
            <a:avLst/>
          </a:prstGeom>
        </p:spPr>
        <p:txBody>
          <a:bodyPr vert="horz" wrap="square" lIns="0" tIns="15240" rIns="0" bIns="0" rtlCol="0">
            <a:spAutoFit/>
          </a:bodyPr>
          <a:lstStyle/>
          <a:p>
            <a:pPr marL="12700">
              <a:lnSpc>
                <a:spcPct val="100000"/>
              </a:lnSpc>
              <a:spcBef>
                <a:spcPts val="120"/>
              </a:spcBef>
            </a:pPr>
            <a:r>
              <a:rPr sz="1200" dirty="0">
                <a:solidFill>
                  <a:srgbClr val="C8425B"/>
                </a:solidFill>
                <a:latin typeface="Arial"/>
                <a:cs typeface="Arial"/>
              </a:rPr>
              <a:t>Training</a:t>
            </a:r>
            <a:r>
              <a:rPr sz="1200" spc="195" dirty="0">
                <a:solidFill>
                  <a:srgbClr val="C8425B"/>
                </a:solidFill>
                <a:latin typeface="Arial"/>
                <a:cs typeface="Arial"/>
              </a:rPr>
              <a:t> </a:t>
            </a:r>
            <a:r>
              <a:rPr sz="1200" spc="110" dirty="0">
                <a:solidFill>
                  <a:srgbClr val="414141"/>
                </a:solidFill>
                <a:latin typeface="Arial"/>
                <a:cs typeface="Arial"/>
              </a:rPr>
              <a:t>Centered-</a:t>
            </a:r>
            <a:endParaRPr sz="1200">
              <a:latin typeface="Arial"/>
              <a:cs typeface="Arial"/>
            </a:endParaRPr>
          </a:p>
        </p:txBody>
      </p:sp>
      <p:sp>
        <p:nvSpPr>
          <p:cNvPr id="101" name="object 101"/>
          <p:cNvSpPr txBox="1"/>
          <p:nvPr/>
        </p:nvSpPr>
        <p:spPr>
          <a:xfrm>
            <a:off x="6661476" y="4590899"/>
            <a:ext cx="76835" cy="212090"/>
          </a:xfrm>
          <a:prstGeom prst="rect">
            <a:avLst/>
          </a:prstGeom>
        </p:spPr>
        <p:txBody>
          <a:bodyPr vert="horz" wrap="square" lIns="0" tIns="15240" rIns="0" bIns="0" rtlCol="0">
            <a:spAutoFit/>
          </a:bodyPr>
          <a:lstStyle/>
          <a:p>
            <a:pPr marL="12700">
              <a:lnSpc>
                <a:spcPct val="100000"/>
              </a:lnSpc>
              <a:spcBef>
                <a:spcPts val="120"/>
              </a:spcBef>
            </a:pPr>
            <a:r>
              <a:rPr sz="1200" spc="10" dirty="0">
                <a:solidFill>
                  <a:srgbClr val="4D4D4D"/>
                </a:solidFill>
                <a:latin typeface="Arial"/>
                <a:cs typeface="Arial"/>
              </a:rPr>
              <a:t>,</a:t>
            </a:r>
            <a:endParaRPr sz="1200">
              <a:latin typeface="Arial"/>
              <a:cs typeface="Arial"/>
            </a:endParaRPr>
          </a:p>
        </p:txBody>
      </p:sp>
      <p:sp>
        <p:nvSpPr>
          <p:cNvPr id="102" name="object 102"/>
          <p:cNvSpPr txBox="1"/>
          <p:nvPr/>
        </p:nvSpPr>
        <p:spPr>
          <a:xfrm>
            <a:off x="5018195" y="5146733"/>
            <a:ext cx="72390" cy="241300"/>
          </a:xfrm>
          <a:prstGeom prst="rect">
            <a:avLst/>
          </a:prstGeom>
        </p:spPr>
        <p:txBody>
          <a:bodyPr vert="horz" wrap="square" lIns="0" tIns="14604" rIns="0" bIns="0" rtlCol="0">
            <a:spAutoFit/>
          </a:bodyPr>
          <a:lstStyle/>
          <a:p>
            <a:pPr marL="12700">
              <a:lnSpc>
                <a:spcPct val="100000"/>
              </a:lnSpc>
              <a:spcBef>
                <a:spcPts val="114"/>
              </a:spcBef>
            </a:pPr>
            <a:r>
              <a:rPr sz="1400" spc="-390" dirty="0">
                <a:solidFill>
                  <a:srgbClr val="545454"/>
                </a:solidFill>
                <a:latin typeface="Arial"/>
                <a:cs typeface="Arial"/>
              </a:rPr>
              <a:t>z</a:t>
            </a:r>
            <a:endParaRPr sz="1400">
              <a:latin typeface="Arial"/>
              <a:cs typeface="Arial"/>
            </a:endParaRPr>
          </a:p>
        </p:txBody>
      </p:sp>
      <p:sp>
        <p:nvSpPr>
          <p:cNvPr id="103" name="object 103"/>
          <p:cNvSpPr txBox="1"/>
          <p:nvPr/>
        </p:nvSpPr>
        <p:spPr>
          <a:xfrm>
            <a:off x="4814474" y="5392392"/>
            <a:ext cx="74930" cy="241300"/>
          </a:xfrm>
          <a:prstGeom prst="rect">
            <a:avLst/>
          </a:prstGeom>
        </p:spPr>
        <p:txBody>
          <a:bodyPr vert="horz" wrap="square" lIns="0" tIns="14604" rIns="0" bIns="0" rtlCol="0">
            <a:spAutoFit/>
          </a:bodyPr>
          <a:lstStyle/>
          <a:p>
            <a:pPr marL="12700">
              <a:lnSpc>
                <a:spcPct val="100000"/>
              </a:lnSpc>
              <a:spcBef>
                <a:spcPts val="114"/>
              </a:spcBef>
            </a:pPr>
            <a:r>
              <a:rPr sz="1400" spc="-50" dirty="0">
                <a:solidFill>
                  <a:srgbClr val="5D5D5D"/>
                </a:solidFill>
                <a:latin typeface="Arial"/>
                <a:cs typeface="Arial"/>
              </a:rPr>
              <a:t>”</a:t>
            </a:r>
            <a:endParaRPr sz="1400">
              <a:latin typeface="Arial"/>
              <a:cs typeface="Arial"/>
            </a:endParaRPr>
          </a:p>
        </p:txBody>
      </p:sp>
      <p:sp>
        <p:nvSpPr>
          <p:cNvPr id="104" name="object 104"/>
          <p:cNvSpPr txBox="1"/>
          <p:nvPr/>
        </p:nvSpPr>
        <p:spPr>
          <a:xfrm>
            <a:off x="2992150" y="4844498"/>
            <a:ext cx="1776730" cy="1513205"/>
          </a:xfrm>
          <a:prstGeom prst="rect">
            <a:avLst/>
          </a:prstGeom>
        </p:spPr>
        <p:txBody>
          <a:bodyPr vert="horz" wrap="square" lIns="0" tIns="12065" rIns="0" bIns="0" rtlCol="0">
            <a:spAutoFit/>
          </a:bodyPr>
          <a:lstStyle/>
          <a:p>
            <a:pPr marL="325120" marR="93345" indent="-185420">
              <a:lnSpc>
                <a:spcPct val="121400"/>
              </a:lnSpc>
              <a:spcBef>
                <a:spcPts val="95"/>
              </a:spcBef>
            </a:pPr>
            <a:r>
              <a:rPr sz="1400" dirty="0">
                <a:solidFill>
                  <a:srgbClr val="3B3B3B"/>
                </a:solidFill>
                <a:latin typeface="Arial"/>
                <a:cs typeface="Arial"/>
              </a:rPr>
              <a:t>Structure</a:t>
            </a:r>
            <a:r>
              <a:rPr sz="1400" spc="200" dirty="0">
                <a:solidFill>
                  <a:srgbClr val="3B3B3B"/>
                </a:solidFill>
                <a:latin typeface="Arial"/>
                <a:cs typeface="Arial"/>
              </a:rPr>
              <a:t> </a:t>
            </a:r>
            <a:r>
              <a:rPr sz="1400" spc="-10" dirty="0">
                <a:solidFill>
                  <a:srgbClr val="3D3D3D"/>
                </a:solidFill>
                <a:latin typeface="Arial"/>
                <a:cs typeface="Arial"/>
              </a:rPr>
              <a:t>Legend: </a:t>
            </a:r>
            <a:r>
              <a:rPr sz="1400" dirty="0">
                <a:solidFill>
                  <a:srgbClr val="3D3D3D"/>
                </a:solidFill>
                <a:latin typeface="Arial"/>
                <a:cs typeface="Arial"/>
              </a:rPr>
              <a:t>1</a:t>
            </a:r>
            <a:r>
              <a:rPr sz="1400" spc="-200" dirty="0">
                <a:solidFill>
                  <a:srgbClr val="3D3D3D"/>
                </a:solidFill>
                <a:latin typeface="Arial"/>
                <a:cs typeface="Arial"/>
              </a:rPr>
              <a:t> </a:t>
            </a:r>
            <a:r>
              <a:rPr sz="1400" dirty="0">
                <a:solidFill>
                  <a:srgbClr val="494949"/>
                </a:solidFill>
                <a:latin typeface="Arial"/>
                <a:cs typeface="Arial"/>
              </a:rPr>
              <a:t>-</a:t>
            </a:r>
            <a:r>
              <a:rPr sz="1400" spc="-220" dirty="0">
                <a:solidFill>
                  <a:srgbClr val="494949"/>
                </a:solidFill>
                <a:latin typeface="Arial"/>
                <a:cs typeface="Arial"/>
              </a:rPr>
              <a:t> </a:t>
            </a:r>
            <a:r>
              <a:rPr sz="1400" spc="-100" dirty="0">
                <a:solidFill>
                  <a:srgbClr val="2B2B2B"/>
                </a:solidFill>
                <a:latin typeface="Arial"/>
                <a:cs typeface="Arial"/>
              </a:rPr>
              <a:t>Handicraft</a:t>
            </a:r>
            <a:r>
              <a:rPr sz="1400" spc="-20" dirty="0">
                <a:solidFill>
                  <a:srgbClr val="2B2B2B"/>
                </a:solidFill>
                <a:latin typeface="Arial"/>
                <a:cs typeface="Arial"/>
              </a:rPr>
              <a:t> </a:t>
            </a:r>
            <a:r>
              <a:rPr sz="1400" spc="-130" dirty="0">
                <a:solidFill>
                  <a:srgbClr val="3A3A3A"/>
                </a:solidFill>
                <a:latin typeface="Arial"/>
                <a:cs typeface="Arial"/>
              </a:rPr>
              <a:t>Lodge</a:t>
            </a:r>
            <a:endParaRPr sz="1400">
              <a:latin typeface="Arial"/>
              <a:cs typeface="Arial"/>
            </a:endParaRPr>
          </a:p>
          <a:p>
            <a:pPr marL="337185" marR="384175" indent="-325120">
              <a:lnSpc>
                <a:spcPct val="112999"/>
              </a:lnSpc>
              <a:spcBef>
                <a:spcPts val="35"/>
              </a:spcBef>
              <a:tabLst>
                <a:tab pos="334645" algn="l"/>
              </a:tabLst>
            </a:pPr>
            <a:r>
              <a:rPr sz="1400" spc="-425" dirty="0">
                <a:solidFill>
                  <a:srgbClr val="5D5D5D"/>
                </a:solidFill>
                <a:latin typeface="Arial"/>
                <a:cs typeface="Arial"/>
              </a:rPr>
              <a:t>1</a:t>
            </a:r>
            <a:r>
              <a:rPr sz="1400" dirty="0">
                <a:solidFill>
                  <a:srgbClr val="5D5D5D"/>
                </a:solidFill>
                <a:latin typeface="Arial"/>
                <a:cs typeface="Arial"/>
              </a:rPr>
              <a:t>	</a:t>
            </a:r>
            <a:r>
              <a:rPr sz="1400" spc="-100" dirty="0">
                <a:solidFill>
                  <a:srgbClr val="4B4B4B"/>
                </a:solidFill>
                <a:latin typeface="Arial"/>
                <a:cs typeface="Arial"/>
              </a:rPr>
              <a:t>2</a:t>
            </a:r>
            <a:r>
              <a:rPr sz="1400" spc="-125" dirty="0">
                <a:solidFill>
                  <a:srgbClr val="4B4B4B"/>
                </a:solidFill>
                <a:latin typeface="Arial"/>
                <a:cs typeface="Arial"/>
              </a:rPr>
              <a:t> </a:t>
            </a:r>
            <a:r>
              <a:rPr sz="1400" dirty="0">
                <a:solidFill>
                  <a:srgbClr val="484848"/>
                </a:solidFill>
                <a:latin typeface="Arial"/>
                <a:cs typeface="Arial"/>
              </a:rPr>
              <a:t>-</a:t>
            </a:r>
            <a:r>
              <a:rPr sz="1400" spc="-210" dirty="0">
                <a:solidFill>
                  <a:srgbClr val="484848"/>
                </a:solidFill>
                <a:latin typeface="Arial"/>
                <a:cs typeface="Arial"/>
              </a:rPr>
              <a:t> </a:t>
            </a:r>
            <a:r>
              <a:rPr sz="1400" spc="-114" dirty="0">
                <a:solidFill>
                  <a:srgbClr val="3D3D3D"/>
                </a:solidFill>
                <a:latin typeface="Arial"/>
                <a:cs typeface="Arial"/>
              </a:rPr>
              <a:t>Trading</a:t>
            </a:r>
            <a:r>
              <a:rPr sz="1400" spc="-40" dirty="0">
                <a:solidFill>
                  <a:srgbClr val="3D3D3D"/>
                </a:solidFill>
                <a:latin typeface="Arial"/>
                <a:cs typeface="Arial"/>
              </a:rPr>
              <a:t> </a:t>
            </a:r>
            <a:r>
              <a:rPr sz="1400" spc="-110" dirty="0">
                <a:solidFill>
                  <a:srgbClr val="3D3D3D"/>
                </a:solidFill>
                <a:latin typeface="Arial"/>
                <a:cs typeface="Arial"/>
              </a:rPr>
              <a:t>Past </a:t>
            </a:r>
            <a:r>
              <a:rPr sz="1400" spc="-180" dirty="0">
                <a:solidFill>
                  <a:srgbClr val="3F3F3F"/>
                </a:solidFill>
                <a:latin typeface="Arial"/>
                <a:cs typeface="Arial"/>
              </a:rPr>
              <a:t>3</a:t>
            </a:r>
            <a:r>
              <a:rPr sz="1400" spc="-60" dirty="0">
                <a:solidFill>
                  <a:srgbClr val="3F3F3F"/>
                </a:solidFill>
                <a:latin typeface="Arial"/>
                <a:cs typeface="Arial"/>
              </a:rPr>
              <a:t> </a:t>
            </a:r>
            <a:r>
              <a:rPr sz="1400" dirty="0">
                <a:solidFill>
                  <a:srgbClr val="242424"/>
                </a:solidFill>
                <a:latin typeface="Arial"/>
                <a:cs typeface="Arial"/>
              </a:rPr>
              <a:t>-</a:t>
            </a:r>
            <a:r>
              <a:rPr sz="1400" spc="-210" dirty="0">
                <a:solidFill>
                  <a:srgbClr val="242424"/>
                </a:solidFill>
                <a:latin typeface="Arial"/>
                <a:cs typeface="Arial"/>
              </a:rPr>
              <a:t> </a:t>
            </a:r>
            <a:r>
              <a:rPr sz="1400" spc="-165" dirty="0">
                <a:solidFill>
                  <a:srgbClr val="313131"/>
                </a:solidFill>
                <a:latin typeface="Arial"/>
                <a:cs typeface="Arial"/>
              </a:rPr>
              <a:t>Pump</a:t>
            </a:r>
            <a:r>
              <a:rPr sz="1400" spc="-80" dirty="0">
                <a:solidFill>
                  <a:srgbClr val="313131"/>
                </a:solidFill>
                <a:latin typeface="Arial"/>
                <a:cs typeface="Arial"/>
              </a:rPr>
              <a:t> </a:t>
            </a:r>
            <a:r>
              <a:rPr sz="1400" spc="-160" dirty="0">
                <a:solidFill>
                  <a:srgbClr val="3A3A3A"/>
                </a:solidFill>
                <a:latin typeface="Arial"/>
                <a:cs typeface="Arial"/>
              </a:rPr>
              <a:t>Houae</a:t>
            </a:r>
            <a:endParaRPr sz="1400">
              <a:latin typeface="Arial"/>
              <a:cs typeface="Arial"/>
            </a:endParaRPr>
          </a:p>
          <a:p>
            <a:pPr marR="5080" algn="r">
              <a:lnSpc>
                <a:spcPct val="100000"/>
              </a:lnSpc>
              <a:spcBef>
                <a:spcPts val="220"/>
              </a:spcBef>
              <a:tabLst>
                <a:tab pos="314325" algn="l"/>
              </a:tabLst>
            </a:pPr>
            <a:r>
              <a:rPr sz="1400" spc="-335" dirty="0">
                <a:solidFill>
                  <a:srgbClr val="676767"/>
                </a:solidFill>
                <a:latin typeface="Arial"/>
                <a:cs typeface="Arial"/>
              </a:rPr>
              <a:t>O</a:t>
            </a:r>
            <a:r>
              <a:rPr sz="1400" dirty="0">
                <a:solidFill>
                  <a:srgbClr val="676767"/>
                </a:solidFill>
                <a:latin typeface="Arial"/>
                <a:cs typeface="Arial"/>
              </a:rPr>
              <a:t>	</a:t>
            </a:r>
            <a:r>
              <a:rPr sz="1400" spc="-130" dirty="0">
                <a:solidFill>
                  <a:srgbClr val="3D3D3D"/>
                </a:solidFill>
                <a:latin typeface="Arial"/>
                <a:cs typeface="Arial"/>
              </a:rPr>
              <a:t>4</a:t>
            </a:r>
            <a:r>
              <a:rPr sz="1400" spc="-114" dirty="0">
                <a:solidFill>
                  <a:srgbClr val="3D3D3D"/>
                </a:solidFill>
                <a:latin typeface="Arial"/>
                <a:cs typeface="Arial"/>
              </a:rPr>
              <a:t> </a:t>
            </a:r>
            <a:r>
              <a:rPr sz="1400" dirty="0">
                <a:solidFill>
                  <a:srgbClr val="444444"/>
                </a:solidFill>
                <a:latin typeface="Arial"/>
                <a:cs typeface="Arial"/>
              </a:rPr>
              <a:t>-</a:t>
            </a:r>
            <a:r>
              <a:rPr sz="1400" spc="-200" dirty="0">
                <a:solidFill>
                  <a:srgbClr val="444444"/>
                </a:solidFill>
                <a:latin typeface="Arial"/>
                <a:cs typeface="Arial"/>
              </a:rPr>
              <a:t> </a:t>
            </a:r>
            <a:r>
              <a:rPr sz="1400" spc="-125" dirty="0">
                <a:solidFill>
                  <a:srgbClr val="383838"/>
                </a:solidFill>
                <a:latin typeface="Arial"/>
                <a:cs typeface="Arial"/>
              </a:rPr>
              <a:t>Storage</a:t>
            </a:r>
            <a:r>
              <a:rPr sz="1400" spc="-55" dirty="0">
                <a:solidFill>
                  <a:srgbClr val="383838"/>
                </a:solidFill>
                <a:latin typeface="Arial"/>
                <a:cs typeface="Arial"/>
              </a:rPr>
              <a:t> </a:t>
            </a:r>
            <a:r>
              <a:rPr sz="1400" spc="-95" dirty="0">
                <a:solidFill>
                  <a:srgbClr val="363636"/>
                </a:solidFill>
                <a:latin typeface="Arial"/>
                <a:cs typeface="Arial"/>
              </a:rPr>
              <a:t>Building</a:t>
            </a:r>
            <a:r>
              <a:rPr sz="1400" spc="-65" dirty="0">
                <a:solidFill>
                  <a:srgbClr val="363636"/>
                </a:solidFill>
                <a:latin typeface="Arial"/>
                <a:cs typeface="Arial"/>
              </a:rPr>
              <a:t> </a:t>
            </a:r>
            <a:r>
              <a:rPr sz="1400" spc="-50" dirty="0">
                <a:solidFill>
                  <a:srgbClr val="3D445B"/>
                </a:solidFill>
                <a:latin typeface="Arial"/>
                <a:cs typeface="Arial"/>
              </a:rPr>
              <a:t>1</a:t>
            </a:r>
            <a:endParaRPr sz="1400">
              <a:latin typeface="Arial"/>
              <a:cs typeface="Arial"/>
            </a:endParaRPr>
          </a:p>
          <a:p>
            <a:pPr marR="33020" algn="r">
              <a:lnSpc>
                <a:spcPct val="100000"/>
              </a:lnSpc>
              <a:spcBef>
                <a:spcPts val="220"/>
              </a:spcBef>
            </a:pPr>
            <a:r>
              <a:rPr sz="1400" spc="-140" dirty="0">
                <a:solidFill>
                  <a:srgbClr val="4B4B4B"/>
                </a:solidFill>
                <a:latin typeface="Arial"/>
                <a:cs typeface="Arial"/>
              </a:rPr>
              <a:t>5</a:t>
            </a:r>
            <a:r>
              <a:rPr sz="1400" spc="-90" dirty="0">
                <a:solidFill>
                  <a:srgbClr val="4B4B4B"/>
                </a:solidFill>
                <a:latin typeface="Arial"/>
                <a:cs typeface="Arial"/>
              </a:rPr>
              <a:t> </a:t>
            </a:r>
            <a:r>
              <a:rPr sz="1400" dirty="0">
                <a:solidFill>
                  <a:srgbClr val="5B666E"/>
                </a:solidFill>
                <a:latin typeface="Arial"/>
                <a:cs typeface="Arial"/>
              </a:rPr>
              <a:t>-</a:t>
            </a:r>
            <a:r>
              <a:rPr sz="1400" spc="-190" dirty="0">
                <a:solidFill>
                  <a:srgbClr val="5B666E"/>
                </a:solidFill>
                <a:latin typeface="Arial"/>
                <a:cs typeface="Arial"/>
              </a:rPr>
              <a:t> </a:t>
            </a:r>
            <a:r>
              <a:rPr sz="1400" spc="-140" dirty="0">
                <a:solidFill>
                  <a:srgbClr val="363636"/>
                </a:solidFill>
                <a:latin typeface="Arial"/>
                <a:cs typeface="Arial"/>
              </a:rPr>
              <a:t>Stomge</a:t>
            </a:r>
            <a:r>
              <a:rPr sz="1400" spc="-25" dirty="0">
                <a:solidFill>
                  <a:srgbClr val="363636"/>
                </a:solidFill>
                <a:latin typeface="Arial"/>
                <a:cs typeface="Arial"/>
              </a:rPr>
              <a:t> </a:t>
            </a:r>
            <a:r>
              <a:rPr sz="1400" spc="-180" dirty="0">
                <a:solidFill>
                  <a:srgbClr val="343434"/>
                </a:solidFill>
                <a:latin typeface="Arial"/>
                <a:cs typeface="Arial"/>
              </a:rPr>
              <a:t>Budding</a:t>
            </a:r>
            <a:r>
              <a:rPr sz="1400" spc="45" dirty="0">
                <a:solidFill>
                  <a:srgbClr val="343434"/>
                </a:solidFill>
                <a:latin typeface="Arial"/>
                <a:cs typeface="Arial"/>
              </a:rPr>
              <a:t> </a:t>
            </a:r>
            <a:r>
              <a:rPr sz="1400" spc="-50" dirty="0">
                <a:solidFill>
                  <a:srgbClr val="3D3D3D"/>
                </a:solidFill>
                <a:latin typeface="Arial"/>
                <a:cs typeface="Arial"/>
              </a:rPr>
              <a:t>2</a:t>
            </a:r>
            <a:endParaRPr sz="1400">
              <a:latin typeface="Arial"/>
              <a:cs typeface="Arial"/>
            </a:endParaRPr>
          </a:p>
        </p:txBody>
      </p:sp>
      <p:sp>
        <p:nvSpPr>
          <p:cNvPr id="105" name="object 105"/>
          <p:cNvSpPr txBox="1"/>
          <p:nvPr/>
        </p:nvSpPr>
        <p:spPr>
          <a:xfrm>
            <a:off x="3039391" y="6473290"/>
            <a:ext cx="2141220" cy="241300"/>
          </a:xfrm>
          <a:prstGeom prst="rect">
            <a:avLst/>
          </a:prstGeom>
        </p:spPr>
        <p:txBody>
          <a:bodyPr vert="horz" wrap="square" lIns="0" tIns="14604" rIns="0" bIns="0" rtlCol="0">
            <a:spAutoFit/>
          </a:bodyPr>
          <a:lstStyle/>
          <a:p>
            <a:pPr marL="12700">
              <a:lnSpc>
                <a:spcPct val="100000"/>
              </a:lnSpc>
              <a:spcBef>
                <a:spcPts val="114"/>
              </a:spcBef>
            </a:pPr>
            <a:r>
              <a:rPr sz="1400" spc="-125" dirty="0">
                <a:solidFill>
                  <a:srgbClr val="3D3D3D"/>
                </a:solidFill>
                <a:latin typeface="Arial"/>
                <a:cs typeface="Arial"/>
              </a:rPr>
              <a:t>Scale</a:t>
            </a:r>
            <a:r>
              <a:rPr sz="1400" spc="-45" dirty="0">
                <a:solidFill>
                  <a:srgbClr val="3D3D3D"/>
                </a:solidFill>
                <a:latin typeface="Arial"/>
                <a:cs typeface="Arial"/>
              </a:rPr>
              <a:t> </a:t>
            </a:r>
            <a:r>
              <a:rPr sz="1400" spc="-30" dirty="0">
                <a:solidFill>
                  <a:srgbClr val="424242"/>
                </a:solidFill>
                <a:latin typeface="Arial"/>
                <a:cs typeface="Arial"/>
              </a:rPr>
              <a:t>in</a:t>
            </a:r>
            <a:r>
              <a:rPr sz="1400" spc="-185" dirty="0">
                <a:solidFill>
                  <a:srgbClr val="424242"/>
                </a:solidFill>
                <a:latin typeface="Arial"/>
                <a:cs typeface="Arial"/>
              </a:rPr>
              <a:t> </a:t>
            </a:r>
            <a:r>
              <a:rPr sz="1400" spc="-85" dirty="0">
                <a:solidFill>
                  <a:srgbClr val="444444"/>
                </a:solidFill>
                <a:latin typeface="Arial"/>
                <a:cs typeface="Arial"/>
              </a:rPr>
              <a:t>Feet(1</a:t>
            </a:r>
            <a:r>
              <a:rPr sz="1400" spc="-160" dirty="0">
                <a:solidFill>
                  <a:srgbClr val="444444"/>
                </a:solidFill>
                <a:latin typeface="Arial"/>
                <a:cs typeface="Arial"/>
              </a:rPr>
              <a:t> </a:t>
            </a:r>
            <a:r>
              <a:rPr sz="1400" spc="-90" dirty="0">
                <a:solidFill>
                  <a:srgbClr val="2A2A2A"/>
                </a:solidFill>
                <a:latin typeface="Arial"/>
                <a:cs typeface="Arial"/>
              </a:rPr>
              <a:t>Inch</a:t>
            </a:r>
            <a:r>
              <a:rPr sz="1400" spc="-65" dirty="0">
                <a:solidFill>
                  <a:srgbClr val="2A2A2A"/>
                </a:solidFill>
                <a:latin typeface="Arial"/>
                <a:cs typeface="Arial"/>
              </a:rPr>
              <a:t> </a:t>
            </a:r>
            <a:r>
              <a:rPr sz="1400" dirty="0">
                <a:solidFill>
                  <a:srgbClr val="424F5E"/>
                </a:solidFill>
                <a:latin typeface="Arial"/>
                <a:cs typeface="Arial"/>
              </a:rPr>
              <a:t>-</a:t>
            </a:r>
            <a:r>
              <a:rPr sz="1400" spc="125" dirty="0">
                <a:solidFill>
                  <a:srgbClr val="424F5E"/>
                </a:solidFill>
                <a:latin typeface="Arial"/>
                <a:cs typeface="Arial"/>
              </a:rPr>
              <a:t> </a:t>
            </a:r>
            <a:r>
              <a:rPr sz="1400" spc="-160" dirty="0">
                <a:solidFill>
                  <a:srgbClr val="383838"/>
                </a:solidFill>
                <a:latin typeface="Arial"/>
                <a:cs typeface="Arial"/>
              </a:rPr>
              <a:t>500</a:t>
            </a:r>
            <a:r>
              <a:rPr sz="1400" spc="-114" dirty="0">
                <a:solidFill>
                  <a:srgbClr val="383838"/>
                </a:solidFill>
                <a:latin typeface="Arial"/>
                <a:cs typeface="Arial"/>
              </a:rPr>
              <a:t> </a:t>
            </a:r>
            <a:r>
              <a:rPr sz="1400" spc="-95" dirty="0">
                <a:solidFill>
                  <a:srgbClr val="3B3B3B"/>
                </a:solidFill>
                <a:latin typeface="Arial"/>
                <a:cs typeface="Arial"/>
              </a:rPr>
              <a:t>Feet)</a:t>
            </a:r>
            <a:endParaRPr sz="1400">
              <a:latin typeface="Arial"/>
              <a:cs typeface="Arial"/>
            </a:endParaRPr>
          </a:p>
        </p:txBody>
      </p:sp>
      <p:sp>
        <p:nvSpPr>
          <p:cNvPr id="106" name="object 106"/>
          <p:cNvSpPr txBox="1"/>
          <p:nvPr/>
        </p:nvSpPr>
        <p:spPr>
          <a:xfrm>
            <a:off x="6207094" y="6561380"/>
            <a:ext cx="469900" cy="331470"/>
          </a:xfrm>
          <a:prstGeom prst="rect">
            <a:avLst/>
          </a:prstGeom>
        </p:spPr>
        <p:txBody>
          <a:bodyPr vert="horz" wrap="square" lIns="0" tIns="15875" rIns="0" bIns="0" rtlCol="0">
            <a:spAutoFit/>
          </a:bodyPr>
          <a:lstStyle/>
          <a:p>
            <a:pPr marL="12700">
              <a:lnSpc>
                <a:spcPts val="1220"/>
              </a:lnSpc>
              <a:spcBef>
                <a:spcPts val="125"/>
              </a:spcBef>
            </a:pPr>
            <a:r>
              <a:rPr sz="1050" spc="-30" dirty="0">
                <a:solidFill>
                  <a:srgbClr val="A1A1A1"/>
                </a:solidFill>
                <a:latin typeface="Arial"/>
                <a:cs typeface="Arial"/>
              </a:rPr>
              <a:t>’</a:t>
            </a:r>
            <a:r>
              <a:rPr sz="1050" spc="-30" dirty="0">
                <a:solidFill>
                  <a:srgbClr val="D61844"/>
                </a:solidFill>
                <a:latin typeface="Arial"/>
                <a:cs typeface="Arial"/>
              </a:rPr>
              <a:t>Ranger</a:t>
            </a:r>
            <a:endParaRPr sz="1050">
              <a:latin typeface="Arial"/>
              <a:cs typeface="Arial"/>
            </a:endParaRPr>
          </a:p>
          <a:p>
            <a:pPr marL="67310">
              <a:lnSpc>
                <a:spcPts val="1160"/>
              </a:lnSpc>
            </a:pPr>
            <a:r>
              <a:rPr sz="1000" spc="-10" dirty="0">
                <a:solidFill>
                  <a:srgbClr val="E2496D"/>
                </a:solidFill>
                <a:latin typeface="Arial"/>
                <a:cs typeface="Arial"/>
              </a:rPr>
              <a:t>House</a:t>
            </a:r>
            <a:endParaRPr sz="1000">
              <a:latin typeface="Arial"/>
              <a:cs typeface="Arial"/>
            </a:endParaRPr>
          </a:p>
        </p:txBody>
      </p:sp>
      <p:sp>
        <p:nvSpPr>
          <p:cNvPr id="107" name="object 107"/>
          <p:cNvSpPr txBox="1"/>
          <p:nvPr/>
        </p:nvSpPr>
        <p:spPr>
          <a:xfrm>
            <a:off x="7270875" y="5376759"/>
            <a:ext cx="1091565" cy="174625"/>
          </a:xfrm>
          <a:prstGeom prst="rect">
            <a:avLst/>
          </a:prstGeom>
        </p:spPr>
        <p:txBody>
          <a:bodyPr vert="horz" wrap="square" lIns="0" tIns="15875" rIns="0" bIns="0" rtlCol="0">
            <a:spAutoFit/>
          </a:bodyPr>
          <a:lstStyle/>
          <a:p>
            <a:pPr marL="12700">
              <a:lnSpc>
                <a:spcPct val="100000"/>
              </a:lnSpc>
              <a:spcBef>
                <a:spcPts val="125"/>
              </a:spcBef>
              <a:tabLst>
                <a:tab pos="477520" algn="l"/>
              </a:tabLst>
            </a:pPr>
            <a:r>
              <a:rPr sz="950" dirty="0">
                <a:solidFill>
                  <a:srgbClr val="494949"/>
                </a:solidFill>
                <a:latin typeface="Arial"/>
                <a:cs typeface="Arial"/>
              </a:rPr>
              <a:t>y*</a:t>
            </a:r>
            <a:r>
              <a:rPr sz="950" spc="470" dirty="0">
                <a:solidFill>
                  <a:srgbClr val="494949"/>
                </a:solidFill>
                <a:latin typeface="Arial"/>
                <a:cs typeface="Arial"/>
              </a:rPr>
              <a:t> </a:t>
            </a:r>
            <a:r>
              <a:rPr sz="950" spc="-50" dirty="0">
                <a:solidFill>
                  <a:srgbClr val="464646"/>
                </a:solidFill>
                <a:latin typeface="Arial"/>
                <a:cs typeface="Arial"/>
              </a:rPr>
              <a:t>■</a:t>
            </a:r>
            <a:r>
              <a:rPr sz="950" dirty="0">
                <a:solidFill>
                  <a:srgbClr val="464646"/>
                </a:solidFill>
                <a:latin typeface="Arial"/>
                <a:cs typeface="Arial"/>
              </a:rPr>
              <a:t>	</a:t>
            </a:r>
            <a:r>
              <a:rPr sz="950" dirty="0">
                <a:solidFill>
                  <a:srgbClr val="CC5972"/>
                </a:solidFill>
                <a:latin typeface="Arial"/>
                <a:cs typeface="Arial"/>
              </a:rPr>
              <a:t>OA</a:t>
            </a:r>
            <a:r>
              <a:rPr sz="950" spc="110" dirty="0">
                <a:solidFill>
                  <a:srgbClr val="CC5972"/>
                </a:solidFill>
                <a:latin typeface="Arial"/>
                <a:cs typeface="Arial"/>
              </a:rPr>
              <a:t> </a:t>
            </a:r>
            <a:r>
              <a:rPr sz="950" spc="45" dirty="0">
                <a:solidFill>
                  <a:srgbClr val="DF5272"/>
                </a:solidFill>
                <a:latin typeface="Arial"/>
                <a:cs typeface="Arial"/>
              </a:rPr>
              <a:t>Lodge</a:t>
            </a:r>
            <a:endParaRPr sz="950">
              <a:latin typeface="Arial"/>
              <a:cs typeface="Arial"/>
            </a:endParaRPr>
          </a:p>
        </p:txBody>
      </p:sp>
      <p:sp>
        <p:nvSpPr>
          <p:cNvPr id="108" name="object 108"/>
          <p:cNvSpPr txBox="1"/>
          <p:nvPr/>
        </p:nvSpPr>
        <p:spPr>
          <a:xfrm>
            <a:off x="7563350" y="3784692"/>
            <a:ext cx="358775" cy="144780"/>
          </a:xfrm>
          <a:prstGeom prst="rect">
            <a:avLst/>
          </a:prstGeom>
        </p:spPr>
        <p:txBody>
          <a:bodyPr vert="horz" wrap="square" lIns="0" tIns="16510" rIns="0" bIns="0" rtlCol="0">
            <a:spAutoFit/>
          </a:bodyPr>
          <a:lstStyle/>
          <a:p>
            <a:pPr marL="12700">
              <a:lnSpc>
                <a:spcPct val="100000"/>
              </a:lnSpc>
              <a:spcBef>
                <a:spcPts val="130"/>
              </a:spcBef>
            </a:pPr>
            <a:r>
              <a:rPr sz="750" spc="-10" dirty="0">
                <a:solidFill>
                  <a:srgbClr val="C8F6EB"/>
                </a:solidFill>
                <a:latin typeface="Arial"/>
                <a:cs typeface="Arial"/>
              </a:rPr>
              <a:t>Arapho</a:t>
            </a:r>
            <a:endParaRPr sz="750">
              <a:latin typeface="Arial"/>
              <a:cs typeface="Arial"/>
            </a:endParaRPr>
          </a:p>
        </p:txBody>
      </p:sp>
      <p:sp>
        <p:nvSpPr>
          <p:cNvPr id="109" name="object 109"/>
          <p:cNvSpPr txBox="1"/>
          <p:nvPr/>
        </p:nvSpPr>
        <p:spPr>
          <a:xfrm>
            <a:off x="6678207" y="4209260"/>
            <a:ext cx="654685" cy="182245"/>
          </a:xfrm>
          <a:prstGeom prst="rect">
            <a:avLst/>
          </a:prstGeom>
        </p:spPr>
        <p:txBody>
          <a:bodyPr vert="horz" wrap="square" lIns="0" tIns="15875" rIns="0" bIns="0" rtlCol="0">
            <a:spAutoFit/>
          </a:bodyPr>
          <a:lstStyle/>
          <a:p>
            <a:pPr marL="12700">
              <a:lnSpc>
                <a:spcPct val="100000"/>
              </a:lnSpc>
              <a:spcBef>
                <a:spcPts val="125"/>
              </a:spcBef>
            </a:pPr>
            <a:r>
              <a:rPr sz="1000" spc="-10" dirty="0">
                <a:solidFill>
                  <a:srgbClr val="DD4462"/>
                </a:solidFill>
                <a:latin typeface="Arial"/>
                <a:cs typeface="Arial"/>
              </a:rPr>
              <a:t>Bathhouse</a:t>
            </a:r>
            <a:endParaRPr sz="1000">
              <a:latin typeface="Arial"/>
              <a:cs typeface="Arial"/>
            </a:endParaRPr>
          </a:p>
        </p:txBody>
      </p:sp>
      <p:sp>
        <p:nvSpPr>
          <p:cNvPr id="110" name="object 110"/>
          <p:cNvSpPr txBox="1"/>
          <p:nvPr/>
        </p:nvSpPr>
        <p:spPr>
          <a:xfrm>
            <a:off x="7671947" y="4209260"/>
            <a:ext cx="577215" cy="182245"/>
          </a:xfrm>
          <a:prstGeom prst="rect">
            <a:avLst/>
          </a:prstGeom>
        </p:spPr>
        <p:txBody>
          <a:bodyPr vert="horz" wrap="square" lIns="0" tIns="15875" rIns="0" bIns="0" rtlCol="0">
            <a:spAutoFit/>
          </a:bodyPr>
          <a:lstStyle/>
          <a:p>
            <a:pPr marL="38100">
              <a:lnSpc>
                <a:spcPct val="100000"/>
              </a:lnSpc>
              <a:spcBef>
                <a:spcPts val="125"/>
              </a:spcBef>
            </a:pPr>
            <a:r>
              <a:rPr sz="1125" spc="-15" baseline="14814" dirty="0">
                <a:solidFill>
                  <a:srgbClr val="4F8E7E"/>
                </a:solidFill>
                <a:latin typeface="Arial"/>
                <a:cs typeface="Arial"/>
              </a:rPr>
              <a:t>A</a:t>
            </a:r>
            <a:r>
              <a:rPr sz="1000" spc="-10" dirty="0">
                <a:solidFill>
                  <a:srgbClr val="4F8E7E"/>
                </a:solidFill>
                <a:latin typeface="Arial"/>
                <a:cs typeface="Arial"/>
              </a:rPr>
              <a:t>'‹'&gt;•^••*</a:t>
            </a:r>
            <a:endParaRPr sz="10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75203" y="9245295"/>
            <a:ext cx="165735" cy="193675"/>
          </a:xfrm>
          <a:prstGeom prst="rect">
            <a:avLst/>
          </a:prstGeom>
        </p:spPr>
        <p:txBody>
          <a:bodyPr vert="horz" wrap="square" lIns="0" tIns="12700" rIns="0" bIns="0" rtlCol="0">
            <a:spAutoFit/>
          </a:bodyPr>
          <a:lstStyle/>
          <a:p>
            <a:pPr marL="12700">
              <a:lnSpc>
                <a:spcPct val="100000"/>
              </a:lnSpc>
              <a:spcBef>
                <a:spcPts val="100"/>
              </a:spcBef>
            </a:pPr>
            <a:r>
              <a:rPr sz="1100" spc="-25" dirty="0">
                <a:latin typeface="Times New Roman"/>
                <a:cs typeface="Times New Roman"/>
              </a:rPr>
              <a:t>20</a:t>
            </a:r>
            <a:endParaRPr sz="1100">
              <a:latin typeface="Times New Roman"/>
              <a:cs typeface="Times New Roman"/>
            </a:endParaRPr>
          </a:p>
        </p:txBody>
      </p:sp>
      <p:sp>
        <p:nvSpPr>
          <p:cNvPr id="3" name="object 3"/>
          <p:cNvSpPr txBox="1"/>
          <p:nvPr/>
        </p:nvSpPr>
        <p:spPr>
          <a:xfrm>
            <a:off x="266191" y="326541"/>
            <a:ext cx="5781675" cy="8889485"/>
          </a:xfrm>
          <a:prstGeom prst="rect">
            <a:avLst/>
          </a:prstGeom>
        </p:spPr>
        <p:txBody>
          <a:bodyPr vert="horz" wrap="square" lIns="0" tIns="12700" rIns="0" bIns="0" rtlCol="0">
            <a:spAutoFit/>
          </a:bodyPr>
          <a:lstStyle/>
          <a:p>
            <a:pPr marL="104139" marR="1388110" indent="-91440">
              <a:lnSpc>
                <a:spcPct val="131300"/>
              </a:lnSpc>
              <a:spcBef>
                <a:spcPts val="100"/>
              </a:spcBef>
            </a:pPr>
            <a:r>
              <a:rPr b="1" dirty="0">
                <a:latin typeface="Calibri"/>
                <a:cs typeface="Calibri"/>
              </a:rPr>
              <a:t>202</a:t>
            </a:r>
            <a:r>
              <a:rPr lang="en-US" b="1" dirty="0">
                <a:latin typeface="Calibri"/>
                <a:cs typeface="Calibri"/>
              </a:rPr>
              <a:t>6</a:t>
            </a:r>
            <a:r>
              <a:rPr b="1" spc="-30" dirty="0">
                <a:latin typeface="Calibri"/>
                <a:cs typeface="Calibri"/>
              </a:rPr>
              <a:t> </a:t>
            </a:r>
            <a:r>
              <a:rPr b="1" dirty="0">
                <a:latin typeface="Calibri"/>
                <a:cs typeface="Calibri"/>
              </a:rPr>
              <a:t>Fall</a:t>
            </a:r>
            <a:r>
              <a:rPr b="1" spc="-35" dirty="0">
                <a:latin typeface="Calibri"/>
                <a:cs typeface="Calibri"/>
              </a:rPr>
              <a:t> </a:t>
            </a:r>
            <a:r>
              <a:rPr b="1" dirty="0">
                <a:latin typeface="Calibri"/>
                <a:cs typeface="Calibri"/>
              </a:rPr>
              <a:t>Camporee</a:t>
            </a:r>
            <a:r>
              <a:rPr b="1" spc="-25" dirty="0">
                <a:latin typeface="Calibri"/>
                <a:cs typeface="Calibri"/>
              </a:rPr>
              <a:t> </a:t>
            </a:r>
            <a:r>
              <a:rPr b="1" dirty="0">
                <a:latin typeface="Calibri"/>
                <a:cs typeface="Calibri"/>
              </a:rPr>
              <a:t>Activities</a:t>
            </a:r>
            <a:r>
              <a:rPr b="1" spc="-35" dirty="0">
                <a:latin typeface="Calibri"/>
                <a:cs typeface="Calibri"/>
              </a:rPr>
              <a:t> </a:t>
            </a:r>
            <a:r>
              <a:rPr b="1" dirty="0">
                <a:latin typeface="Calibri"/>
                <a:cs typeface="Calibri"/>
              </a:rPr>
              <a:t>and</a:t>
            </a:r>
            <a:r>
              <a:rPr b="1" spc="-30" dirty="0">
                <a:latin typeface="Calibri"/>
                <a:cs typeface="Calibri"/>
              </a:rPr>
              <a:t> </a:t>
            </a:r>
            <a:r>
              <a:rPr b="1" dirty="0">
                <a:latin typeface="Calibri"/>
                <a:cs typeface="Calibri"/>
              </a:rPr>
              <a:t>General</a:t>
            </a:r>
            <a:r>
              <a:rPr b="1" spc="-30" dirty="0">
                <a:latin typeface="Calibri"/>
                <a:cs typeface="Calibri"/>
              </a:rPr>
              <a:t> </a:t>
            </a:r>
            <a:r>
              <a:rPr b="1" spc="-10" dirty="0">
                <a:latin typeface="Calibri"/>
                <a:cs typeface="Calibri"/>
              </a:rPr>
              <a:t>Schedule </a:t>
            </a:r>
            <a:r>
              <a:rPr b="1" dirty="0">
                <a:latin typeface="Calibri"/>
                <a:cs typeface="Calibri"/>
              </a:rPr>
              <a:t>Friday,</a:t>
            </a:r>
            <a:r>
              <a:rPr b="1" spc="-35" dirty="0">
                <a:latin typeface="Calibri"/>
                <a:cs typeface="Calibri"/>
              </a:rPr>
              <a:t> </a:t>
            </a:r>
            <a:r>
              <a:rPr b="1" dirty="0">
                <a:latin typeface="Calibri"/>
                <a:cs typeface="Calibri"/>
              </a:rPr>
              <a:t>April</a:t>
            </a:r>
            <a:r>
              <a:rPr b="1" spc="-30" dirty="0">
                <a:latin typeface="Calibri"/>
                <a:cs typeface="Calibri"/>
              </a:rPr>
              <a:t> </a:t>
            </a:r>
            <a:r>
              <a:rPr b="1" dirty="0">
                <a:latin typeface="Calibri"/>
                <a:cs typeface="Calibri"/>
              </a:rPr>
              <a:t>1</a:t>
            </a:r>
            <a:r>
              <a:rPr lang="en-US" b="1" dirty="0">
                <a:latin typeface="Calibri"/>
                <a:cs typeface="Calibri"/>
              </a:rPr>
              <a:t>0</a:t>
            </a:r>
            <a:r>
              <a:rPr b="1" dirty="0">
                <a:latin typeface="Calibri"/>
                <a:cs typeface="Calibri"/>
              </a:rPr>
              <a:t>,</a:t>
            </a:r>
            <a:r>
              <a:rPr b="1" spc="-20" dirty="0">
                <a:latin typeface="Calibri"/>
                <a:cs typeface="Calibri"/>
              </a:rPr>
              <a:t> 202</a:t>
            </a:r>
            <a:r>
              <a:rPr lang="en-US" b="1" spc="-20" dirty="0">
                <a:latin typeface="Calibri"/>
                <a:cs typeface="Calibri"/>
              </a:rPr>
              <a:t>6</a:t>
            </a:r>
            <a:endParaRPr dirty="0">
              <a:latin typeface="Calibri"/>
              <a:cs typeface="Calibri"/>
            </a:endParaRPr>
          </a:p>
          <a:p>
            <a:pPr marL="561340" indent="-229235">
              <a:lnSpc>
                <a:spcPct val="100000"/>
              </a:lnSpc>
              <a:spcBef>
                <a:spcPts val="600"/>
              </a:spcBef>
              <a:buFont typeface="Symbol"/>
              <a:buChar char=""/>
              <a:tabLst>
                <a:tab pos="561340" algn="l"/>
              </a:tabLst>
            </a:pPr>
            <a:r>
              <a:rPr sz="1400" b="1" spc="-30" dirty="0">
                <a:latin typeface="Calibri"/>
                <a:cs typeface="Calibri"/>
              </a:rPr>
              <a:t>5:00-</a:t>
            </a:r>
            <a:r>
              <a:rPr sz="1400" b="1" spc="-10" dirty="0">
                <a:latin typeface="Calibri"/>
                <a:cs typeface="Calibri"/>
              </a:rPr>
              <a:t>8:30</a:t>
            </a:r>
            <a:r>
              <a:rPr sz="1400" b="1" spc="-25" dirty="0">
                <a:latin typeface="Calibri"/>
                <a:cs typeface="Calibri"/>
              </a:rPr>
              <a:t> </a:t>
            </a:r>
            <a:r>
              <a:rPr sz="1400" b="1" spc="-10" dirty="0">
                <a:latin typeface="Calibri"/>
                <a:cs typeface="Calibri"/>
              </a:rPr>
              <a:t>pm.</a:t>
            </a:r>
            <a:r>
              <a:rPr sz="1400" b="1" spc="-25" dirty="0">
                <a:latin typeface="Calibri"/>
                <a:cs typeface="Calibri"/>
              </a:rPr>
              <a:t> </a:t>
            </a:r>
            <a:r>
              <a:rPr sz="1400" spc="-20" dirty="0">
                <a:latin typeface="Calibri"/>
                <a:cs typeface="Calibri"/>
              </a:rPr>
              <a:t>Arrival </a:t>
            </a:r>
            <a:r>
              <a:rPr sz="1400" spc="-10" dirty="0">
                <a:latin typeface="Calibri"/>
                <a:cs typeface="Calibri"/>
              </a:rPr>
              <a:t>and </a:t>
            </a:r>
            <a:r>
              <a:rPr sz="1400" spc="-30" dirty="0">
                <a:latin typeface="Calibri"/>
                <a:cs typeface="Calibri"/>
              </a:rPr>
              <a:t>Check-</a:t>
            </a:r>
            <a:r>
              <a:rPr sz="1400" spc="-10" dirty="0">
                <a:latin typeface="Calibri"/>
                <a:cs typeface="Calibri"/>
              </a:rPr>
              <a:t>In,</a:t>
            </a:r>
            <a:r>
              <a:rPr sz="1400" spc="-20" dirty="0">
                <a:latin typeface="Calibri"/>
                <a:cs typeface="Calibri"/>
              </a:rPr>
              <a:t> Camp</a:t>
            </a:r>
            <a:r>
              <a:rPr sz="1400" spc="-25" dirty="0">
                <a:latin typeface="Calibri"/>
                <a:cs typeface="Calibri"/>
              </a:rPr>
              <a:t> </a:t>
            </a:r>
            <a:r>
              <a:rPr sz="1400" spc="-30" dirty="0">
                <a:latin typeface="Calibri"/>
                <a:cs typeface="Calibri"/>
              </a:rPr>
              <a:t>Set-</a:t>
            </a:r>
            <a:r>
              <a:rPr sz="1400" spc="-25" dirty="0">
                <a:latin typeface="Calibri"/>
                <a:cs typeface="Calibri"/>
              </a:rPr>
              <a:t>up</a:t>
            </a:r>
            <a:endParaRPr sz="1400" dirty="0">
              <a:latin typeface="Calibri"/>
              <a:cs typeface="Calibri"/>
            </a:endParaRPr>
          </a:p>
          <a:p>
            <a:pPr marL="561340" indent="-229235">
              <a:lnSpc>
                <a:spcPct val="100000"/>
              </a:lnSpc>
              <a:spcBef>
                <a:spcPts val="565"/>
              </a:spcBef>
              <a:buFont typeface="Symbol"/>
              <a:buChar char=""/>
              <a:tabLst>
                <a:tab pos="561340" algn="l"/>
              </a:tabLst>
            </a:pPr>
            <a:r>
              <a:rPr sz="1400" b="1" spc="-30" dirty="0">
                <a:latin typeface="Calibri"/>
                <a:cs typeface="Calibri"/>
              </a:rPr>
              <a:t>9:00-</a:t>
            </a:r>
            <a:r>
              <a:rPr sz="1400" b="1" spc="-10" dirty="0">
                <a:latin typeface="Calibri"/>
                <a:cs typeface="Calibri"/>
              </a:rPr>
              <a:t>9:20</a:t>
            </a:r>
            <a:r>
              <a:rPr sz="1400" b="1" spc="-35" dirty="0">
                <a:latin typeface="Calibri"/>
                <a:cs typeface="Calibri"/>
              </a:rPr>
              <a:t> </a:t>
            </a:r>
            <a:r>
              <a:rPr sz="1400" b="1" spc="-10" dirty="0">
                <a:latin typeface="Calibri"/>
                <a:cs typeface="Calibri"/>
              </a:rPr>
              <a:t>pm.</a:t>
            </a:r>
            <a:r>
              <a:rPr sz="1400" b="1" spc="-35" dirty="0">
                <a:latin typeface="Calibri"/>
                <a:cs typeface="Calibri"/>
              </a:rPr>
              <a:t> </a:t>
            </a:r>
            <a:r>
              <a:rPr sz="1400" spc="-25" dirty="0">
                <a:latin typeface="Calibri"/>
                <a:cs typeface="Calibri"/>
              </a:rPr>
              <a:t>Camporee </a:t>
            </a:r>
            <a:r>
              <a:rPr sz="1400" spc="-20" dirty="0">
                <a:latin typeface="Calibri"/>
                <a:cs typeface="Calibri"/>
              </a:rPr>
              <a:t>Staff</a:t>
            </a:r>
            <a:r>
              <a:rPr sz="1400" spc="-30" dirty="0">
                <a:latin typeface="Calibri"/>
                <a:cs typeface="Calibri"/>
              </a:rPr>
              <a:t> </a:t>
            </a:r>
            <a:r>
              <a:rPr sz="1400" spc="-20" dirty="0">
                <a:latin typeface="Calibri"/>
                <a:cs typeface="Calibri"/>
              </a:rPr>
              <a:t>Meeting</a:t>
            </a:r>
            <a:r>
              <a:rPr sz="1400" spc="-35" dirty="0">
                <a:latin typeface="Calibri"/>
                <a:cs typeface="Calibri"/>
              </a:rPr>
              <a:t> </a:t>
            </a:r>
            <a:r>
              <a:rPr sz="1400" dirty="0">
                <a:latin typeface="Calibri"/>
                <a:cs typeface="Calibri"/>
              </a:rPr>
              <a:t>in</a:t>
            </a:r>
            <a:r>
              <a:rPr sz="1400" spc="-30" dirty="0">
                <a:latin typeface="Calibri"/>
                <a:cs typeface="Calibri"/>
              </a:rPr>
              <a:t> </a:t>
            </a:r>
            <a:r>
              <a:rPr sz="1400" spc="-10" dirty="0">
                <a:latin typeface="Calibri"/>
                <a:cs typeface="Calibri"/>
              </a:rPr>
              <a:t>the</a:t>
            </a:r>
            <a:r>
              <a:rPr sz="1400" spc="-35" dirty="0">
                <a:latin typeface="Calibri"/>
                <a:cs typeface="Calibri"/>
              </a:rPr>
              <a:t> </a:t>
            </a:r>
            <a:r>
              <a:rPr sz="1400" spc="-20" dirty="0">
                <a:latin typeface="Calibri"/>
                <a:cs typeface="Calibri"/>
              </a:rPr>
              <a:t>Dining</a:t>
            </a:r>
            <a:r>
              <a:rPr sz="1400" spc="-35" dirty="0">
                <a:latin typeface="Calibri"/>
                <a:cs typeface="Calibri"/>
              </a:rPr>
              <a:t> </a:t>
            </a:r>
            <a:r>
              <a:rPr sz="1400" spc="-20" dirty="0">
                <a:latin typeface="Calibri"/>
                <a:cs typeface="Calibri"/>
              </a:rPr>
              <a:t>Hall</a:t>
            </a:r>
            <a:endParaRPr sz="1400" dirty="0">
              <a:latin typeface="Calibri"/>
              <a:cs typeface="Calibri"/>
            </a:endParaRPr>
          </a:p>
          <a:p>
            <a:pPr marL="561340" indent="-229235">
              <a:lnSpc>
                <a:spcPts val="1405"/>
              </a:lnSpc>
              <a:spcBef>
                <a:spcPts val="565"/>
              </a:spcBef>
              <a:buFont typeface="Symbol"/>
              <a:buChar char=""/>
              <a:tabLst>
                <a:tab pos="561340" algn="l"/>
              </a:tabLst>
            </a:pPr>
            <a:r>
              <a:rPr sz="1400" b="1" spc="-30" dirty="0">
                <a:latin typeface="Calibri"/>
                <a:cs typeface="Calibri"/>
              </a:rPr>
              <a:t>9:30-</a:t>
            </a:r>
            <a:r>
              <a:rPr sz="1400" b="1" spc="-20" dirty="0">
                <a:latin typeface="Calibri"/>
                <a:cs typeface="Calibri"/>
              </a:rPr>
              <a:t>10:30</a:t>
            </a:r>
            <a:r>
              <a:rPr sz="1400" b="1" spc="-40" dirty="0">
                <a:latin typeface="Calibri"/>
                <a:cs typeface="Calibri"/>
              </a:rPr>
              <a:t> </a:t>
            </a:r>
            <a:r>
              <a:rPr sz="1400" b="1" spc="-10" dirty="0">
                <a:latin typeface="Calibri"/>
                <a:cs typeface="Calibri"/>
              </a:rPr>
              <a:t>pm.</a:t>
            </a:r>
            <a:r>
              <a:rPr sz="1400" b="1" spc="-45" dirty="0">
                <a:latin typeface="Calibri"/>
                <a:cs typeface="Calibri"/>
              </a:rPr>
              <a:t> </a:t>
            </a:r>
            <a:r>
              <a:rPr sz="1400" spc="-20" dirty="0">
                <a:latin typeface="Calibri"/>
                <a:cs typeface="Calibri"/>
              </a:rPr>
              <a:t>Leader</a:t>
            </a:r>
            <a:r>
              <a:rPr sz="1400" spc="-50" dirty="0">
                <a:latin typeface="Calibri"/>
                <a:cs typeface="Calibri"/>
              </a:rPr>
              <a:t> </a:t>
            </a:r>
            <a:r>
              <a:rPr sz="1400" spc="-20" dirty="0">
                <a:latin typeface="Calibri"/>
                <a:cs typeface="Calibri"/>
              </a:rPr>
              <a:t>Meeting</a:t>
            </a:r>
            <a:r>
              <a:rPr sz="1400" spc="-45" dirty="0">
                <a:latin typeface="Calibri"/>
                <a:cs typeface="Calibri"/>
              </a:rPr>
              <a:t> </a:t>
            </a:r>
            <a:r>
              <a:rPr sz="1400" spc="-10" dirty="0">
                <a:latin typeface="Calibri"/>
                <a:cs typeface="Calibri"/>
              </a:rPr>
              <a:t>(SM,</a:t>
            </a:r>
            <a:r>
              <a:rPr sz="1400" spc="-40" dirty="0">
                <a:latin typeface="Calibri"/>
                <a:cs typeface="Calibri"/>
              </a:rPr>
              <a:t> </a:t>
            </a:r>
            <a:r>
              <a:rPr sz="1400" spc="-10" dirty="0">
                <a:latin typeface="Calibri"/>
                <a:cs typeface="Calibri"/>
              </a:rPr>
              <a:t>first</a:t>
            </a:r>
            <a:r>
              <a:rPr sz="1400" spc="-35" dirty="0">
                <a:latin typeface="Calibri"/>
                <a:cs typeface="Calibri"/>
              </a:rPr>
              <a:t> </a:t>
            </a:r>
            <a:r>
              <a:rPr sz="1400" spc="-10" dirty="0">
                <a:latin typeface="Calibri"/>
                <a:cs typeface="Calibri"/>
              </a:rPr>
              <a:t>ASM,</a:t>
            </a:r>
            <a:r>
              <a:rPr sz="1400" spc="-50" dirty="0">
                <a:latin typeface="Calibri"/>
                <a:cs typeface="Calibri"/>
              </a:rPr>
              <a:t> </a:t>
            </a:r>
            <a:r>
              <a:rPr sz="1400" spc="-10" dirty="0">
                <a:latin typeface="Calibri"/>
                <a:cs typeface="Calibri"/>
              </a:rPr>
              <a:t>and</a:t>
            </a:r>
            <a:r>
              <a:rPr sz="1400" spc="-35" dirty="0">
                <a:latin typeface="Calibri"/>
                <a:cs typeface="Calibri"/>
              </a:rPr>
              <a:t> </a:t>
            </a:r>
            <a:r>
              <a:rPr sz="1400" spc="-10" dirty="0">
                <a:latin typeface="Calibri"/>
                <a:cs typeface="Calibri"/>
              </a:rPr>
              <a:t>SPL</a:t>
            </a:r>
            <a:r>
              <a:rPr sz="1400" spc="-35" dirty="0">
                <a:latin typeface="Calibri"/>
                <a:cs typeface="Calibri"/>
              </a:rPr>
              <a:t> </a:t>
            </a:r>
            <a:r>
              <a:rPr sz="1400" spc="-25" dirty="0">
                <a:latin typeface="Calibri"/>
                <a:cs typeface="Calibri"/>
              </a:rPr>
              <a:t>required)</a:t>
            </a:r>
            <a:r>
              <a:rPr sz="1400" spc="-35" dirty="0">
                <a:latin typeface="Calibri"/>
                <a:cs typeface="Calibri"/>
              </a:rPr>
              <a:t> </a:t>
            </a:r>
            <a:r>
              <a:rPr sz="1400" dirty="0">
                <a:latin typeface="Calibri"/>
                <a:cs typeface="Calibri"/>
              </a:rPr>
              <a:t>in</a:t>
            </a:r>
            <a:r>
              <a:rPr sz="1400" spc="-35" dirty="0">
                <a:latin typeface="Calibri"/>
                <a:cs typeface="Calibri"/>
              </a:rPr>
              <a:t> </a:t>
            </a:r>
            <a:r>
              <a:rPr sz="1400" spc="-10" dirty="0">
                <a:latin typeface="Calibri"/>
                <a:cs typeface="Calibri"/>
              </a:rPr>
              <a:t>the</a:t>
            </a:r>
            <a:r>
              <a:rPr sz="1400" spc="-50" dirty="0">
                <a:latin typeface="Calibri"/>
                <a:cs typeface="Calibri"/>
              </a:rPr>
              <a:t> </a:t>
            </a:r>
            <a:r>
              <a:rPr sz="1400" spc="-20" dirty="0">
                <a:latin typeface="Calibri"/>
                <a:cs typeface="Calibri"/>
              </a:rPr>
              <a:t>Dining</a:t>
            </a:r>
            <a:r>
              <a:rPr sz="1400" spc="-40" dirty="0">
                <a:latin typeface="Calibri"/>
                <a:cs typeface="Calibri"/>
              </a:rPr>
              <a:t> </a:t>
            </a:r>
            <a:r>
              <a:rPr sz="1400" spc="-20" dirty="0">
                <a:latin typeface="Calibri"/>
                <a:cs typeface="Calibri"/>
              </a:rPr>
              <a:t>Hall</a:t>
            </a:r>
            <a:endParaRPr sz="1400" dirty="0">
              <a:latin typeface="Calibri"/>
              <a:cs typeface="Calibri"/>
            </a:endParaRPr>
          </a:p>
          <a:p>
            <a:pPr marL="561340">
              <a:lnSpc>
                <a:spcPts val="1405"/>
              </a:lnSpc>
            </a:pPr>
            <a:r>
              <a:rPr sz="1400" b="1" spc="-30" dirty="0">
                <a:latin typeface="Calibri"/>
                <a:cs typeface="Calibri"/>
              </a:rPr>
              <a:t>***Bring</a:t>
            </a:r>
            <a:r>
              <a:rPr sz="1400" b="1" spc="-25" dirty="0">
                <a:latin typeface="Calibri"/>
                <a:cs typeface="Calibri"/>
              </a:rPr>
              <a:t> Leader’s</a:t>
            </a:r>
            <a:r>
              <a:rPr sz="1400" b="1" spc="-10" dirty="0">
                <a:latin typeface="Calibri"/>
                <a:cs typeface="Calibri"/>
              </a:rPr>
              <a:t> </a:t>
            </a:r>
            <a:r>
              <a:rPr sz="1400" b="1" spc="-20" dirty="0">
                <a:latin typeface="Calibri"/>
                <a:cs typeface="Calibri"/>
              </a:rPr>
              <a:t>Guide</a:t>
            </a:r>
            <a:endParaRPr sz="1400" dirty="0">
              <a:latin typeface="Calibri"/>
              <a:cs typeface="Calibri"/>
            </a:endParaRPr>
          </a:p>
          <a:p>
            <a:pPr marL="561340" indent="-229235">
              <a:lnSpc>
                <a:spcPct val="100000"/>
              </a:lnSpc>
              <a:spcBef>
                <a:spcPts val="550"/>
              </a:spcBef>
              <a:buFont typeface="Symbol"/>
              <a:buChar char=""/>
              <a:tabLst>
                <a:tab pos="561340" algn="l"/>
              </a:tabLst>
            </a:pPr>
            <a:r>
              <a:rPr sz="1400" b="1" spc="-25" dirty="0">
                <a:latin typeface="Calibri"/>
                <a:cs typeface="Calibri"/>
              </a:rPr>
              <a:t>11:00</a:t>
            </a:r>
            <a:r>
              <a:rPr sz="1400" b="1" spc="-40" dirty="0">
                <a:latin typeface="Calibri"/>
                <a:cs typeface="Calibri"/>
              </a:rPr>
              <a:t> </a:t>
            </a:r>
            <a:r>
              <a:rPr sz="1400" b="1" spc="-20" dirty="0">
                <a:latin typeface="Calibri"/>
                <a:cs typeface="Calibri"/>
              </a:rPr>
              <a:t>pm.</a:t>
            </a:r>
            <a:r>
              <a:rPr sz="1400" b="1" spc="-35" dirty="0">
                <a:latin typeface="Calibri"/>
                <a:cs typeface="Calibri"/>
              </a:rPr>
              <a:t> </a:t>
            </a:r>
            <a:r>
              <a:rPr sz="1400" spc="-25" dirty="0">
                <a:latin typeface="Calibri"/>
                <a:cs typeface="Calibri"/>
              </a:rPr>
              <a:t>Taps,</a:t>
            </a:r>
            <a:r>
              <a:rPr sz="1400" spc="-40" dirty="0">
                <a:latin typeface="Calibri"/>
                <a:cs typeface="Calibri"/>
              </a:rPr>
              <a:t> </a:t>
            </a:r>
            <a:r>
              <a:rPr sz="1400" spc="-20" dirty="0">
                <a:latin typeface="Calibri"/>
                <a:cs typeface="Calibri"/>
              </a:rPr>
              <a:t>Quiet</a:t>
            </a:r>
            <a:r>
              <a:rPr sz="1400" spc="-40" dirty="0">
                <a:latin typeface="Calibri"/>
                <a:cs typeface="Calibri"/>
              </a:rPr>
              <a:t> </a:t>
            </a:r>
            <a:r>
              <a:rPr sz="1400" spc="-20" dirty="0">
                <a:latin typeface="Calibri"/>
                <a:cs typeface="Calibri"/>
              </a:rPr>
              <a:t>time</a:t>
            </a:r>
            <a:endParaRPr sz="1400" dirty="0">
              <a:latin typeface="Calibri"/>
              <a:cs typeface="Calibri"/>
            </a:endParaRPr>
          </a:p>
          <a:p>
            <a:pPr>
              <a:lnSpc>
                <a:spcPct val="100000"/>
              </a:lnSpc>
              <a:spcBef>
                <a:spcPts val="80"/>
              </a:spcBef>
            </a:pPr>
            <a:endParaRPr sz="1400" dirty="0">
              <a:latin typeface="Calibri"/>
              <a:cs typeface="Calibri"/>
            </a:endParaRPr>
          </a:p>
          <a:p>
            <a:pPr marL="104139">
              <a:lnSpc>
                <a:spcPct val="100000"/>
              </a:lnSpc>
            </a:pPr>
            <a:r>
              <a:rPr b="1" dirty="0">
                <a:latin typeface="Calibri"/>
                <a:cs typeface="Calibri"/>
              </a:rPr>
              <a:t>Saturday,</a:t>
            </a:r>
            <a:r>
              <a:rPr b="1" spc="-35" dirty="0">
                <a:latin typeface="Calibri"/>
                <a:cs typeface="Calibri"/>
              </a:rPr>
              <a:t> </a:t>
            </a:r>
            <a:r>
              <a:rPr b="1" dirty="0">
                <a:latin typeface="Calibri"/>
                <a:cs typeface="Calibri"/>
              </a:rPr>
              <a:t>April</a:t>
            </a:r>
            <a:r>
              <a:rPr b="1" spc="-30" dirty="0">
                <a:latin typeface="Calibri"/>
                <a:cs typeface="Calibri"/>
              </a:rPr>
              <a:t> </a:t>
            </a:r>
            <a:r>
              <a:rPr b="1" dirty="0">
                <a:latin typeface="Calibri"/>
                <a:cs typeface="Calibri"/>
              </a:rPr>
              <a:t>1</a:t>
            </a:r>
            <a:r>
              <a:rPr lang="en-US" b="1" dirty="0">
                <a:latin typeface="Calibri"/>
                <a:cs typeface="Calibri"/>
              </a:rPr>
              <a:t>1</a:t>
            </a:r>
            <a:r>
              <a:rPr b="1" dirty="0">
                <a:latin typeface="Calibri"/>
                <a:cs typeface="Calibri"/>
              </a:rPr>
              <a:t>,</a:t>
            </a:r>
            <a:r>
              <a:rPr b="1" spc="-40" dirty="0">
                <a:latin typeface="Calibri"/>
                <a:cs typeface="Calibri"/>
              </a:rPr>
              <a:t> </a:t>
            </a:r>
            <a:r>
              <a:rPr b="1" spc="-20" dirty="0">
                <a:latin typeface="Calibri"/>
                <a:cs typeface="Calibri"/>
              </a:rPr>
              <a:t>202</a:t>
            </a:r>
            <a:r>
              <a:rPr lang="en-US" b="1" spc="-20" dirty="0">
                <a:latin typeface="Calibri"/>
                <a:cs typeface="Calibri"/>
              </a:rPr>
              <a:t>6</a:t>
            </a:r>
            <a:endParaRPr dirty="0">
              <a:latin typeface="Calibri"/>
              <a:cs typeface="Calibri"/>
            </a:endParaRPr>
          </a:p>
          <a:p>
            <a:pPr marL="561340" indent="-229235">
              <a:lnSpc>
                <a:spcPct val="100000"/>
              </a:lnSpc>
              <a:spcBef>
                <a:spcPts val="605"/>
              </a:spcBef>
              <a:buFont typeface="Symbol"/>
              <a:buChar char=""/>
              <a:tabLst>
                <a:tab pos="561340" algn="l"/>
              </a:tabLst>
            </a:pPr>
            <a:r>
              <a:rPr sz="1400" b="1" spc="-10" dirty="0">
                <a:latin typeface="Calibri"/>
                <a:cs typeface="Calibri"/>
              </a:rPr>
              <a:t>6:30</a:t>
            </a:r>
            <a:r>
              <a:rPr sz="1400" b="1" spc="-50" dirty="0">
                <a:latin typeface="Calibri"/>
                <a:cs typeface="Calibri"/>
              </a:rPr>
              <a:t> </a:t>
            </a:r>
            <a:r>
              <a:rPr sz="1400" b="1" spc="-10" dirty="0">
                <a:latin typeface="Calibri"/>
                <a:cs typeface="Calibri"/>
              </a:rPr>
              <a:t>am.</a:t>
            </a:r>
            <a:r>
              <a:rPr sz="1400" b="1" spc="-60" dirty="0">
                <a:latin typeface="Calibri"/>
                <a:cs typeface="Calibri"/>
              </a:rPr>
              <a:t> </a:t>
            </a:r>
            <a:r>
              <a:rPr sz="1400" spc="-10" dirty="0">
                <a:latin typeface="Calibri"/>
                <a:cs typeface="Calibri"/>
              </a:rPr>
              <a:t>Reveille</a:t>
            </a:r>
            <a:endParaRPr sz="1400" dirty="0">
              <a:latin typeface="Calibri"/>
              <a:cs typeface="Calibri"/>
            </a:endParaRPr>
          </a:p>
          <a:p>
            <a:pPr marL="561340" indent="-229235">
              <a:lnSpc>
                <a:spcPct val="100000"/>
              </a:lnSpc>
              <a:spcBef>
                <a:spcPts val="555"/>
              </a:spcBef>
              <a:buFont typeface="Symbol"/>
              <a:buChar char=""/>
              <a:tabLst>
                <a:tab pos="561340" algn="l"/>
              </a:tabLst>
            </a:pPr>
            <a:r>
              <a:rPr sz="1400" b="1" spc="-30" dirty="0">
                <a:latin typeface="Calibri"/>
                <a:cs typeface="Calibri"/>
              </a:rPr>
              <a:t>6:30-</a:t>
            </a:r>
            <a:r>
              <a:rPr sz="1400" b="1" spc="-10" dirty="0">
                <a:latin typeface="Calibri"/>
                <a:cs typeface="Calibri"/>
              </a:rPr>
              <a:t>8:00</a:t>
            </a:r>
            <a:r>
              <a:rPr sz="1400" b="1" spc="-30" dirty="0">
                <a:latin typeface="Calibri"/>
                <a:cs typeface="Calibri"/>
              </a:rPr>
              <a:t> </a:t>
            </a:r>
            <a:r>
              <a:rPr sz="1400" b="1" spc="-10" dirty="0">
                <a:latin typeface="Calibri"/>
                <a:cs typeface="Calibri"/>
              </a:rPr>
              <a:t>am.</a:t>
            </a:r>
            <a:r>
              <a:rPr sz="1400" b="1" spc="-25" dirty="0">
                <a:latin typeface="Calibri"/>
                <a:cs typeface="Calibri"/>
              </a:rPr>
              <a:t> </a:t>
            </a:r>
            <a:r>
              <a:rPr sz="1400" spc="-20" dirty="0">
                <a:latin typeface="Calibri"/>
                <a:cs typeface="Calibri"/>
              </a:rPr>
              <a:t>Breakfast</a:t>
            </a:r>
            <a:r>
              <a:rPr sz="1400" spc="-45" dirty="0">
                <a:latin typeface="Calibri"/>
                <a:cs typeface="Calibri"/>
              </a:rPr>
              <a:t> </a:t>
            </a:r>
            <a:r>
              <a:rPr sz="1400" spc="-10" dirty="0">
                <a:latin typeface="Calibri"/>
                <a:cs typeface="Calibri"/>
              </a:rPr>
              <a:t>and</a:t>
            </a:r>
            <a:r>
              <a:rPr sz="1400" spc="-20" dirty="0">
                <a:latin typeface="Calibri"/>
                <a:cs typeface="Calibri"/>
              </a:rPr>
              <a:t> </a:t>
            </a:r>
            <a:r>
              <a:rPr sz="1400" spc="-30" dirty="0">
                <a:latin typeface="Calibri"/>
                <a:cs typeface="Calibri"/>
              </a:rPr>
              <a:t>Clean-</a:t>
            </a:r>
            <a:r>
              <a:rPr sz="1400" spc="-20" dirty="0">
                <a:latin typeface="Calibri"/>
                <a:cs typeface="Calibri"/>
              </a:rPr>
              <a:t>up,</a:t>
            </a:r>
            <a:r>
              <a:rPr sz="1400" spc="-35" dirty="0">
                <a:latin typeface="Calibri"/>
                <a:cs typeface="Calibri"/>
              </a:rPr>
              <a:t> </a:t>
            </a:r>
            <a:r>
              <a:rPr sz="1400" spc="-10" dirty="0">
                <a:latin typeface="Calibri"/>
                <a:cs typeface="Calibri"/>
              </a:rPr>
              <a:t>Late</a:t>
            </a:r>
            <a:r>
              <a:rPr sz="1400" spc="-25" dirty="0">
                <a:latin typeface="Calibri"/>
                <a:cs typeface="Calibri"/>
              </a:rPr>
              <a:t> </a:t>
            </a:r>
            <a:r>
              <a:rPr sz="1400" spc="-20" dirty="0">
                <a:latin typeface="Calibri"/>
                <a:cs typeface="Calibri"/>
              </a:rPr>
              <a:t>Arrival</a:t>
            </a:r>
            <a:r>
              <a:rPr sz="1400" spc="-30" dirty="0">
                <a:latin typeface="Calibri"/>
                <a:cs typeface="Calibri"/>
              </a:rPr>
              <a:t> </a:t>
            </a:r>
            <a:r>
              <a:rPr sz="1400" spc="-10" dirty="0">
                <a:latin typeface="Calibri"/>
                <a:cs typeface="Calibri"/>
              </a:rPr>
              <a:t>and </a:t>
            </a:r>
            <a:r>
              <a:rPr sz="1400" spc="-30" dirty="0">
                <a:latin typeface="Calibri"/>
                <a:cs typeface="Calibri"/>
              </a:rPr>
              <a:t>Check-</a:t>
            </a:r>
            <a:r>
              <a:rPr sz="1400" dirty="0">
                <a:latin typeface="Calibri"/>
                <a:cs typeface="Calibri"/>
              </a:rPr>
              <a:t>In</a:t>
            </a:r>
            <a:r>
              <a:rPr sz="1400" spc="-30" dirty="0">
                <a:latin typeface="Calibri"/>
                <a:cs typeface="Calibri"/>
              </a:rPr>
              <a:t> </a:t>
            </a:r>
            <a:r>
              <a:rPr sz="1400" spc="-10" dirty="0">
                <a:latin typeface="Calibri"/>
                <a:cs typeface="Calibri"/>
              </a:rPr>
              <a:t>available</a:t>
            </a:r>
            <a:endParaRPr sz="1400" dirty="0">
              <a:latin typeface="Calibri"/>
              <a:cs typeface="Calibri"/>
            </a:endParaRPr>
          </a:p>
          <a:p>
            <a:pPr marL="561340" indent="-229235">
              <a:lnSpc>
                <a:spcPct val="100000"/>
              </a:lnSpc>
              <a:spcBef>
                <a:spcPts val="560"/>
              </a:spcBef>
              <a:buFont typeface="Symbol"/>
              <a:buChar char=""/>
              <a:tabLst>
                <a:tab pos="561340" algn="l"/>
              </a:tabLst>
            </a:pPr>
            <a:r>
              <a:rPr sz="1400" b="1" spc="-40" dirty="0">
                <a:latin typeface="Calibri"/>
                <a:cs typeface="Calibri"/>
              </a:rPr>
              <a:t>8:30-</a:t>
            </a:r>
            <a:r>
              <a:rPr sz="1400" b="1" spc="-20" dirty="0">
                <a:latin typeface="Calibri"/>
                <a:cs typeface="Calibri"/>
              </a:rPr>
              <a:t>8:45</a:t>
            </a:r>
            <a:r>
              <a:rPr sz="1400" b="1" spc="-25" dirty="0">
                <a:latin typeface="Calibri"/>
                <a:cs typeface="Calibri"/>
              </a:rPr>
              <a:t> </a:t>
            </a:r>
            <a:r>
              <a:rPr sz="1400" b="1" spc="-20" dirty="0">
                <a:latin typeface="Calibri"/>
                <a:cs typeface="Calibri"/>
              </a:rPr>
              <a:t>am.</a:t>
            </a:r>
            <a:r>
              <a:rPr sz="1400" b="1" spc="-30" dirty="0">
                <a:latin typeface="Calibri"/>
                <a:cs typeface="Calibri"/>
              </a:rPr>
              <a:t> </a:t>
            </a:r>
            <a:r>
              <a:rPr sz="1400" spc="-25" dirty="0">
                <a:latin typeface="Calibri"/>
                <a:cs typeface="Calibri"/>
              </a:rPr>
              <a:t>Flags,</a:t>
            </a:r>
            <a:r>
              <a:rPr sz="1400" spc="-20" dirty="0">
                <a:latin typeface="Calibri"/>
                <a:cs typeface="Calibri"/>
              </a:rPr>
              <a:t> </a:t>
            </a:r>
            <a:r>
              <a:rPr sz="1400" spc="-25" dirty="0">
                <a:latin typeface="Calibri"/>
                <a:cs typeface="Calibri"/>
              </a:rPr>
              <a:t>Opening </a:t>
            </a:r>
            <a:r>
              <a:rPr sz="1400" spc="-30" dirty="0">
                <a:latin typeface="Calibri"/>
                <a:cs typeface="Calibri"/>
              </a:rPr>
              <a:t>Ceremony,</a:t>
            </a:r>
            <a:r>
              <a:rPr sz="1400" spc="-35" dirty="0">
                <a:latin typeface="Calibri"/>
                <a:cs typeface="Calibri"/>
              </a:rPr>
              <a:t> </a:t>
            </a:r>
            <a:r>
              <a:rPr sz="1400" spc="-20" dirty="0">
                <a:latin typeface="Calibri"/>
                <a:cs typeface="Calibri"/>
              </a:rPr>
              <a:t>and</a:t>
            </a:r>
            <a:r>
              <a:rPr sz="1400" spc="-25" dirty="0">
                <a:latin typeface="Calibri"/>
                <a:cs typeface="Calibri"/>
              </a:rPr>
              <a:t> </a:t>
            </a:r>
            <a:r>
              <a:rPr sz="1400" spc="-10" dirty="0">
                <a:latin typeface="Calibri"/>
                <a:cs typeface="Calibri"/>
              </a:rPr>
              <a:t>Announcements</a:t>
            </a:r>
            <a:endParaRPr sz="1400" dirty="0">
              <a:latin typeface="Calibri"/>
              <a:cs typeface="Calibri"/>
            </a:endParaRPr>
          </a:p>
          <a:p>
            <a:pPr marL="561340" indent="-229235">
              <a:lnSpc>
                <a:spcPct val="100000"/>
              </a:lnSpc>
              <a:spcBef>
                <a:spcPts val="580"/>
              </a:spcBef>
              <a:buFont typeface="Symbol"/>
              <a:buChar char=""/>
              <a:tabLst>
                <a:tab pos="561340" algn="l"/>
              </a:tabLst>
            </a:pPr>
            <a:r>
              <a:rPr sz="1400" b="1" spc="-30" dirty="0">
                <a:latin typeface="Calibri"/>
                <a:cs typeface="Calibri"/>
              </a:rPr>
              <a:t>9:00-</a:t>
            </a:r>
            <a:r>
              <a:rPr sz="1400" b="1" spc="-20" dirty="0">
                <a:latin typeface="Calibri"/>
                <a:cs typeface="Calibri"/>
              </a:rPr>
              <a:t>11:30</a:t>
            </a:r>
            <a:r>
              <a:rPr sz="1400" b="1" spc="-25" dirty="0">
                <a:latin typeface="Calibri"/>
                <a:cs typeface="Calibri"/>
              </a:rPr>
              <a:t> </a:t>
            </a:r>
            <a:r>
              <a:rPr sz="1400" b="1" spc="-10" dirty="0">
                <a:latin typeface="Calibri"/>
                <a:cs typeface="Calibri"/>
              </a:rPr>
              <a:t>am.</a:t>
            </a:r>
            <a:r>
              <a:rPr sz="1400" b="1" spc="-35" dirty="0">
                <a:latin typeface="Calibri"/>
                <a:cs typeface="Calibri"/>
              </a:rPr>
              <a:t> </a:t>
            </a:r>
            <a:r>
              <a:rPr sz="1400" spc="-10" dirty="0">
                <a:latin typeface="Calibri"/>
                <a:cs typeface="Calibri"/>
              </a:rPr>
              <a:t>Unit</a:t>
            </a:r>
            <a:r>
              <a:rPr sz="1400" spc="-35" dirty="0">
                <a:latin typeface="Calibri"/>
                <a:cs typeface="Calibri"/>
              </a:rPr>
              <a:t> </a:t>
            </a:r>
            <a:r>
              <a:rPr sz="1400" spc="-20" dirty="0">
                <a:latin typeface="Calibri"/>
                <a:cs typeface="Calibri"/>
              </a:rPr>
              <a:t>Activities</a:t>
            </a:r>
            <a:r>
              <a:rPr sz="1400" spc="-30" dirty="0">
                <a:latin typeface="Calibri"/>
                <a:cs typeface="Calibri"/>
              </a:rPr>
              <a:t> </a:t>
            </a:r>
            <a:r>
              <a:rPr sz="1400" spc="-20" dirty="0">
                <a:latin typeface="Calibri"/>
                <a:cs typeface="Calibri"/>
              </a:rPr>
              <a:t>and</a:t>
            </a:r>
            <a:r>
              <a:rPr sz="1400" spc="-35" dirty="0">
                <a:latin typeface="Calibri"/>
                <a:cs typeface="Calibri"/>
              </a:rPr>
              <a:t> </a:t>
            </a:r>
            <a:r>
              <a:rPr sz="1400" spc="-10" dirty="0">
                <a:latin typeface="Calibri"/>
                <a:cs typeface="Calibri"/>
              </a:rPr>
              <a:t>Camp</a:t>
            </a:r>
            <a:r>
              <a:rPr sz="1400" spc="-20" dirty="0">
                <a:latin typeface="Calibri"/>
                <a:cs typeface="Calibri"/>
              </a:rPr>
              <a:t> </a:t>
            </a:r>
            <a:r>
              <a:rPr sz="1400" spc="-10" dirty="0">
                <a:latin typeface="Calibri"/>
                <a:cs typeface="Calibri"/>
              </a:rPr>
              <a:t>Inspections</a:t>
            </a:r>
            <a:endParaRPr sz="1400" dirty="0">
              <a:latin typeface="Calibri"/>
              <a:cs typeface="Calibri"/>
            </a:endParaRPr>
          </a:p>
          <a:p>
            <a:pPr marL="561340" indent="-229235">
              <a:lnSpc>
                <a:spcPct val="100000"/>
              </a:lnSpc>
              <a:spcBef>
                <a:spcPts val="560"/>
              </a:spcBef>
              <a:buFont typeface="Symbol"/>
              <a:buChar char=""/>
              <a:tabLst>
                <a:tab pos="561340" algn="l"/>
              </a:tabLst>
            </a:pPr>
            <a:r>
              <a:rPr sz="1400" b="1" spc="-30" dirty="0">
                <a:latin typeface="Calibri"/>
                <a:cs typeface="Calibri"/>
              </a:rPr>
              <a:t>11:30-</a:t>
            </a:r>
            <a:r>
              <a:rPr sz="1400" b="1" spc="-20" dirty="0">
                <a:latin typeface="Calibri"/>
                <a:cs typeface="Calibri"/>
              </a:rPr>
              <a:t>1:00</a:t>
            </a:r>
            <a:r>
              <a:rPr sz="1400" b="1" spc="-30" dirty="0">
                <a:latin typeface="Calibri"/>
                <a:cs typeface="Calibri"/>
              </a:rPr>
              <a:t> </a:t>
            </a:r>
            <a:r>
              <a:rPr sz="1400" b="1" spc="-10" dirty="0">
                <a:latin typeface="Calibri"/>
                <a:cs typeface="Calibri"/>
              </a:rPr>
              <a:t>pm</a:t>
            </a:r>
            <a:r>
              <a:rPr sz="1400" spc="-10" dirty="0">
                <a:latin typeface="Calibri"/>
                <a:cs typeface="Calibri"/>
              </a:rPr>
              <a:t>.</a:t>
            </a:r>
            <a:r>
              <a:rPr sz="1400" spc="-35" dirty="0">
                <a:latin typeface="Calibri"/>
                <a:cs typeface="Calibri"/>
              </a:rPr>
              <a:t> </a:t>
            </a:r>
            <a:r>
              <a:rPr sz="1400" spc="-20" dirty="0">
                <a:latin typeface="Calibri"/>
                <a:cs typeface="Calibri"/>
              </a:rPr>
              <a:t>Lunch</a:t>
            </a:r>
            <a:r>
              <a:rPr sz="1400" spc="-25" dirty="0">
                <a:latin typeface="Calibri"/>
                <a:cs typeface="Calibri"/>
              </a:rPr>
              <a:t> </a:t>
            </a:r>
            <a:r>
              <a:rPr sz="1400" spc="-20" dirty="0">
                <a:latin typeface="Calibri"/>
                <a:cs typeface="Calibri"/>
              </a:rPr>
              <a:t>and</a:t>
            </a:r>
            <a:r>
              <a:rPr sz="1400" spc="-30" dirty="0">
                <a:latin typeface="Calibri"/>
                <a:cs typeface="Calibri"/>
              </a:rPr>
              <a:t> </a:t>
            </a:r>
            <a:r>
              <a:rPr sz="1400" spc="-20" dirty="0">
                <a:latin typeface="Calibri"/>
                <a:cs typeface="Calibri"/>
              </a:rPr>
              <a:t>Break</a:t>
            </a:r>
            <a:endParaRPr sz="1400" dirty="0">
              <a:latin typeface="Calibri"/>
              <a:cs typeface="Calibri"/>
            </a:endParaRPr>
          </a:p>
          <a:p>
            <a:pPr marL="561340" indent="-229235">
              <a:lnSpc>
                <a:spcPct val="100000"/>
              </a:lnSpc>
              <a:spcBef>
                <a:spcPts val="565"/>
              </a:spcBef>
              <a:buFont typeface="Symbol"/>
              <a:buChar char=""/>
              <a:tabLst>
                <a:tab pos="561340" algn="l"/>
              </a:tabLst>
            </a:pPr>
            <a:r>
              <a:rPr sz="1400" b="1" spc="-30" dirty="0">
                <a:latin typeface="Calibri"/>
                <a:cs typeface="Calibri"/>
              </a:rPr>
              <a:t>1:00-</a:t>
            </a:r>
            <a:r>
              <a:rPr sz="1400" b="1" spc="-10" dirty="0">
                <a:latin typeface="Calibri"/>
                <a:cs typeface="Calibri"/>
              </a:rPr>
              <a:t>3:30</a:t>
            </a:r>
            <a:r>
              <a:rPr sz="1400" b="1" spc="-45" dirty="0">
                <a:latin typeface="Calibri"/>
                <a:cs typeface="Calibri"/>
              </a:rPr>
              <a:t> </a:t>
            </a:r>
            <a:r>
              <a:rPr sz="1400" b="1" spc="-10" dirty="0">
                <a:latin typeface="Calibri"/>
                <a:cs typeface="Calibri"/>
              </a:rPr>
              <a:t>pm.</a:t>
            </a:r>
            <a:r>
              <a:rPr sz="1400" b="1" spc="-40" dirty="0">
                <a:latin typeface="Calibri"/>
                <a:cs typeface="Calibri"/>
              </a:rPr>
              <a:t> </a:t>
            </a:r>
            <a:r>
              <a:rPr sz="1400" spc="-10" dirty="0">
                <a:latin typeface="Calibri"/>
                <a:cs typeface="Calibri"/>
              </a:rPr>
              <a:t>Unit</a:t>
            </a:r>
            <a:r>
              <a:rPr sz="1400" spc="-45" dirty="0">
                <a:latin typeface="Calibri"/>
                <a:cs typeface="Calibri"/>
              </a:rPr>
              <a:t> </a:t>
            </a:r>
            <a:r>
              <a:rPr sz="1400" spc="-10" dirty="0">
                <a:latin typeface="Calibri"/>
                <a:cs typeface="Calibri"/>
              </a:rPr>
              <a:t>Activities</a:t>
            </a:r>
            <a:endParaRPr sz="1400" dirty="0">
              <a:latin typeface="Calibri"/>
              <a:cs typeface="Calibri"/>
            </a:endParaRPr>
          </a:p>
          <a:p>
            <a:pPr marL="561340" marR="80645" indent="-229235">
              <a:lnSpc>
                <a:spcPts val="1310"/>
              </a:lnSpc>
              <a:spcBef>
                <a:spcPts val="765"/>
              </a:spcBef>
              <a:buFont typeface="Symbol"/>
              <a:buChar char=""/>
              <a:tabLst>
                <a:tab pos="561340" algn="l"/>
              </a:tabLst>
            </a:pPr>
            <a:r>
              <a:rPr sz="1400" b="1" spc="-30" dirty="0">
                <a:latin typeface="Calibri"/>
                <a:cs typeface="Calibri"/>
              </a:rPr>
              <a:t>3:45-</a:t>
            </a:r>
            <a:r>
              <a:rPr sz="1400" b="1" spc="-10" dirty="0">
                <a:latin typeface="Calibri"/>
                <a:cs typeface="Calibri"/>
              </a:rPr>
              <a:t>5:00</a:t>
            </a:r>
            <a:r>
              <a:rPr sz="1400" b="1" spc="-20" dirty="0">
                <a:latin typeface="Calibri"/>
                <a:cs typeface="Calibri"/>
              </a:rPr>
              <a:t> </a:t>
            </a:r>
            <a:r>
              <a:rPr sz="1400" b="1" spc="-10" dirty="0">
                <a:latin typeface="Calibri"/>
                <a:cs typeface="Calibri"/>
              </a:rPr>
              <a:t>pm.</a:t>
            </a:r>
            <a:r>
              <a:rPr sz="1400" b="1" spc="-20" dirty="0">
                <a:latin typeface="Calibri"/>
                <a:cs typeface="Calibri"/>
              </a:rPr>
              <a:t> </a:t>
            </a:r>
            <a:r>
              <a:rPr sz="1400" spc="-20" dirty="0">
                <a:latin typeface="Calibri"/>
                <a:cs typeface="Calibri"/>
              </a:rPr>
              <a:t>Dutch Oven </a:t>
            </a:r>
            <a:r>
              <a:rPr sz="1400" spc="-25" dirty="0">
                <a:latin typeface="Calibri"/>
                <a:cs typeface="Calibri"/>
              </a:rPr>
              <a:t>Competition,</a:t>
            </a:r>
            <a:r>
              <a:rPr sz="1400" spc="-20" dirty="0">
                <a:latin typeface="Calibri"/>
                <a:cs typeface="Calibri"/>
              </a:rPr>
              <a:t> Gaga</a:t>
            </a:r>
            <a:r>
              <a:rPr sz="1400" spc="-25" dirty="0">
                <a:latin typeface="Calibri"/>
                <a:cs typeface="Calibri"/>
              </a:rPr>
              <a:t> </a:t>
            </a:r>
            <a:r>
              <a:rPr sz="1400" spc="-10" dirty="0">
                <a:latin typeface="Calibri"/>
                <a:cs typeface="Calibri"/>
              </a:rPr>
              <a:t>Ball</a:t>
            </a:r>
            <a:r>
              <a:rPr sz="1400" spc="-20" dirty="0">
                <a:latin typeface="Calibri"/>
                <a:cs typeface="Calibri"/>
              </a:rPr>
              <a:t> </a:t>
            </a:r>
            <a:r>
              <a:rPr sz="1400" spc="-25" dirty="0">
                <a:latin typeface="Calibri"/>
                <a:cs typeface="Calibri"/>
              </a:rPr>
              <a:t>Tournament,</a:t>
            </a:r>
            <a:r>
              <a:rPr sz="1400" spc="-20" dirty="0">
                <a:latin typeface="Calibri"/>
                <a:cs typeface="Calibri"/>
              </a:rPr>
              <a:t> Gold</a:t>
            </a:r>
            <a:r>
              <a:rPr sz="1400" spc="-30" dirty="0">
                <a:latin typeface="Calibri"/>
                <a:cs typeface="Calibri"/>
              </a:rPr>
              <a:t> </a:t>
            </a:r>
            <a:r>
              <a:rPr sz="1400" spc="-10" dirty="0">
                <a:latin typeface="Calibri"/>
                <a:cs typeface="Calibri"/>
              </a:rPr>
              <a:t>Prospecting, </a:t>
            </a:r>
            <a:r>
              <a:rPr sz="1400" spc="-25" dirty="0">
                <a:latin typeface="Calibri"/>
                <a:cs typeface="Calibri"/>
              </a:rPr>
              <a:t>Branding</a:t>
            </a:r>
            <a:r>
              <a:rPr sz="1400" spc="-30" dirty="0">
                <a:latin typeface="Calibri"/>
                <a:cs typeface="Calibri"/>
              </a:rPr>
              <a:t> </a:t>
            </a:r>
            <a:r>
              <a:rPr sz="1400" spc="-20" dirty="0">
                <a:latin typeface="Calibri"/>
                <a:cs typeface="Calibri"/>
              </a:rPr>
              <a:t>Station,</a:t>
            </a:r>
            <a:r>
              <a:rPr sz="1400" spc="-25" dirty="0">
                <a:latin typeface="Calibri"/>
                <a:cs typeface="Calibri"/>
              </a:rPr>
              <a:t> </a:t>
            </a:r>
            <a:r>
              <a:rPr sz="1400" spc="-20" dirty="0">
                <a:latin typeface="Calibri"/>
                <a:cs typeface="Calibri"/>
              </a:rPr>
              <a:t>Trading</a:t>
            </a:r>
            <a:r>
              <a:rPr sz="1400" spc="-15" dirty="0">
                <a:latin typeface="Calibri"/>
                <a:cs typeface="Calibri"/>
              </a:rPr>
              <a:t> </a:t>
            </a:r>
            <a:r>
              <a:rPr sz="1400" spc="-20" dirty="0">
                <a:latin typeface="Calibri"/>
                <a:cs typeface="Calibri"/>
              </a:rPr>
              <a:t>Post,</a:t>
            </a:r>
            <a:r>
              <a:rPr sz="1400" spc="-25" dirty="0">
                <a:latin typeface="Calibri"/>
                <a:cs typeface="Calibri"/>
              </a:rPr>
              <a:t> </a:t>
            </a:r>
            <a:r>
              <a:rPr sz="1400" spc="-10" dirty="0">
                <a:latin typeface="Calibri"/>
                <a:cs typeface="Calibri"/>
              </a:rPr>
              <a:t>Hike</a:t>
            </a:r>
            <a:r>
              <a:rPr sz="1400" spc="-30" dirty="0">
                <a:latin typeface="Calibri"/>
                <a:cs typeface="Calibri"/>
              </a:rPr>
              <a:t> </a:t>
            </a:r>
            <a:r>
              <a:rPr sz="1400" dirty="0">
                <a:latin typeface="Calibri"/>
                <a:cs typeface="Calibri"/>
              </a:rPr>
              <a:t>to</a:t>
            </a:r>
            <a:r>
              <a:rPr sz="1400" spc="-25" dirty="0">
                <a:latin typeface="Calibri"/>
                <a:cs typeface="Calibri"/>
              </a:rPr>
              <a:t> </a:t>
            </a:r>
            <a:r>
              <a:rPr sz="1400" spc="-10" dirty="0">
                <a:latin typeface="Calibri"/>
                <a:cs typeface="Calibri"/>
              </a:rPr>
              <a:t>Cemetery</a:t>
            </a:r>
            <a:r>
              <a:rPr lang="en-US" sz="1400" spc="-10" dirty="0">
                <a:latin typeface="Calibri"/>
                <a:cs typeface="Calibri"/>
              </a:rPr>
              <a:t>, Patch Trading (at trading post)</a:t>
            </a:r>
            <a:endParaRPr sz="1400" dirty="0">
              <a:latin typeface="Calibri"/>
              <a:cs typeface="Calibri"/>
            </a:endParaRPr>
          </a:p>
          <a:p>
            <a:pPr marL="561340" indent="-229235">
              <a:lnSpc>
                <a:spcPct val="100000"/>
              </a:lnSpc>
              <a:spcBef>
                <a:spcPts val="575"/>
              </a:spcBef>
              <a:buFont typeface="Symbol"/>
              <a:buChar char=""/>
              <a:tabLst>
                <a:tab pos="561340" algn="l"/>
              </a:tabLst>
            </a:pPr>
            <a:r>
              <a:rPr sz="1400" b="1" spc="-10" dirty="0">
                <a:latin typeface="Calibri"/>
                <a:cs typeface="Calibri"/>
              </a:rPr>
              <a:t>5:00</a:t>
            </a:r>
            <a:r>
              <a:rPr sz="1400" b="1" spc="-35" dirty="0">
                <a:latin typeface="Calibri"/>
                <a:cs typeface="Calibri"/>
              </a:rPr>
              <a:t> </a:t>
            </a:r>
            <a:r>
              <a:rPr sz="1400" b="1" spc="-10" dirty="0">
                <a:latin typeface="Calibri"/>
                <a:cs typeface="Calibri"/>
              </a:rPr>
              <a:t>pm.</a:t>
            </a:r>
            <a:r>
              <a:rPr sz="1400" b="1" spc="-35" dirty="0">
                <a:latin typeface="Calibri"/>
                <a:cs typeface="Calibri"/>
              </a:rPr>
              <a:t> </a:t>
            </a:r>
            <a:r>
              <a:rPr sz="1400" spc="-20" dirty="0">
                <a:latin typeface="Calibri"/>
                <a:cs typeface="Calibri"/>
              </a:rPr>
              <a:t>Flags;</a:t>
            </a:r>
            <a:r>
              <a:rPr sz="1400" spc="-30" dirty="0">
                <a:latin typeface="Calibri"/>
                <a:cs typeface="Calibri"/>
              </a:rPr>
              <a:t> </a:t>
            </a:r>
            <a:r>
              <a:rPr sz="1400" spc="-20" dirty="0">
                <a:latin typeface="Calibri"/>
                <a:cs typeface="Calibri"/>
              </a:rPr>
              <a:t>Bring</a:t>
            </a:r>
            <a:r>
              <a:rPr sz="1400" spc="-40" dirty="0">
                <a:latin typeface="Calibri"/>
                <a:cs typeface="Calibri"/>
              </a:rPr>
              <a:t> </a:t>
            </a:r>
            <a:r>
              <a:rPr sz="1400" spc="-20" dirty="0">
                <a:latin typeface="Calibri"/>
                <a:cs typeface="Calibri"/>
              </a:rPr>
              <a:t>Dutch</a:t>
            </a:r>
            <a:r>
              <a:rPr sz="1400" spc="-35" dirty="0">
                <a:latin typeface="Calibri"/>
                <a:cs typeface="Calibri"/>
              </a:rPr>
              <a:t> </a:t>
            </a:r>
            <a:r>
              <a:rPr sz="1400" spc="-20" dirty="0">
                <a:latin typeface="Calibri"/>
                <a:cs typeface="Calibri"/>
              </a:rPr>
              <a:t>ovens</a:t>
            </a:r>
            <a:r>
              <a:rPr sz="1400" spc="-30" dirty="0">
                <a:latin typeface="Calibri"/>
                <a:cs typeface="Calibri"/>
              </a:rPr>
              <a:t> </a:t>
            </a:r>
            <a:r>
              <a:rPr sz="1400" spc="-10" dirty="0">
                <a:latin typeface="Calibri"/>
                <a:cs typeface="Calibri"/>
              </a:rPr>
              <a:t>for</a:t>
            </a:r>
            <a:r>
              <a:rPr sz="1400" spc="-40" dirty="0">
                <a:latin typeface="Calibri"/>
                <a:cs typeface="Calibri"/>
              </a:rPr>
              <a:t> </a:t>
            </a:r>
            <a:r>
              <a:rPr sz="1400" spc="-10" dirty="0">
                <a:latin typeface="Calibri"/>
                <a:cs typeface="Calibri"/>
              </a:rPr>
              <a:t>judging</a:t>
            </a:r>
            <a:endParaRPr sz="1400" dirty="0">
              <a:latin typeface="Calibri"/>
              <a:cs typeface="Calibri"/>
            </a:endParaRPr>
          </a:p>
          <a:p>
            <a:pPr marL="561340" indent="-229235">
              <a:lnSpc>
                <a:spcPct val="100000"/>
              </a:lnSpc>
              <a:spcBef>
                <a:spcPts val="565"/>
              </a:spcBef>
              <a:buFont typeface="Symbol"/>
              <a:buChar char=""/>
              <a:tabLst>
                <a:tab pos="561340" algn="l"/>
              </a:tabLst>
            </a:pPr>
            <a:r>
              <a:rPr sz="1400" b="1" spc="-40" dirty="0">
                <a:latin typeface="Calibri"/>
                <a:cs typeface="Calibri"/>
              </a:rPr>
              <a:t>5:15-</a:t>
            </a:r>
            <a:r>
              <a:rPr sz="1400" b="1" spc="-25" dirty="0">
                <a:latin typeface="Calibri"/>
                <a:cs typeface="Calibri"/>
              </a:rPr>
              <a:t>7:00 </a:t>
            </a:r>
            <a:r>
              <a:rPr sz="1400" b="1" spc="-10" dirty="0">
                <a:latin typeface="Calibri"/>
                <a:cs typeface="Calibri"/>
              </a:rPr>
              <a:t>pm.</a:t>
            </a:r>
            <a:r>
              <a:rPr sz="1400" b="1" spc="-20" dirty="0">
                <a:latin typeface="Calibri"/>
                <a:cs typeface="Calibri"/>
              </a:rPr>
              <a:t> </a:t>
            </a:r>
            <a:r>
              <a:rPr sz="1400" spc="-30" dirty="0">
                <a:latin typeface="Calibri"/>
                <a:cs typeface="Calibri"/>
              </a:rPr>
              <a:t>Dinner</a:t>
            </a:r>
            <a:r>
              <a:rPr sz="1400" spc="-25" dirty="0">
                <a:latin typeface="Calibri"/>
                <a:cs typeface="Calibri"/>
              </a:rPr>
              <a:t> </a:t>
            </a:r>
            <a:r>
              <a:rPr sz="1400" spc="-20" dirty="0">
                <a:latin typeface="Calibri"/>
                <a:cs typeface="Calibri"/>
              </a:rPr>
              <a:t>and </a:t>
            </a:r>
            <a:r>
              <a:rPr sz="1400" spc="-35" dirty="0">
                <a:latin typeface="Calibri"/>
                <a:cs typeface="Calibri"/>
              </a:rPr>
              <a:t>Clean-</a:t>
            </a:r>
            <a:r>
              <a:rPr sz="1400" spc="-25" dirty="0">
                <a:latin typeface="Calibri"/>
                <a:cs typeface="Calibri"/>
              </a:rPr>
              <a:t>up</a:t>
            </a:r>
            <a:endParaRPr sz="1400" dirty="0">
              <a:latin typeface="Calibri"/>
              <a:cs typeface="Calibri"/>
            </a:endParaRPr>
          </a:p>
          <a:p>
            <a:pPr marL="561340" indent="-229235">
              <a:lnSpc>
                <a:spcPct val="100000"/>
              </a:lnSpc>
              <a:spcBef>
                <a:spcPts val="565"/>
              </a:spcBef>
              <a:buFont typeface="Symbol"/>
              <a:buChar char=""/>
              <a:tabLst>
                <a:tab pos="561340" algn="l"/>
              </a:tabLst>
            </a:pPr>
            <a:r>
              <a:rPr sz="1400" b="1" spc="-25" dirty="0">
                <a:latin typeface="Calibri"/>
                <a:cs typeface="Calibri"/>
              </a:rPr>
              <a:t>7:30</a:t>
            </a:r>
            <a:r>
              <a:rPr sz="1400" b="1" spc="-45" dirty="0">
                <a:latin typeface="Calibri"/>
                <a:cs typeface="Calibri"/>
              </a:rPr>
              <a:t> </a:t>
            </a:r>
            <a:r>
              <a:rPr sz="1400" b="1" spc="-20" dirty="0">
                <a:latin typeface="Calibri"/>
                <a:cs typeface="Calibri"/>
              </a:rPr>
              <a:t>pm.</a:t>
            </a:r>
            <a:r>
              <a:rPr sz="1400" b="1" spc="-40" dirty="0">
                <a:latin typeface="Calibri"/>
                <a:cs typeface="Calibri"/>
              </a:rPr>
              <a:t> </a:t>
            </a:r>
            <a:r>
              <a:rPr sz="1400" spc="-20" dirty="0">
                <a:latin typeface="Calibri"/>
                <a:cs typeface="Calibri"/>
              </a:rPr>
              <a:t>Meet</a:t>
            </a:r>
            <a:r>
              <a:rPr sz="1400" spc="-45" dirty="0">
                <a:latin typeface="Calibri"/>
                <a:cs typeface="Calibri"/>
              </a:rPr>
              <a:t> </a:t>
            </a:r>
            <a:r>
              <a:rPr sz="1400" dirty="0">
                <a:latin typeface="Calibri"/>
                <a:cs typeface="Calibri"/>
              </a:rPr>
              <a:t>at</a:t>
            </a:r>
            <a:r>
              <a:rPr sz="1400" spc="-50" dirty="0">
                <a:latin typeface="Calibri"/>
                <a:cs typeface="Calibri"/>
              </a:rPr>
              <a:t> </a:t>
            </a:r>
            <a:r>
              <a:rPr sz="1400" spc="-25" dirty="0">
                <a:latin typeface="Calibri"/>
                <a:cs typeface="Calibri"/>
              </a:rPr>
              <a:t>Dining</a:t>
            </a:r>
            <a:r>
              <a:rPr sz="1400" spc="-35" dirty="0">
                <a:latin typeface="Calibri"/>
                <a:cs typeface="Calibri"/>
              </a:rPr>
              <a:t> </a:t>
            </a:r>
            <a:r>
              <a:rPr sz="1400" spc="-20" dirty="0">
                <a:latin typeface="Calibri"/>
                <a:cs typeface="Calibri"/>
              </a:rPr>
              <a:t>Hall</a:t>
            </a:r>
            <a:r>
              <a:rPr sz="1400" spc="-40" dirty="0">
                <a:latin typeface="Calibri"/>
                <a:cs typeface="Calibri"/>
              </a:rPr>
              <a:t> </a:t>
            </a:r>
            <a:r>
              <a:rPr sz="1400" spc="-20" dirty="0">
                <a:latin typeface="Calibri"/>
                <a:cs typeface="Calibri"/>
              </a:rPr>
              <a:t>for</a:t>
            </a:r>
            <a:r>
              <a:rPr sz="1400" spc="-40" dirty="0">
                <a:latin typeface="Calibri"/>
                <a:cs typeface="Calibri"/>
              </a:rPr>
              <a:t> </a:t>
            </a:r>
            <a:r>
              <a:rPr sz="1400" spc="-25" dirty="0">
                <a:latin typeface="Calibri"/>
                <a:cs typeface="Calibri"/>
              </a:rPr>
              <a:t>Closing</a:t>
            </a:r>
            <a:r>
              <a:rPr sz="1400" spc="-35" dirty="0">
                <a:latin typeface="Calibri"/>
                <a:cs typeface="Calibri"/>
              </a:rPr>
              <a:t> </a:t>
            </a:r>
            <a:r>
              <a:rPr sz="1400" spc="-10" dirty="0">
                <a:latin typeface="Calibri"/>
                <a:cs typeface="Calibri"/>
              </a:rPr>
              <a:t>Campfire</a:t>
            </a:r>
            <a:endParaRPr sz="1400" dirty="0">
              <a:latin typeface="Calibri"/>
              <a:cs typeface="Calibri"/>
            </a:endParaRPr>
          </a:p>
          <a:p>
            <a:pPr marL="561340" indent="-229235">
              <a:lnSpc>
                <a:spcPct val="100000"/>
              </a:lnSpc>
              <a:spcBef>
                <a:spcPts val="565"/>
              </a:spcBef>
              <a:buFont typeface="Symbol"/>
              <a:buChar char=""/>
              <a:tabLst>
                <a:tab pos="561340" algn="l"/>
              </a:tabLst>
            </a:pPr>
            <a:r>
              <a:rPr sz="1400" b="1" spc="-30" dirty="0">
                <a:latin typeface="Calibri"/>
                <a:cs typeface="Calibri"/>
              </a:rPr>
              <a:t>8:00-</a:t>
            </a:r>
            <a:r>
              <a:rPr sz="1400" b="1" spc="-10" dirty="0">
                <a:latin typeface="Calibri"/>
                <a:cs typeface="Calibri"/>
              </a:rPr>
              <a:t>9:30</a:t>
            </a:r>
            <a:r>
              <a:rPr sz="1400" b="1" spc="-25" dirty="0">
                <a:latin typeface="Calibri"/>
                <a:cs typeface="Calibri"/>
              </a:rPr>
              <a:t> </a:t>
            </a:r>
            <a:r>
              <a:rPr sz="1400" b="1" spc="-10" dirty="0">
                <a:latin typeface="Calibri"/>
                <a:cs typeface="Calibri"/>
              </a:rPr>
              <a:t>pm.</a:t>
            </a:r>
            <a:r>
              <a:rPr sz="1400" b="1" spc="-25" dirty="0">
                <a:latin typeface="Calibri"/>
                <a:cs typeface="Calibri"/>
              </a:rPr>
              <a:t> </a:t>
            </a:r>
            <a:r>
              <a:rPr sz="1400" spc="-20" dirty="0">
                <a:latin typeface="Calibri"/>
                <a:cs typeface="Calibri"/>
              </a:rPr>
              <a:t>Closing</a:t>
            </a:r>
            <a:r>
              <a:rPr sz="1400" spc="-10" dirty="0">
                <a:latin typeface="Calibri"/>
                <a:cs typeface="Calibri"/>
              </a:rPr>
              <a:t> </a:t>
            </a:r>
            <a:r>
              <a:rPr sz="1400" spc="-25" dirty="0">
                <a:latin typeface="Calibri"/>
                <a:cs typeface="Calibri"/>
              </a:rPr>
              <a:t>Campfire, </a:t>
            </a:r>
            <a:r>
              <a:rPr sz="1400" spc="-20" dirty="0">
                <a:latin typeface="Calibri"/>
                <a:cs typeface="Calibri"/>
              </a:rPr>
              <a:t>Awards, </a:t>
            </a:r>
            <a:r>
              <a:rPr sz="1400" dirty="0">
                <a:latin typeface="Calibri"/>
                <a:cs typeface="Calibri"/>
              </a:rPr>
              <a:t>OA</a:t>
            </a:r>
            <a:r>
              <a:rPr sz="1400" spc="-30" dirty="0">
                <a:latin typeface="Calibri"/>
                <a:cs typeface="Calibri"/>
              </a:rPr>
              <a:t> </a:t>
            </a:r>
            <a:r>
              <a:rPr sz="1400" spc="-25" dirty="0">
                <a:latin typeface="Calibri"/>
                <a:cs typeface="Calibri"/>
              </a:rPr>
              <a:t>Induction</a:t>
            </a:r>
            <a:r>
              <a:rPr sz="1400" spc="-20" dirty="0">
                <a:latin typeface="Calibri"/>
                <a:cs typeface="Calibri"/>
              </a:rPr>
              <a:t> </a:t>
            </a:r>
            <a:r>
              <a:rPr sz="1400" spc="-10" dirty="0">
                <a:latin typeface="Calibri"/>
                <a:cs typeface="Calibri"/>
              </a:rPr>
              <a:t>Callouts</a:t>
            </a:r>
            <a:endParaRPr sz="1400" dirty="0">
              <a:latin typeface="Calibri"/>
              <a:cs typeface="Calibri"/>
            </a:endParaRPr>
          </a:p>
          <a:p>
            <a:pPr marL="561340" indent="-229235">
              <a:lnSpc>
                <a:spcPct val="100000"/>
              </a:lnSpc>
              <a:spcBef>
                <a:spcPts val="550"/>
              </a:spcBef>
              <a:buFont typeface="Symbol"/>
              <a:buChar char=""/>
              <a:tabLst>
                <a:tab pos="561340" algn="l"/>
              </a:tabLst>
            </a:pPr>
            <a:r>
              <a:rPr sz="1400" b="1" spc="-10" dirty="0">
                <a:latin typeface="Calibri"/>
                <a:cs typeface="Calibri"/>
              </a:rPr>
              <a:t>9:30</a:t>
            </a:r>
            <a:r>
              <a:rPr sz="1400" b="1" spc="-30" dirty="0">
                <a:latin typeface="Calibri"/>
                <a:cs typeface="Calibri"/>
              </a:rPr>
              <a:t> </a:t>
            </a:r>
            <a:r>
              <a:rPr sz="1400" b="1" spc="-10" dirty="0">
                <a:latin typeface="Calibri"/>
                <a:cs typeface="Calibri"/>
              </a:rPr>
              <a:t>pm.</a:t>
            </a:r>
            <a:r>
              <a:rPr sz="1400" b="1" spc="-25" dirty="0">
                <a:latin typeface="Calibri"/>
                <a:cs typeface="Calibri"/>
              </a:rPr>
              <a:t> </a:t>
            </a:r>
            <a:r>
              <a:rPr sz="1400" spc="-10" dirty="0">
                <a:latin typeface="Calibri"/>
                <a:cs typeface="Calibri"/>
              </a:rPr>
              <a:t>(after</a:t>
            </a:r>
            <a:r>
              <a:rPr sz="1400" spc="-25" dirty="0">
                <a:latin typeface="Calibri"/>
                <a:cs typeface="Calibri"/>
              </a:rPr>
              <a:t> Campfire)</a:t>
            </a:r>
            <a:r>
              <a:rPr sz="1400" spc="-20" dirty="0">
                <a:latin typeface="Calibri"/>
                <a:cs typeface="Calibri"/>
              </a:rPr>
              <a:t> </a:t>
            </a:r>
            <a:r>
              <a:rPr sz="1400" dirty="0">
                <a:latin typeface="Calibri"/>
                <a:cs typeface="Calibri"/>
              </a:rPr>
              <a:t>-</a:t>
            </a:r>
            <a:r>
              <a:rPr sz="1400" spc="-30" dirty="0">
                <a:latin typeface="Calibri"/>
                <a:cs typeface="Calibri"/>
              </a:rPr>
              <a:t> </a:t>
            </a:r>
            <a:r>
              <a:rPr sz="1400" spc="-25" dirty="0">
                <a:latin typeface="Calibri"/>
                <a:cs typeface="Calibri"/>
              </a:rPr>
              <a:t>Fellowship </a:t>
            </a:r>
            <a:r>
              <a:rPr sz="1400" spc="-20" dirty="0">
                <a:latin typeface="Calibri"/>
                <a:cs typeface="Calibri"/>
              </a:rPr>
              <a:t>Cracker</a:t>
            </a:r>
            <a:r>
              <a:rPr sz="1400" spc="-35" dirty="0">
                <a:latin typeface="Calibri"/>
                <a:cs typeface="Calibri"/>
              </a:rPr>
              <a:t> </a:t>
            </a:r>
            <a:r>
              <a:rPr sz="1400" spc="-20" dirty="0">
                <a:latin typeface="Calibri"/>
                <a:cs typeface="Calibri"/>
              </a:rPr>
              <a:t>Barrel</a:t>
            </a:r>
            <a:r>
              <a:rPr sz="1400" spc="-25" dirty="0">
                <a:latin typeface="Calibri"/>
                <a:cs typeface="Calibri"/>
              </a:rPr>
              <a:t> </a:t>
            </a:r>
            <a:r>
              <a:rPr sz="1400" dirty="0">
                <a:latin typeface="Calibri"/>
                <a:cs typeface="Calibri"/>
              </a:rPr>
              <a:t>at</a:t>
            </a:r>
            <a:r>
              <a:rPr sz="1400" spc="-30" dirty="0">
                <a:latin typeface="Calibri"/>
                <a:cs typeface="Calibri"/>
              </a:rPr>
              <a:t> </a:t>
            </a:r>
            <a:r>
              <a:rPr sz="1400" spc="-25" dirty="0">
                <a:latin typeface="Calibri"/>
                <a:cs typeface="Calibri"/>
              </a:rPr>
              <a:t>Dining</a:t>
            </a:r>
            <a:r>
              <a:rPr sz="1400" spc="-30" dirty="0">
                <a:latin typeface="Calibri"/>
                <a:cs typeface="Calibri"/>
              </a:rPr>
              <a:t> </a:t>
            </a:r>
            <a:r>
              <a:rPr sz="1400" spc="-20" dirty="0">
                <a:latin typeface="Calibri"/>
                <a:cs typeface="Calibri"/>
              </a:rPr>
              <a:t>Hall</a:t>
            </a:r>
            <a:endParaRPr sz="1400" dirty="0">
              <a:latin typeface="Calibri"/>
              <a:cs typeface="Calibri"/>
            </a:endParaRPr>
          </a:p>
          <a:p>
            <a:pPr marL="561340" indent="-229235">
              <a:lnSpc>
                <a:spcPct val="100000"/>
              </a:lnSpc>
              <a:spcBef>
                <a:spcPts val="745"/>
              </a:spcBef>
              <a:buFont typeface="Symbol"/>
              <a:buChar char=""/>
              <a:tabLst>
                <a:tab pos="561340" algn="l"/>
              </a:tabLst>
            </a:pPr>
            <a:r>
              <a:rPr sz="1400" b="1" spc="-20" dirty="0">
                <a:latin typeface="Calibri"/>
                <a:cs typeface="Calibri"/>
              </a:rPr>
              <a:t>10:30</a:t>
            </a:r>
            <a:r>
              <a:rPr sz="1400" b="1" spc="-30" dirty="0">
                <a:latin typeface="Calibri"/>
                <a:cs typeface="Calibri"/>
              </a:rPr>
              <a:t> </a:t>
            </a:r>
            <a:r>
              <a:rPr sz="1400" b="1" spc="-10" dirty="0">
                <a:latin typeface="Calibri"/>
                <a:cs typeface="Calibri"/>
              </a:rPr>
              <a:t>pm.</a:t>
            </a:r>
            <a:r>
              <a:rPr sz="1400" b="1" spc="-30" dirty="0">
                <a:latin typeface="Calibri"/>
                <a:cs typeface="Calibri"/>
              </a:rPr>
              <a:t> </a:t>
            </a:r>
            <a:r>
              <a:rPr sz="1400" spc="-20" dirty="0">
                <a:latin typeface="Calibri"/>
                <a:cs typeface="Calibri"/>
              </a:rPr>
              <a:t>Taps,</a:t>
            </a:r>
            <a:r>
              <a:rPr sz="1400" spc="-25" dirty="0">
                <a:latin typeface="Calibri"/>
                <a:cs typeface="Calibri"/>
              </a:rPr>
              <a:t> </a:t>
            </a:r>
            <a:r>
              <a:rPr sz="1400" spc="-20" dirty="0">
                <a:latin typeface="Calibri"/>
                <a:cs typeface="Calibri"/>
              </a:rPr>
              <a:t>Quiet</a:t>
            </a:r>
            <a:r>
              <a:rPr sz="1400" spc="-30" dirty="0">
                <a:latin typeface="Calibri"/>
                <a:cs typeface="Calibri"/>
              </a:rPr>
              <a:t> </a:t>
            </a:r>
            <a:r>
              <a:rPr sz="1400" spc="-20" dirty="0">
                <a:latin typeface="Calibri"/>
                <a:cs typeface="Calibri"/>
              </a:rPr>
              <a:t>Time</a:t>
            </a:r>
            <a:endParaRPr sz="1400" dirty="0">
              <a:latin typeface="Calibri"/>
              <a:cs typeface="Calibri"/>
            </a:endParaRPr>
          </a:p>
          <a:p>
            <a:pPr marL="127000">
              <a:lnSpc>
                <a:spcPct val="100000"/>
              </a:lnSpc>
            </a:pPr>
            <a:endParaRPr lang="en-US" b="1" dirty="0">
              <a:latin typeface="Calibri"/>
              <a:cs typeface="Calibri"/>
            </a:endParaRPr>
          </a:p>
          <a:p>
            <a:pPr marL="127000">
              <a:lnSpc>
                <a:spcPct val="100000"/>
              </a:lnSpc>
            </a:pPr>
            <a:r>
              <a:rPr b="1" dirty="0">
                <a:latin typeface="Calibri"/>
                <a:cs typeface="Calibri"/>
              </a:rPr>
              <a:t>Sunday,</a:t>
            </a:r>
            <a:r>
              <a:rPr b="1" spc="-35" dirty="0">
                <a:latin typeface="Calibri"/>
                <a:cs typeface="Calibri"/>
              </a:rPr>
              <a:t> </a:t>
            </a:r>
            <a:r>
              <a:rPr b="1" dirty="0">
                <a:latin typeface="Calibri"/>
                <a:cs typeface="Calibri"/>
              </a:rPr>
              <a:t>April</a:t>
            </a:r>
            <a:r>
              <a:rPr b="1" spc="-25" dirty="0">
                <a:latin typeface="Calibri"/>
                <a:cs typeface="Calibri"/>
              </a:rPr>
              <a:t> </a:t>
            </a:r>
            <a:r>
              <a:rPr b="1" dirty="0">
                <a:latin typeface="Calibri"/>
                <a:cs typeface="Calibri"/>
              </a:rPr>
              <a:t>12,</a:t>
            </a:r>
            <a:r>
              <a:rPr b="1" spc="-25" dirty="0">
                <a:latin typeface="Calibri"/>
                <a:cs typeface="Calibri"/>
              </a:rPr>
              <a:t> </a:t>
            </a:r>
            <a:r>
              <a:rPr b="1" spc="-20" dirty="0">
                <a:latin typeface="Calibri"/>
                <a:cs typeface="Calibri"/>
              </a:rPr>
              <a:t>202</a:t>
            </a:r>
            <a:r>
              <a:rPr lang="en-US" b="1" spc="-20" dirty="0">
                <a:latin typeface="Calibri"/>
                <a:cs typeface="Calibri"/>
              </a:rPr>
              <a:t>6</a:t>
            </a:r>
            <a:endParaRPr dirty="0">
              <a:latin typeface="Calibri"/>
              <a:cs typeface="Calibri"/>
            </a:endParaRPr>
          </a:p>
          <a:p>
            <a:pPr marL="469900" indent="-228600">
              <a:lnSpc>
                <a:spcPct val="100000"/>
              </a:lnSpc>
              <a:spcBef>
                <a:spcPts val="675"/>
              </a:spcBef>
              <a:buFont typeface="Symbol"/>
              <a:buChar char=""/>
              <a:tabLst>
                <a:tab pos="469900" algn="l"/>
              </a:tabLst>
            </a:pPr>
            <a:r>
              <a:rPr sz="1400" b="1" spc="-25" dirty="0">
                <a:latin typeface="Calibri"/>
                <a:cs typeface="Calibri"/>
              </a:rPr>
              <a:t>6:30</a:t>
            </a:r>
            <a:r>
              <a:rPr sz="1400" b="1" spc="-40" dirty="0">
                <a:latin typeface="Calibri"/>
                <a:cs typeface="Calibri"/>
              </a:rPr>
              <a:t> </a:t>
            </a:r>
            <a:r>
              <a:rPr sz="1400" b="1" spc="-20" dirty="0">
                <a:latin typeface="Calibri"/>
                <a:cs typeface="Calibri"/>
              </a:rPr>
              <a:t>am.</a:t>
            </a:r>
            <a:r>
              <a:rPr sz="1400" b="1" spc="-40" dirty="0">
                <a:latin typeface="Calibri"/>
                <a:cs typeface="Calibri"/>
              </a:rPr>
              <a:t> </a:t>
            </a:r>
            <a:r>
              <a:rPr sz="1400" spc="-10" dirty="0">
                <a:latin typeface="Calibri"/>
                <a:cs typeface="Calibri"/>
              </a:rPr>
              <a:t>Reveille</a:t>
            </a:r>
            <a:endParaRPr sz="1400" dirty="0">
              <a:latin typeface="Calibri"/>
              <a:cs typeface="Calibri"/>
            </a:endParaRPr>
          </a:p>
          <a:p>
            <a:pPr marL="469900" indent="-228600">
              <a:lnSpc>
                <a:spcPct val="100000"/>
              </a:lnSpc>
              <a:spcBef>
                <a:spcPts val="575"/>
              </a:spcBef>
              <a:buFont typeface="Symbol"/>
              <a:buChar char=""/>
              <a:tabLst>
                <a:tab pos="469900" algn="l"/>
              </a:tabLst>
            </a:pPr>
            <a:r>
              <a:rPr sz="1400" b="1" spc="-40" dirty="0">
                <a:latin typeface="Calibri"/>
                <a:cs typeface="Calibri"/>
              </a:rPr>
              <a:t>6:30-</a:t>
            </a:r>
            <a:r>
              <a:rPr sz="1400" b="1" spc="-25" dirty="0">
                <a:latin typeface="Calibri"/>
                <a:cs typeface="Calibri"/>
              </a:rPr>
              <a:t>8:00</a:t>
            </a:r>
            <a:r>
              <a:rPr sz="1400" b="1" spc="-10" dirty="0">
                <a:latin typeface="Calibri"/>
                <a:cs typeface="Calibri"/>
              </a:rPr>
              <a:t> </a:t>
            </a:r>
            <a:r>
              <a:rPr sz="1400" b="1" spc="-20" dirty="0">
                <a:latin typeface="Calibri"/>
                <a:cs typeface="Calibri"/>
              </a:rPr>
              <a:t>am.</a:t>
            </a:r>
            <a:r>
              <a:rPr sz="1400" b="1" spc="-15" dirty="0">
                <a:latin typeface="Calibri"/>
                <a:cs typeface="Calibri"/>
              </a:rPr>
              <a:t> </a:t>
            </a:r>
            <a:r>
              <a:rPr sz="1400" spc="-25" dirty="0">
                <a:latin typeface="Calibri"/>
                <a:cs typeface="Calibri"/>
              </a:rPr>
              <a:t>Breakfast</a:t>
            </a:r>
            <a:r>
              <a:rPr sz="1400" spc="-10" dirty="0">
                <a:latin typeface="Calibri"/>
                <a:cs typeface="Calibri"/>
              </a:rPr>
              <a:t> </a:t>
            </a:r>
            <a:r>
              <a:rPr sz="1400" spc="-25" dirty="0">
                <a:latin typeface="Calibri"/>
                <a:cs typeface="Calibri"/>
              </a:rPr>
              <a:t>and</a:t>
            </a:r>
            <a:r>
              <a:rPr sz="1400" spc="-15" dirty="0">
                <a:latin typeface="Calibri"/>
                <a:cs typeface="Calibri"/>
              </a:rPr>
              <a:t> </a:t>
            </a:r>
            <a:r>
              <a:rPr sz="1400" spc="-35" dirty="0">
                <a:latin typeface="Calibri"/>
                <a:cs typeface="Calibri"/>
              </a:rPr>
              <a:t>Clean-</a:t>
            </a:r>
            <a:r>
              <a:rPr sz="1400" spc="-25" dirty="0">
                <a:latin typeface="Calibri"/>
                <a:cs typeface="Calibri"/>
              </a:rPr>
              <a:t>up</a:t>
            </a:r>
            <a:endParaRPr sz="1400" dirty="0">
              <a:latin typeface="Calibri"/>
              <a:cs typeface="Calibri"/>
            </a:endParaRPr>
          </a:p>
          <a:p>
            <a:pPr marL="469900" indent="-228600">
              <a:lnSpc>
                <a:spcPct val="100000"/>
              </a:lnSpc>
              <a:spcBef>
                <a:spcPts val="565"/>
              </a:spcBef>
              <a:buFont typeface="Symbol"/>
              <a:buChar char=""/>
              <a:tabLst>
                <a:tab pos="469900" algn="l"/>
              </a:tabLst>
            </a:pPr>
            <a:r>
              <a:rPr sz="1400" b="1" spc="-40" dirty="0">
                <a:latin typeface="Calibri"/>
                <a:cs typeface="Calibri"/>
              </a:rPr>
              <a:t>8:30-</a:t>
            </a:r>
            <a:r>
              <a:rPr sz="1400" b="1" spc="-20" dirty="0">
                <a:latin typeface="Calibri"/>
                <a:cs typeface="Calibri"/>
              </a:rPr>
              <a:t>8:45</a:t>
            </a:r>
            <a:r>
              <a:rPr sz="1400" b="1" spc="-5" dirty="0">
                <a:latin typeface="Calibri"/>
                <a:cs typeface="Calibri"/>
              </a:rPr>
              <a:t> </a:t>
            </a:r>
            <a:r>
              <a:rPr sz="1400" b="1" spc="-20" dirty="0">
                <a:latin typeface="Calibri"/>
                <a:cs typeface="Calibri"/>
              </a:rPr>
              <a:t>am.</a:t>
            </a:r>
            <a:r>
              <a:rPr sz="1400" b="1" spc="-15" dirty="0">
                <a:latin typeface="Calibri"/>
                <a:cs typeface="Calibri"/>
              </a:rPr>
              <a:t> </a:t>
            </a:r>
            <a:r>
              <a:rPr sz="1400" spc="-25" dirty="0">
                <a:latin typeface="Calibri"/>
                <a:cs typeface="Calibri"/>
              </a:rPr>
              <a:t>Flags,</a:t>
            </a:r>
            <a:r>
              <a:rPr sz="1400" dirty="0">
                <a:latin typeface="Calibri"/>
                <a:cs typeface="Calibri"/>
              </a:rPr>
              <a:t> </a:t>
            </a:r>
            <a:r>
              <a:rPr sz="1400" spc="-35" dirty="0">
                <a:latin typeface="Calibri"/>
                <a:cs typeface="Calibri"/>
              </a:rPr>
              <a:t>Announcements,</a:t>
            </a:r>
            <a:r>
              <a:rPr sz="1400" spc="-20" dirty="0">
                <a:latin typeface="Calibri"/>
                <a:cs typeface="Calibri"/>
              </a:rPr>
              <a:t> and</a:t>
            </a:r>
            <a:r>
              <a:rPr sz="1400" spc="-15" dirty="0">
                <a:latin typeface="Calibri"/>
                <a:cs typeface="Calibri"/>
              </a:rPr>
              <a:t> </a:t>
            </a:r>
            <a:r>
              <a:rPr sz="1400" spc="-25" dirty="0">
                <a:latin typeface="Calibri"/>
                <a:cs typeface="Calibri"/>
              </a:rPr>
              <a:t>Closing</a:t>
            </a:r>
            <a:r>
              <a:rPr sz="1400" dirty="0">
                <a:latin typeface="Calibri"/>
                <a:cs typeface="Calibri"/>
              </a:rPr>
              <a:t> </a:t>
            </a:r>
            <a:r>
              <a:rPr sz="1400" spc="-10" dirty="0">
                <a:latin typeface="Calibri"/>
                <a:cs typeface="Calibri"/>
              </a:rPr>
              <a:t>Ceremony</a:t>
            </a:r>
            <a:endParaRPr sz="1400" dirty="0">
              <a:latin typeface="Calibri"/>
              <a:cs typeface="Calibri"/>
            </a:endParaRPr>
          </a:p>
          <a:p>
            <a:pPr marL="469900" indent="-228600">
              <a:lnSpc>
                <a:spcPct val="100000"/>
              </a:lnSpc>
              <a:spcBef>
                <a:spcPts val="565"/>
              </a:spcBef>
              <a:buFont typeface="Symbol"/>
              <a:buChar char=""/>
              <a:tabLst>
                <a:tab pos="469900" algn="l"/>
              </a:tabLst>
            </a:pPr>
            <a:r>
              <a:rPr sz="1400" b="1" spc="-40" dirty="0">
                <a:latin typeface="Calibri"/>
                <a:cs typeface="Calibri"/>
              </a:rPr>
              <a:t>9:00-</a:t>
            </a:r>
            <a:r>
              <a:rPr sz="1400" b="1" spc="-20" dirty="0">
                <a:latin typeface="Calibri"/>
                <a:cs typeface="Calibri"/>
              </a:rPr>
              <a:t>9:15 </a:t>
            </a:r>
            <a:r>
              <a:rPr sz="1400" b="1" spc="-10" dirty="0">
                <a:latin typeface="Calibri"/>
                <a:cs typeface="Calibri"/>
              </a:rPr>
              <a:t>am</a:t>
            </a:r>
            <a:r>
              <a:rPr sz="1400" spc="-10" dirty="0">
                <a:latin typeface="Calibri"/>
                <a:cs typeface="Calibri"/>
              </a:rPr>
              <a:t>.</a:t>
            </a:r>
            <a:r>
              <a:rPr sz="1400" spc="-30" dirty="0">
                <a:latin typeface="Calibri"/>
                <a:cs typeface="Calibri"/>
              </a:rPr>
              <a:t> </a:t>
            </a:r>
            <a:r>
              <a:rPr sz="1400" spc="-25" dirty="0">
                <a:latin typeface="Calibri"/>
                <a:cs typeface="Calibri"/>
              </a:rPr>
              <a:t>Scout’s</a:t>
            </a:r>
            <a:r>
              <a:rPr sz="1400" spc="-30" dirty="0">
                <a:latin typeface="Calibri"/>
                <a:cs typeface="Calibri"/>
              </a:rPr>
              <a:t> </a:t>
            </a:r>
            <a:r>
              <a:rPr sz="1400" spc="-20" dirty="0">
                <a:latin typeface="Calibri"/>
                <a:cs typeface="Calibri"/>
              </a:rPr>
              <a:t>Own</a:t>
            </a:r>
            <a:r>
              <a:rPr sz="1400" spc="-25" dirty="0">
                <a:latin typeface="Calibri"/>
                <a:cs typeface="Calibri"/>
              </a:rPr>
              <a:t> Service </a:t>
            </a:r>
            <a:r>
              <a:rPr sz="1400" dirty="0">
                <a:latin typeface="Calibri"/>
                <a:cs typeface="Calibri"/>
              </a:rPr>
              <a:t>at</a:t>
            </a:r>
            <a:r>
              <a:rPr sz="1400" spc="-35" dirty="0">
                <a:latin typeface="Calibri"/>
                <a:cs typeface="Calibri"/>
              </a:rPr>
              <a:t> </a:t>
            </a:r>
            <a:r>
              <a:rPr sz="1400" spc="-30" dirty="0">
                <a:latin typeface="Calibri"/>
                <a:cs typeface="Calibri"/>
              </a:rPr>
              <a:t>Westmoreland</a:t>
            </a:r>
            <a:r>
              <a:rPr sz="1400" spc="-25" dirty="0">
                <a:latin typeface="Calibri"/>
                <a:cs typeface="Calibri"/>
              </a:rPr>
              <a:t> </a:t>
            </a:r>
            <a:r>
              <a:rPr sz="1400" spc="-10" dirty="0">
                <a:latin typeface="Calibri"/>
                <a:cs typeface="Calibri"/>
              </a:rPr>
              <a:t>Chapel</a:t>
            </a:r>
            <a:endParaRPr sz="1400" dirty="0">
              <a:latin typeface="Calibri"/>
              <a:cs typeface="Calibri"/>
            </a:endParaRPr>
          </a:p>
          <a:p>
            <a:pPr marL="469900" indent="-228600">
              <a:lnSpc>
                <a:spcPct val="100000"/>
              </a:lnSpc>
              <a:spcBef>
                <a:spcPts val="565"/>
              </a:spcBef>
              <a:buFont typeface="Symbol"/>
              <a:buChar char=""/>
              <a:tabLst>
                <a:tab pos="469900" algn="l"/>
              </a:tabLst>
            </a:pPr>
            <a:r>
              <a:rPr sz="1400" b="1" spc="-35" dirty="0">
                <a:latin typeface="Calibri"/>
                <a:cs typeface="Calibri"/>
              </a:rPr>
              <a:t>9:15 </a:t>
            </a:r>
            <a:r>
              <a:rPr sz="1400" b="1" spc="-50" dirty="0">
                <a:latin typeface="Calibri"/>
                <a:cs typeface="Calibri"/>
              </a:rPr>
              <a:t>-</a:t>
            </a:r>
            <a:r>
              <a:rPr sz="1400" b="1" spc="-35" dirty="0">
                <a:latin typeface="Calibri"/>
                <a:cs typeface="Calibri"/>
              </a:rPr>
              <a:t>11:30</a:t>
            </a:r>
            <a:r>
              <a:rPr sz="1400" b="1" spc="-30" dirty="0">
                <a:latin typeface="Calibri"/>
                <a:cs typeface="Calibri"/>
              </a:rPr>
              <a:t> </a:t>
            </a:r>
            <a:r>
              <a:rPr sz="1400" b="1" spc="-25" dirty="0">
                <a:latin typeface="Calibri"/>
                <a:cs typeface="Calibri"/>
              </a:rPr>
              <a:t>am.</a:t>
            </a:r>
            <a:r>
              <a:rPr sz="1400" b="1" spc="-30" dirty="0">
                <a:latin typeface="Calibri"/>
                <a:cs typeface="Calibri"/>
              </a:rPr>
              <a:t> </a:t>
            </a:r>
            <a:r>
              <a:rPr sz="1400" spc="-40" dirty="0">
                <a:latin typeface="Calibri"/>
                <a:cs typeface="Calibri"/>
              </a:rPr>
              <a:t>Clean</a:t>
            </a:r>
            <a:r>
              <a:rPr sz="1400" spc="-45" dirty="0">
                <a:latin typeface="Calibri"/>
                <a:cs typeface="Calibri"/>
              </a:rPr>
              <a:t> </a:t>
            </a:r>
            <a:r>
              <a:rPr sz="1400" spc="-30" dirty="0">
                <a:latin typeface="Calibri"/>
                <a:cs typeface="Calibri"/>
              </a:rPr>
              <a:t>up,</a:t>
            </a:r>
            <a:r>
              <a:rPr sz="1400" spc="-45" dirty="0">
                <a:latin typeface="Calibri"/>
                <a:cs typeface="Calibri"/>
              </a:rPr>
              <a:t> </a:t>
            </a:r>
            <a:r>
              <a:rPr sz="1400" spc="-35" dirty="0">
                <a:latin typeface="Calibri"/>
                <a:cs typeface="Calibri"/>
              </a:rPr>
              <a:t>pack</a:t>
            </a:r>
            <a:r>
              <a:rPr sz="1400" spc="-55" dirty="0">
                <a:latin typeface="Calibri"/>
                <a:cs typeface="Calibri"/>
              </a:rPr>
              <a:t> </a:t>
            </a:r>
            <a:r>
              <a:rPr sz="1400" spc="-30" dirty="0">
                <a:latin typeface="Calibri"/>
                <a:cs typeface="Calibri"/>
              </a:rPr>
              <a:t>up, </a:t>
            </a:r>
            <a:r>
              <a:rPr sz="1400" spc="-45" dirty="0">
                <a:latin typeface="Calibri"/>
                <a:cs typeface="Calibri"/>
              </a:rPr>
              <a:t>Check-</a:t>
            </a:r>
            <a:r>
              <a:rPr sz="1400" spc="-35" dirty="0">
                <a:latin typeface="Calibri"/>
                <a:cs typeface="Calibri"/>
              </a:rPr>
              <a:t>out,</a:t>
            </a:r>
            <a:r>
              <a:rPr sz="1400" spc="-50" dirty="0">
                <a:latin typeface="Calibri"/>
                <a:cs typeface="Calibri"/>
              </a:rPr>
              <a:t> </a:t>
            </a:r>
            <a:r>
              <a:rPr sz="1400" spc="-30" dirty="0">
                <a:latin typeface="Calibri"/>
                <a:cs typeface="Calibri"/>
              </a:rPr>
              <a:t>and</a:t>
            </a:r>
            <a:r>
              <a:rPr sz="1400" spc="-25" dirty="0">
                <a:latin typeface="Calibri"/>
                <a:cs typeface="Calibri"/>
              </a:rPr>
              <a:t> </a:t>
            </a:r>
            <a:r>
              <a:rPr sz="1400" spc="-10" dirty="0">
                <a:latin typeface="Calibri"/>
                <a:cs typeface="Calibri"/>
              </a:rPr>
              <a:t>departure</a:t>
            </a:r>
            <a:endParaRPr sz="14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object 4"/>
          <p:cNvSpPr txBox="1"/>
          <p:nvPr/>
        </p:nvSpPr>
        <p:spPr>
          <a:xfrm>
            <a:off x="876096" y="308683"/>
            <a:ext cx="8077404" cy="3305392"/>
          </a:xfrm>
          <a:prstGeom prst="rect">
            <a:avLst/>
          </a:prstGeom>
        </p:spPr>
        <p:txBody>
          <a:bodyPr vert="horz" wrap="square" lIns="0" tIns="9525" rIns="0" bIns="0" rtlCol="0">
            <a:spAutoFit/>
          </a:bodyPr>
          <a:lstStyle/>
          <a:p>
            <a:pPr marL="50800">
              <a:lnSpc>
                <a:spcPct val="100000"/>
              </a:lnSpc>
              <a:spcBef>
                <a:spcPts val="1175"/>
              </a:spcBef>
            </a:pPr>
            <a:r>
              <a:rPr sz="1600" b="1" spc="-10" dirty="0">
                <a:latin typeface="Calibri"/>
                <a:cs typeface="Calibri"/>
              </a:rPr>
              <a:t>Registration</a:t>
            </a:r>
            <a:endParaRPr sz="1600" dirty="0">
              <a:latin typeface="Calibri"/>
              <a:cs typeface="Calibri"/>
            </a:endParaRPr>
          </a:p>
          <a:p>
            <a:pPr marL="50800">
              <a:lnSpc>
                <a:spcPct val="100000"/>
              </a:lnSpc>
              <a:spcBef>
                <a:spcPts val="204"/>
              </a:spcBef>
            </a:pPr>
            <a:r>
              <a:rPr sz="1250" dirty="0">
                <a:latin typeface="Calibri"/>
                <a:cs typeface="Calibri"/>
              </a:rPr>
              <a:t>In</a:t>
            </a:r>
            <a:r>
              <a:rPr sz="1250" spc="-20" dirty="0">
                <a:latin typeface="Calibri"/>
                <a:cs typeface="Calibri"/>
              </a:rPr>
              <a:t> </a:t>
            </a:r>
            <a:r>
              <a:rPr sz="1250" dirty="0">
                <a:latin typeface="Calibri"/>
                <a:cs typeface="Calibri"/>
              </a:rPr>
              <a:t>order</a:t>
            </a:r>
            <a:r>
              <a:rPr sz="1250" spc="-30" dirty="0">
                <a:latin typeface="Calibri"/>
                <a:cs typeface="Calibri"/>
              </a:rPr>
              <a:t> </a:t>
            </a:r>
            <a:r>
              <a:rPr sz="1250" dirty="0">
                <a:latin typeface="Calibri"/>
                <a:cs typeface="Calibri"/>
              </a:rPr>
              <a:t>to</a:t>
            </a:r>
            <a:r>
              <a:rPr sz="1250" spc="-20" dirty="0">
                <a:latin typeface="Calibri"/>
                <a:cs typeface="Calibri"/>
              </a:rPr>
              <a:t> </a:t>
            </a:r>
            <a:r>
              <a:rPr sz="1250" dirty="0">
                <a:latin typeface="Calibri"/>
                <a:cs typeface="Calibri"/>
              </a:rPr>
              <a:t>register,</a:t>
            </a:r>
            <a:r>
              <a:rPr sz="1250" spc="-25" dirty="0">
                <a:latin typeface="Calibri"/>
                <a:cs typeface="Calibri"/>
              </a:rPr>
              <a:t> </a:t>
            </a:r>
            <a:r>
              <a:rPr sz="1250" dirty="0">
                <a:latin typeface="Calibri"/>
                <a:cs typeface="Calibri"/>
              </a:rPr>
              <a:t>use</a:t>
            </a:r>
            <a:r>
              <a:rPr sz="1250" spc="-20" dirty="0">
                <a:latin typeface="Calibri"/>
                <a:cs typeface="Calibri"/>
              </a:rPr>
              <a:t> </a:t>
            </a:r>
            <a:r>
              <a:rPr sz="1250" dirty="0">
                <a:latin typeface="Calibri"/>
                <a:cs typeface="Calibri"/>
              </a:rPr>
              <a:t>below</a:t>
            </a:r>
            <a:r>
              <a:rPr sz="1250" spc="-25" dirty="0">
                <a:latin typeface="Calibri"/>
                <a:cs typeface="Calibri"/>
              </a:rPr>
              <a:t> </a:t>
            </a:r>
            <a:r>
              <a:rPr sz="1250" dirty="0">
                <a:latin typeface="Calibri"/>
                <a:cs typeface="Calibri"/>
              </a:rPr>
              <a:t>JOT</a:t>
            </a:r>
            <a:r>
              <a:rPr sz="1250" spc="-20" dirty="0">
                <a:latin typeface="Calibri"/>
                <a:cs typeface="Calibri"/>
              </a:rPr>
              <a:t> FORM:</a:t>
            </a:r>
            <a:endParaRPr sz="1250" dirty="0">
              <a:latin typeface="Calibri"/>
              <a:cs typeface="Calibri"/>
            </a:endParaRPr>
          </a:p>
          <a:p>
            <a:pPr marL="96520">
              <a:lnSpc>
                <a:spcPct val="100000"/>
              </a:lnSpc>
              <a:spcBef>
                <a:spcPts val="765"/>
              </a:spcBef>
            </a:pPr>
            <a:r>
              <a:rPr sz="1250" dirty="0">
                <a:latin typeface="Calibri"/>
                <a:cs typeface="Calibri"/>
              </a:rPr>
              <a:t>Include</a:t>
            </a:r>
            <a:r>
              <a:rPr sz="1250" spc="-25" dirty="0">
                <a:latin typeface="Calibri"/>
                <a:cs typeface="Calibri"/>
              </a:rPr>
              <a:t> </a:t>
            </a:r>
            <a:r>
              <a:rPr sz="1250" dirty="0">
                <a:latin typeface="Calibri"/>
                <a:cs typeface="Calibri"/>
              </a:rPr>
              <a:t>the</a:t>
            </a:r>
            <a:r>
              <a:rPr sz="1250" spc="-20" dirty="0">
                <a:latin typeface="Calibri"/>
                <a:cs typeface="Calibri"/>
              </a:rPr>
              <a:t> </a:t>
            </a:r>
            <a:r>
              <a:rPr sz="1250" spc="-10" dirty="0">
                <a:latin typeface="Calibri"/>
                <a:cs typeface="Calibri"/>
              </a:rPr>
              <a:t>following</a:t>
            </a:r>
            <a:r>
              <a:rPr sz="1250" spc="-25" dirty="0">
                <a:latin typeface="Calibri"/>
                <a:cs typeface="Calibri"/>
              </a:rPr>
              <a:t> </a:t>
            </a:r>
            <a:r>
              <a:rPr sz="1250" spc="-10" dirty="0">
                <a:latin typeface="Calibri"/>
                <a:cs typeface="Calibri"/>
              </a:rPr>
              <a:t>information:</a:t>
            </a:r>
            <a:endParaRPr sz="1250" dirty="0">
              <a:latin typeface="Calibri"/>
              <a:cs typeface="Calibri"/>
            </a:endParaRPr>
          </a:p>
          <a:p>
            <a:pPr marL="553085" indent="-227965">
              <a:lnSpc>
                <a:spcPts val="1400"/>
              </a:lnSpc>
              <a:spcBef>
                <a:spcPts val="1035"/>
              </a:spcBef>
              <a:buFont typeface="Symbol"/>
              <a:buChar char=""/>
              <a:tabLst>
                <a:tab pos="553085" algn="l"/>
              </a:tabLst>
            </a:pPr>
            <a:r>
              <a:rPr sz="1250" spc="-20" dirty="0">
                <a:latin typeface="Calibri"/>
                <a:cs typeface="Calibri"/>
              </a:rPr>
              <a:t>Troop </a:t>
            </a:r>
            <a:r>
              <a:rPr sz="1250" spc="-10" dirty="0">
                <a:latin typeface="Calibri"/>
                <a:cs typeface="Calibri"/>
              </a:rPr>
              <a:t>Number</a:t>
            </a:r>
            <a:endParaRPr sz="1250" dirty="0">
              <a:latin typeface="Calibri"/>
              <a:cs typeface="Calibri"/>
            </a:endParaRPr>
          </a:p>
          <a:p>
            <a:pPr marL="553085" indent="-227965">
              <a:lnSpc>
                <a:spcPts val="1300"/>
              </a:lnSpc>
              <a:buFont typeface="Symbol"/>
              <a:buChar char=""/>
              <a:tabLst>
                <a:tab pos="553085" algn="l"/>
              </a:tabLst>
            </a:pPr>
            <a:r>
              <a:rPr sz="1250" spc="-25" dirty="0">
                <a:latin typeface="Calibri"/>
                <a:cs typeface="Calibri"/>
              </a:rPr>
              <a:t>Point</a:t>
            </a:r>
            <a:r>
              <a:rPr sz="1250" spc="-50" dirty="0">
                <a:latin typeface="Calibri"/>
                <a:cs typeface="Calibri"/>
              </a:rPr>
              <a:t> </a:t>
            </a:r>
            <a:r>
              <a:rPr sz="1250" dirty="0">
                <a:latin typeface="Calibri"/>
                <a:cs typeface="Calibri"/>
              </a:rPr>
              <a:t>of</a:t>
            </a:r>
            <a:r>
              <a:rPr sz="1250" spc="-40" dirty="0">
                <a:latin typeface="Calibri"/>
                <a:cs typeface="Calibri"/>
              </a:rPr>
              <a:t> </a:t>
            </a:r>
            <a:r>
              <a:rPr sz="1250" spc="-25" dirty="0">
                <a:latin typeface="Calibri"/>
                <a:cs typeface="Calibri"/>
              </a:rPr>
              <a:t>Contact</a:t>
            </a:r>
            <a:r>
              <a:rPr sz="1250" spc="-35" dirty="0">
                <a:latin typeface="Calibri"/>
                <a:cs typeface="Calibri"/>
              </a:rPr>
              <a:t> </a:t>
            </a:r>
            <a:r>
              <a:rPr sz="1250" dirty="0">
                <a:latin typeface="Calibri"/>
                <a:cs typeface="Calibri"/>
              </a:rPr>
              <a:t>/</a:t>
            </a:r>
            <a:r>
              <a:rPr sz="1250" spc="-45" dirty="0">
                <a:latin typeface="Calibri"/>
                <a:cs typeface="Calibri"/>
              </a:rPr>
              <a:t> </a:t>
            </a:r>
            <a:r>
              <a:rPr sz="1250" spc="-25" dirty="0">
                <a:latin typeface="Calibri"/>
                <a:cs typeface="Calibri"/>
              </a:rPr>
              <a:t>Phone</a:t>
            </a:r>
            <a:r>
              <a:rPr sz="1250" spc="-35" dirty="0">
                <a:latin typeface="Calibri"/>
                <a:cs typeface="Calibri"/>
              </a:rPr>
              <a:t> </a:t>
            </a:r>
            <a:r>
              <a:rPr sz="1250" spc="-30" dirty="0">
                <a:latin typeface="Calibri"/>
                <a:cs typeface="Calibri"/>
              </a:rPr>
              <a:t>Number</a:t>
            </a:r>
            <a:r>
              <a:rPr sz="1250" spc="-45" dirty="0">
                <a:latin typeface="Calibri"/>
                <a:cs typeface="Calibri"/>
              </a:rPr>
              <a:t> </a:t>
            </a:r>
            <a:r>
              <a:rPr sz="1250" dirty="0">
                <a:latin typeface="Calibri"/>
                <a:cs typeface="Calibri"/>
              </a:rPr>
              <a:t>/</a:t>
            </a:r>
            <a:r>
              <a:rPr sz="1250" spc="-40" dirty="0">
                <a:latin typeface="Calibri"/>
                <a:cs typeface="Calibri"/>
              </a:rPr>
              <a:t> </a:t>
            </a:r>
            <a:r>
              <a:rPr sz="1250" spc="-20" dirty="0">
                <a:latin typeface="Calibri"/>
                <a:cs typeface="Calibri"/>
              </a:rPr>
              <a:t>Email</a:t>
            </a:r>
            <a:endParaRPr sz="1250" dirty="0">
              <a:latin typeface="Calibri"/>
              <a:cs typeface="Calibri"/>
            </a:endParaRPr>
          </a:p>
          <a:p>
            <a:pPr marL="553085" indent="-227965">
              <a:lnSpc>
                <a:spcPts val="1300"/>
              </a:lnSpc>
              <a:buFont typeface="Symbol"/>
              <a:buChar char=""/>
              <a:tabLst>
                <a:tab pos="553085" algn="l"/>
              </a:tabLst>
            </a:pPr>
            <a:r>
              <a:rPr sz="1250" spc="-20" dirty="0">
                <a:latin typeface="Calibri"/>
                <a:cs typeface="Calibri"/>
              </a:rPr>
              <a:t>Number</a:t>
            </a:r>
            <a:r>
              <a:rPr sz="1250" spc="-45" dirty="0">
                <a:latin typeface="Calibri"/>
                <a:cs typeface="Calibri"/>
              </a:rPr>
              <a:t> </a:t>
            </a:r>
            <a:r>
              <a:rPr sz="1250" dirty="0">
                <a:latin typeface="Calibri"/>
                <a:cs typeface="Calibri"/>
              </a:rPr>
              <a:t>of</a:t>
            </a:r>
            <a:r>
              <a:rPr sz="1250" spc="-35" dirty="0">
                <a:latin typeface="Calibri"/>
                <a:cs typeface="Calibri"/>
              </a:rPr>
              <a:t> </a:t>
            </a:r>
            <a:r>
              <a:rPr sz="1250" spc="-20" dirty="0">
                <a:latin typeface="Calibri"/>
                <a:cs typeface="Calibri"/>
              </a:rPr>
              <a:t>Patrols</a:t>
            </a:r>
            <a:r>
              <a:rPr sz="1250" spc="-35" dirty="0">
                <a:latin typeface="Calibri"/>
                <a:cs typeface="Calibri"/>
              </a:rPr>
              <a:t> </a:t>
            </a:r>
            <a:r>
              <a:rPr sz="1250" spc="-10" dirty="0">
                <a:latin typeface="Calibri"/>
                <a:cs typeface="Calibri"/>
              </a:rPr>
              <a:t>Competing</a:t>
            </a:r>
            <a:endParaRPr sz="1250" dirty="0">
              <a:latin typeface="Calibri"/>
              <a:cs typeface="Calibri"/>
            </a:endParaRPr>
          </a:p>
          <a:p>
            <a:pPr marL="553085" indent="-227965">
              <a:lnSpc>
                <a:spcPts val="1295"/>
              </a:lnSpc>
              <a:buFont typeface="Symbol"/>
              <a:buChar char=""/>
              <a:tabLst>
                <a:tab pos="553085" algn="l"/>
              </a:tabLst>
            </a:pPr>
            <a:r>
              <a:rPr sz="1250" spc="-25" dirty="0">
                <a:latin typeface="Calibri"/>
                <a:cs typeface="Calibri"/>
              </a:rPr>
              <a:t>Approximate </a:t>
            </a:r>
            <a:r>
              <a:rPr sz="1250" spc="-20" dirty="0">
                <a:latin typeface="Calibri"/>
                <a:cs typeface="Calibri"/>
              </a:rPr>
              <a:t>Number</a:t>
            </a:r>
            <a:r>
              <a:rPr sz="1250" spc="-30" dirty="0">
                <a:latin typeface="Calibri"/>
                <a:cs typeface="Calibri"/>
              </a:rPr>
              <a:t> </a:t>
            </a:r>
            <a:r>
              <a:rPr sz="1250" dirty="0">
                <a:latin typeface="Calibri"/>
                <a:cs typeface="Calibri"/>
              </a:rPr>
              <a:t>of</a:t>
            </a:r>
            <a:r>
              <a:rPr sz="1250" spc="-20" dirty="0">
                <a:latin typeface="Calibri"/>
                <a:cs typeface="Calibri"/>
              </a:rPr>
              <a:t> Scouts</a:t>
            </a:r>
            <a:r>
              <a:rPr sz="1250" spc="-25" dirty="0">
                <a:latin typeface="Calibri"/>
                <a:cs typeface="Calibri"/>
              </a:rPr>
              <a:t> </a:t>
            </a:r>
            <a:r>
              <a:rPr sz="1250" spc="-10" dirty="0">
                <a:latin typeface="Calibri"/>
                <a:cs typeface="Calibri"/>
              </a:rPr>
              <a:t>Attending</a:t>
            </a:r>
            <a:endParaRPr sz="1250" dirty="0">
              <a:latin typeface="Calibri"/>
              <a:cs typeface="Calibri"/>
            </a:endParaRPr>
          </a:p>
          <a:p>
            <a:pPr marL="553085" indent="-227965">
              <a:lnSpc>
                <a:spcPts val="1400"/>
              </a:lnSpc>
              <a:buFont typeface="Symbol"/>
              <a:buChar char=""/>
              <a:tabLst>
                <a:tab pos="553085" algn="l"/>
              </a:tabLst>
            </a:pPr>
            <a:r>
              <a:rPr sz="1250" spc="-25" dirty="0">
                <a:latin typeface="Calibri"/>
                <a:cs typeface="Calibri"/>
              </a:rPr>
              <a:t>Approximate</a:t>
            </a:r>
            <a:r>
              <a:rPr sz="1250" spc="-30" dirty="0">
                <a:latin typeface="Calibri"/>
                <a:cs typeface="Calibri"/>
              </a:rPr>
              <a:t> </a:t>
            </a:r>
            <a:r>
              <a:rPr sz="1250" spc="-20" dirty="0">
                <a:latin typeface="Calibri"/>
                <a:cs typeface="Calibri"/>
              </a:rPr>
              <a:t>Number</a:t>
            </a:r>
            <a:r>
              <a:rPr sz="1250" spc="-30" dirty="0">
                <a:latin typeface="Calibri"/>
                <a:cs typeface="Calibri"/>
              </a:rPr>
              <a:t> </a:t>
            </a:r>
            <a:r>
              <a:rPr sz="1250" dirty="0">
                <a:latin typeface="Calibri"/>
                <a:cs typeface="Calibri"/>
              </a:rPr>
              <a:t>of</a:t>
            </a:r>
            <a:r>
              <a:rPr sz="1250" spc="-25" dirty="0">
                <a:latin typeface="Calibri"/>
                <a:cs typeface="Calibri"/>
              </a:rPr>
              <a:t> </a:t>
            </a:r>
            <a:r>
              <a:rPr sz="1250" spc="-20" dirty="0">
                <a:latin typeface="Calibri"/>
                <a:cs typeface="Calibri"/>
              </a:rPr>
              <a:t>Adults</a:t>
            </a:r>
            <a:r>
              <a:rPr sz="1250" spc="-15" dirty="0">
                <a:latin typeface="Calibri"/>
                <a:cs typeface="Calibri"/>
              </a:rPr>
              <a:t> </a:t>
            </a:r>
            <a:r>
              <a:rPr sz="1250" spc="-10" dirty="0">
                <a:latin typeface="Calibri"/>
                <a:cs typeface="Calibri"/>
              </a:rPr>
              <a:t>Attending</a:t>
            </a:r>
            <a:endParaRPr sz="1250" dirty="0">
              <a:latin typeface="Calibri"/>
              <a:cs typeface="Calibri"/>
            </a:endParaRPr>
          </a:p>
          <a:p>
            <a:pPr marL="95885">
              <a:lnSpc>
                <a:spcPct val="100000"/>
              </a:lnSpc>
              <a:spcBef>
                <a:spcPts val="565"/>
              </a:spcBef>
            </a:pPr>
            <a:r>
              <a:rPr sz="1250" dirty="0">
                <a:latin typeface="Calibri"/>
                <a:cs typeface="Calibri"/>
              </a:rPr>
              <a:t>To</a:t>
            </a:r>
            <a:r>
              <a:rPr sz="1250" spc="-40" dirty="0">
                <a:latin typeface="Calibri"/>
                <a:cs typeface="Calibri"/>
              </a:rPr>
              <a:t> </a:t>
            </a:r>
            <a:r>
              <a:rPr sz="1250" spc="-20" dirty="0">
                <a:latin typeface="Calibri"/>
                <a:cs typeface="Calibri"/>
              </a:rPr>
              <a:t>help</a:t>
            </a:r>
            <a:r>
              <a:rPr sz="1250" spc="-45" dirty="0">
                <a:latin typeface="Calibri"/>
                <a:cs typeface="Calibri"/>
              </a:rPr>
              <a:t> </a:t>
            </a:r>
            <a:r>
              <a:rPr sz="1250" dirty="0">
                <a:latin typeface="Calibri"/>
                <a:cs typeface="Calibri"/>
              </a:rPr>
              <a:t>us</a:t>
            </a:r>
            <a:r>
              <a:rPr sz="1250" spc="-35" dirty="0">
                <a:latin typeface="Calibri"/>
                <a:cs typeface="Calibri"/>
              </a:rPr>
              <a:t> </a:t>
            </a:r>
            <a:r>
              <a:rPr sz="1250" spc="-20" dirty="0">
                <a:latin typeface="Calibri"/>
                <a:cs typeface="Calibri"/>
              </a:rPr>
              <a:t>plan</a:t>
            </a:r>
            <a:r>
              <a:rPr sz="1250" spc="-35" dirty="0">
                <a:latin typeface="Calibri"/>
                <a:cs typeface="Calibri"/>
              </a:rPr>
              <a:t> </a:t>
            </a:r>
            <a:r>
              <a:rPr sz="1250" spc="-25" dirty="0">
                <a:latin typeface="Calibri"/>
                <a:cs typeface="Calibri"/>
              </a:rPr>
              <a:t>accordingly</a:t>
            </a:r>
            <a:r>
              <a:rPr sz="1250" spc="-40" dirty="0">
                <a:latin typeface="Calibri"/>
                <a:cs typeface="Calibri"/>
              </a:rPr>
              <a:t> </a:t>
            </a:r>
            <a:r>
              <a:rPr sz="1250" spc="-20" dirty="0">
                <a:latin typeface="Calibri"/>
                <a:cs typeface="Calibri"/>
              </a:rPr>
              <a:t>please</a:t>
            </a:r>
            <a:r>
              <a:rPr sz="1250" spc="-35" dirty="0">
                <a:latin typeface="Calibri"/>
                <a:cs typeface="Calibri"/>
              </a:rPr>
              <a:t> </a:t>
            </a:r>
            <a:r>
              <a:rPr sz="1250" spc="-20" dirty="0">
                <a:latin typeface="Calibri"/>
                <a:cs typeface="Calibri"/>
              </a:rPr>
              <a:t>register</a:t>
            </a:r>
            <a:r>
              <a:rPr sz="1250" spc="-45" dirty="0">
                <a:latin typeface="Calibri"/>
                <a:cs typeface="Calibri"/>
              </a:rPr>
              <a:t> </a:t>
            </a:r>
            <a:r>
              <a:rPr sz="1250" dirty="0">
                <a:latin typeface="Calibri"/>
                <a:cs typeface="Calibri"/>
              </a:rPr>
              <a:t>no</a:t>
            </a:r>
            <a:r>
              <a:rPr sz="1250" spc="-35" dirty="0">
                <a:latin typeface="Calibri"/>
                <a:cs typeface="Calibri"/>
              </a:rPr>
              <a:t> </a:t>
            </a:r>
            <a:r>
              <a:rPr sz="1250" spc="-10" dirty="0">
                <a:latin typeface="Calibri"/>
                <a:cs typeface="Calibri"/>
              </a:rPr>
              <a:t>later</a:t>
            </a:r>
            <a:r>
              <a:rPr sz="1250" spc="-30" dirty="0">
                <a:latin typeface="Calibri"/>
                <a:cs typeface="Calibri"/>
              </a:rPr>
              <a:t> </a:t>
            </a:r>
            <a:r>
              <a:rPr sz="1250" spc="-20" dirty="0">
                <a:latin typeface="Calibri"/>
                <a:cs typeface="Calibri"/>
              </a:rPr>
              <a:t>than April</a:t>
            </a:r>
            <a:r>
              <a:rPr sz="1250" spc="-35" dirty="0">
                <a:latin typeface="Calibri"/>
                <a:cs typeface="Calibri"/>
              </a:rPr>
              <a:t> </a:t>
            </a:r>
            <a:r>
              <a:rPr sz="1250" spc="-10" dirty="0">
                <a:latin typeface="Calibri"/>
                <a:cs typeface="Calibri"/>
              </a:rPr>
              <a:t>1</a:t>
            </a:r>
            <a:r>
              <a:rPr sz="1200" spc="-15" baseline="31250" dirty="0">
                <a:latin typeface="Calibri"/>
                <a:cs typeface="Calibri"/>
              </a:rPr>
              <a:t>st</a:t>
            </a:r>
            <a:r>
              <a:rPr sz="1250" spc="-10" dirty="0">
                <a:latin typeface="Calibri"/>
                <a:cs typeface="Calibri"/>
              </a:rPr>
              <a:t>,</a:t>
            </a:r>
            <a:r>
              <a:rPr sz="1250" spc="-40" dirty="0">
                <a:latin typeface="Calibri"/>
                <a:cs typeface="Calibri"/>
              </a:rPr>
              <a:t> </a:t>
            </a:r>
            <a:r>
              <a:rPr sz="1250" spc="-10" dirty="0">
                <a:latin typeface="Calibri"/>
                <a:cs typeface="Calibri"/>
              </a:rPr>
              <a:t>2026.</a:t>
            </a:r>
            <a:endParaRPr lang="en-US" sz="1250" spc="-10" dirty="0">
              <a:latin typeface="Calibri"/>
              <a:cs typeface="Calibri"/>
            </a:endParaRPr>
          </a:p>
          <a:p>
            <a:pPr marL="50800">
              <a:lnSpc>
                <a:spcPct val="100000"/>
              </a:lnSpc>
              <a:spcBef>
                <a:spcPts val="1350"/>
              </a:spcBef>
            </a:pPr>
            <a:r>
              <a:rPr lang="en-US" sz="1800" u="sng" dirty="0">
                <a:hlinkClick r:id="rId2"/>
              </a:rPr>
              <a:t>https://pci.jotform.com/form/260396805937166</a:t>
            </a:r>
            <a:endParaRPr lang="en-US" sz="1600" b="1" dirty="0">
              <a:latin typeface="Calibri"/>
              <a:cs typeface="Calibri"/>
            </a:endParaRPr>
          </a:p>
          <a:p>
            <a:pPr marL="50800">
              <a:lnSpc>
                <a:spcPct val="100000"/>
              </a:lnSpc>
              <a:spcBef>
                <a:spcPts val="1350"/>
              </a:spcBef>
            </a:pPr>
            <a:r>
              <a:rPr sz="1600" b="1" dirty="0">
                <a:latin typeface="Calibri"/>
                <a:cs typeface="Calibri"/>
              </a:rPr>
              <a:t>Fees</a:t>
            </a:r>
            <a:r>
              <a:rPr sz="1600" b="1" spc="-30" dirty="0">
                <a:latin typeface="Calibri"/>
                <a:cs typeface="Calibri"/>
              </a:rPr>
              <a:t> </a:t>
            </a:r>
            <a:r>
              <a:rPr sz="1600" b="1" dirty="0">
                <a:latin typeface="Calibri"/>
                <a:cs typeface="Calibri"/>
              </a:rPr>
              <a:t>and</a:t>
            </a:r>
            <a:r>
              <a:rPr sz="1600" b="1" spc="-25" dirty="0">
                <a:latin typeface="Calibri"/>
                <a:cs typeface="Calibri"/>
              </a:rPr>
              <a:t> </a:t>
            </a:r>
            <a:r>
              <a:rPr sz="1600" b="1" spc="-10" dirty="0">
                <a:latin typeface="Calibri"/>
                <a:cs typeface="Calibri"/>
              </a:rPr>
              <a:t>Costs</a:t>
            </a:r>
            <a:endParaRPr sz="1600" dirty="0">
              <a:latin typeface="Calibri"/>
              <a:cs typeface="Calibri"/>
            </a:endParaRPr>
          </a:p>
          <a:p>
            <a:pPr marL="50800">
              <a:lnSpc>
                <a:spcPct val="100000"/>
              </a:lnSpc>
              <a:spcBef>
                <a:spcPts val="35"/>
              </a:spcBef>
            </a:pPr>
            <a:r>
              <a:rPr sz="1250" dirty="0">
                <a:latin typeface="Calibri"/>
                <a:cs typeface="Calibri"/>
              </a:rPr>
              <a:t>Please</a:t>
            </a:r>
            <a:r>
              <a:rPr sz="1250" spc="-25" dirty="0">
                <a:latin typeface="Calibri"/>
                <a:cs typeface="Calibri"/>
              </a:rPr>
              <a:t> </a:t>
            </a:r>
            <a:r>
              <a:rPr sz="1250" spc="-10" dirty="0">
                <a:latin typeface="Calibri"/>
                <a:cs typeface="Calibri"/>
              </a:rPr>
              <a:t>pre-</a:t>
            </a:r>
            <a:r>
              <a:rPr sz="1250" dirty="0">
                <a:latin typeface="Calibri"/>
                <a:cs typeface="Calibri"/>
              </a:rPr>
              <a:t>register</a:t>
            </a:r>
            <a:r>
              <a:rPr sz="1250" spc="-30" dirty="0">
                <a:latin typeface="Calibri"/>
                <a:cs typeface="Calibri"/>
              </a:rPr>
              <a:t> </a:t>
            </a:r>
            <a:r>
              <a:rPr sz="1250" dirty="0">
                <a:latin typeface="Calibri"/>
                <a:cs typeface="Calibri"/>
              </a:rPr>
              <a:t>at</a:t>
            </a:r>
            <a:r>
              <a:rPr sz="1250" spc="-25" dirty="0">
                <a:latin typeface="Calibri"/>
                <a:cs typeface="Calibri"/>
              </a:rPr>
              <a:t> </a:t>
            </a:r>
            <a:r>
              <a:rPr sz="1250" dirty="0">
                <a:latin typeface="Calibri"/>
                <a:cs typeface="Calibri"/>
              </a:rPr>
              <a:t>above</a:t>
            </a:r>
            <a:r>
              <a:rPr sz="1250" spc="-15" dirty="0">
                <a:latin typeface="Calibri"/>
                <a:cs typeface="Calibri"/>
              </a:rPr>
              <a:t> </a:t>
            </a:r>
            <a:r>
              <a:rPr sz="1250" dirty="0">
                <a:latin typeface="Calibri"/>
                <a:cs typeface="Calibri"/>
              </a:rPr>
              <a:t>JOT</a:t>
            </a:r>
            <a:r>
              <a:rPr sz="1250" spc="-30" dirty="0">
                <a:latin typeface="Calibri"/>
                <a:cs typeface="Calibri"/>
              </a:rPr>
              <a:t> </a:t>
            </a:r>
            <a:r>
              <a:rPr sz="1250" dirty="0">
                <a:latin typeface="Calibri"/>
                <a:cs typeface="Calibri"/>
              </a:rPr>
              <a:t>FORM</a:t>
            </a:r>
            <a:r>
              <a:rPr sz="1250" spc="-20" dirty="0">
                <a:latin typeface="Calibri"/>
                <a:cs typeface="Calibri"/>
              </a:rPr>
              <a:t> </a:t>
            </a:r>
            <a:r>
              <a:rPr sz="1250" dirty="0">
                <a:latin typeface="Calibri"/>
                <a:cs typeface="Calibri"/>
              </a:rPr>
              <a:t>with</a:t>
            </a:r>
            <a:r>
              <a:rPr sz="1250" spc="-20" dirty="0">
                <a:latin typeface="Calibri"/>
                <a:cs typeface="Calibri"/>
              </a:rPr>
              <a:t> </a:t>
            </a:r>
            <a:r>
              <a:rPr sz="1250" spc="-10" dirty="0">
                <a:latin typeface="Calibri"/>
                <a:cs typeface="Calibri"/>
              </a:rPr>
              <a:t>individual</a:t>
            </a:r>
            <a:r>
              <a:rPr sz="1250" spc="-25" dirty="0">
                <a:latin typeface="Calibri"/>
                <a:cs typeface="Calibri"/>
              </a:rPr>
              <a:t> </a:t>
            </a:r>
            <a:r>
              <a:rPr sz="1250" dirty="0">
                <a:latin typeface="Calibri"/>
                <a:cs typeface="Calibri"/>
              </a:rPr>
              <a:t>payment</a:t>
            </a:r>
            <a:r>
              <a:rPr sz="1250" spc="-35" dirty="0">
                <a:latin typeface="Calibri"/>
                <a:cs typeface="Calibri"/>
              </a:rPr>
              <a:t> </a:t>
            </a:r>
            <a:r>
              <a:rPr sz="1250" dirty="0">
                <a:latin typeface="Calibri"/>
                <a:cs typeface="Calibri"/>
              </a:rPr>
              <a:t>or</a:t>
            </a:r>
            <a:r>
              <a:rPr sz="1250" spc="-20" dirty="0">
                <a:latin typeface="Calibri"/>
                <a:cs typeface="Calibri"/>
              </a:rPr>
              <a:t> </a:t>
            </a:r>
            <a:r>
              <a:rPr sz="1250" dirty="0">
                <a:latin typeface="Calibri"/>
                <a:cs typeface="Calibri"/>
              </a:rPr>
              <a:t>per</a:t>
            </a:r>
            <a:r>
              <a:rPr sz="1250" spc="-35" dirty="0">
                <a:latin typeface="Calibri"/>
                <a:cs typeface="Calibri"/>
              </a:rPr>
              <a:t> </a:t>
            </a:r>
            <a:r>
              <a:rPr sz="1250" spc="-10" dirty="0">
                <a:latin typeface="Calibri"/>
                <a:cs typeface="Calibri"/>
              </a:rPr>
              <a:t>Troop/etc.</a:t>
            </a:r>
            <a:endParaRPr sz="1250" dirty="0">
              <a:latin typeface="Calibri"/>
              <a:cs typeface="Calibri"/>
            </a:endParaRPr>
          </a:p>
          <a:p>
            <a:pPr marL="50800">
              <a:lnSpc>
                <a:spcPct val="100000"/>
              </a:lnSpc>
              <a:spcBef>
                <a:spcPts val="120"/>
              </a:spcBef>
            </a:pPr>
            <a:r>
              <a:rPr sz="1250" b="1" dirty="0">
                <a:latin typeface="Calibri"/>
                <a:cs typeface="Calibri"/>
              </a:rPr>
              <a:t>If</a:t>
            </a:r>
            <a:r>
              <a:rPr sz="1250" b="1" spc="-30" dirty="0">
                <a:latin typeface="Calibri"/>
                <a:cs typeface="Calibri"/>
              </a:rPr>
              <a:t> </a:t>
            </a:r>
            <a:r>
              <a:rPr sz="1250" b="1" dirty="0">
                <a:latin typeface="Calibri"/>
                <a:cs typeface="Calibri"/>
              </a:rPr>
              <a:t>you’ve</a:t>
            </a:r>
            <a:r>
              <a:rPr sz="1250" b="1" spc="-40" dirty="0">
                <a:latin typeface="Calibri"/>
                <a:cs typeface="Calibri"/>
              </a:rPr>
              <a:t> </a:t>
            </a:r>
            <a:r>
              <a:rPr sz="1250" b="1" dirty="0">
                <a:latin typeface="Calibri"/>
                <a:cs typeface="Calibri"/>
              </a:rPr>
              <a:t>not</a:t>
            </a:r>
            <a:r>
              <a:rPr sz="1250" b="1" spc="-30" dirty="0">
                <a:latin typeface="Calibri"/>
                <a:cs typeface="Calibri"/>
              </a:rPr>
              <a:t> </a:t>
            </a:r>
            <a:r>
              <a:rPr sz="1250" b="1" dirty="0">
                <a:latin typeface="Calibri"/>
                <a:cs typeface="Calibri"/>
              </a:rPr>
              <a:t>paid</a:t>
            </a:r>
            <a:r>
              <a:rPr sz="1250" b="1" spc="-30" dirty="0">
                <a:latin typeface="Calibri"/>
                <a:cs typeface="Calibri"/>
              </a:rPr>
              <a:t> </a:t>
            </a:r>
            <a:r>
              <a:rPr sz="1250" b="1" dirty="0">
                <a:latin typeface="Calibri"/>
                <a:cs typeface="Calibri"/>
              </a:rPr>
              <a:t>before</a:t>
            </a:r>
            <a:r>
              <a:rPr sz="1250" b="1" spc="-35" dirty="0">
                <a:latin typeface="Calibri"/>
                <a:cs typeface="Calibri"/>
              </a:rPr>
              <a:t> </a:t>
            </a:r>
            <a:r>
              <a:rPr sz="1250" b="1" dirty="0">
                <a:latin typeface="Calibri"/>
                <a:cs typeface="Calibri"/>
              </a:rPr>
              <a:t>arrival,</a:t>
            </a:r>
            <a:r>
              <a:rPr sz="1250" b="1" spc="-30" dirty="0">
                <a:latin typeface="Calibri"/>
                <a:cs typeface="Calibri"/>
              </a:rPr>
              <a:t> </a:t>
            </a:r>
            <a:r>
              <a:rPr sz="1250" b="1" dirty="0">
                <a:latin typeface="Calibri"/>
                <a:cs typeface="Calibri"/>
              </a:rPr>
              <a:t>please</a:t>
            </a:r>
            <a:r>
              <a:rPr sz="1250" b="1" spc="-35" dirty="0">
                <a:latin typeface="Calibri"/>
                <a:cs typeface="Calibri"/>
              </a:rPr>
              <a:t> </a:t>
            </a:r>
            <a:r>
              <a:rPr sz="1250" b="1" dirty="0">
                <a:latin typeface="Calibri"/>
                <a:cs typeface="Calibri"/>
              </a:rPr>
              <a:t>bring</a:t>
            </a:r>
            <a:r>
              <a:rPr sz="1250" b="1" spc="-30" dirty="0">
                <a:latin typeface="Calibri"/>
                <a:cs typeface="Calibri"/>
              </a:rPr>
              <a:t> </a:t>
            </a:r>
            <a:r>
              <a:rPr sz="1250" b="1" dirty="0">
                <a:latin typeface="Calibri"/>
                <a:cs typeface="Calibri"/>
              </a:rPr>
              <a:t>check</a:t>
            </a:r>
            <a:r>
              <a:rPr sz="1250" b="1" spc="-30" dirty="0">
                <a:latin typeface="Calibri"/>
                <a:cs typeface="Calibri"/>
              </a:rPr>
              <a:t> </a:t>
            </a:r>
            <a:r>
              <a:rPr sz="1250" b="1" dirty="0">
                <a:latin typeface="Calibri"/>
                <a:cs typeface="Calibri"/>
              </a:rPr>
              <a:t>to</a:t>
            </a:r>
            <a:r>
              <a:rPr sz="1250" b="1" spc="-35" dirty="0">
                <a:latin typeface="Calibri"/>
                <a:cs typeface="Calibri"/>
              </a:rPr>
              <a:t> </a:t>
            </a:r>
            <a:r>
              <a:rPr sz="1250" b="1" dirty="0">
                <a:latin typeface="Calibri"/>
                <a:cs typeface="Calibri"/>
              </a:rPr>
              <a:t>GAC</a:t>
            </a:r>
            <a:r>
              <a:rPr sz="1250" b="1" spc="-40" dirty="0">
                <a:latin typeface="Calibri"/>
                <a:cs typeface="Calibri"/>
              </a:rPr>
              <a:t> </a:t>
            </a:r>
            <a:r>
              <a:rPr sz="1250" b="1" dirty="0">
                <a:latin typeface="Calibri"/>
                <a:cs typeface="Calibri"/>
              </a:rPr>
              <a:t>for your</a:t>
            </a:r>
            <a:r>
              <a:rPr sz="1250" b="1" spc="-30" dirty="0">
                <a:latin typeface="Calibri"/>
                <a:cs typeface="Calibri"/>
              </a:rPr>
              <a:t> </a:t>
            </a:r>
            <a:r>
              <a:rPr sz="1250" b="1" spc="-10" dirty="0">
                <a:latin typeface="Calibri"/>
                <a:cs typeface="Calibri"/>
              </a:rPr>
              <a:t>group.</a:t>
            </a:r>
            <a:endParaRPr sz="1250" dirty="0">
              <a:latin typeface="Calibri"/>
              <a:cs typeface="Calibri"/>
            </a:endParaRPr>
          </a:p>
        </p:txBody>
      </p:sp>
      <p:sp>
        <p:nvSpPr>
          <p:cNvPr id="7" name="object 7"/>
          <p:cNvSpPr txBox="1">
            <a:spLocks noGrp="1"/>
          </p:cNvSpPr>
          <p:nvPr>
            <p:ph type="sldNum" sz="quarter" idx="7"/>
          </p:nvPr>
        </p:nvSpPr>
        <p:spPr>
          <a:xfrm>
            <a:off x="3793616" y="9434602"/>
            <a:ext cx="258408" cy="166712"/>
          </a:xfrm>
          <a:prstGeom prst="rect">
            <a:avLst/>
          </a:prstGeom>
        </p:spPr>
        <p:txBody>
          <a:bodyPr vert="horz" wrap="square" lIns="0" tIns="0" rIns="0" bIns="0" rtlCol="0">
            <a:spAutoFit/>
          </a:bodyPr>
          <a:lstStyle/>
          <a:p>
            <a:pPr marL="12700">
              <a:lnSpc>
                <a:spcPts val="1305"/>
              </a:lnSpc>
            </a:pPr>
            <a:fld id="{81D60167-4931-47E6-BA6A-407CBD079E47}" type="slidenum">
              <a:rPr spc="-25" dirty="0"/>
              <a:t>3</a:t>
            </a:fld>
            <a:endParaRPr spc="-25" dirty="0"/>
          </a:p>
        </p:txBody>
      </p:sp>
      <p:graphicFrame>
        <p:nvGraphicFramePr>
          <p:cNvPr id="5" name="object 5"/>
          <p:cNvGraphicFramePr>
            <a:graphicFrameLocks noGrp="1"/>
          </p:cNvGraphicFramePr>
          <p:nvPr>
            <p:extLst>
              <p:ext uri="{D42A27DB-BD31-4B8C-83A1-F6EECF244321}">
                <p14:modId xmlns:p14="http://schemas.microsoft.com/office/powerpoint/2010/main" val="1416528789"/>
              </p:ext>
            </p:extLst>
          </p:nvPr>
        </p:nvGraphicFramePr>
        <p:xfrm>
          <a:off x="836754" y="4114800"/>
          <a:ext cx="8833578" cy="1554354"/>
        </p:xfrm>
        <a:graphic>
          <a:graphicData uri="http://schemas.openxmlformats.org/drawingml/2006/table">
            <a:tbl>
              <a:tblPr firstRow="1" bandRow="1">
                <a:tableStyleId>{2D5ABB26-0587-4C30-8999-92F81FD0307C}</a:tableStyleId>
              </a:tblPr>
              <a:tblGrid>
                <a:gridCol w="5542392">
                  <a:extLst>
                    <a:ext uri="{9D8B030D-6E8A-4147-A177-3AD203B41FA5}">
                      <a16:colId xmlns:a16="http://schemas.microsoft.com/office/drawing/2014/main" val="20000"/>
                    </a:ext>
                  </a:extLst>
                </a:gridCol>
                <a:gridCol w="3291186">
                  <a:extLst>
                    <a:ext uri="{9D8B030D-6E8A-4147-A177-3AD203B41FA5}">
                      <a16:colId xmlns:a16="http://schemas.microsoft.com/office/drawing/2014/main" val="20001"/>
                    </a:ext>
                  </a:extLst>
                </a:gridCol>
              </a:tblGrid>
              <a:tr h="273685">
                <a:tc>
                  <a:txBody>
                    <a:bodyPr/>
                    <a:lstStyle/>
                    <a:p>
                      <a:pPr marL="66675">
                        <a:lnSpc>
                          <a:spcPts val="1460"/>
                        </a:lnSpc>
                        <a:spcBef>
                          <a:spcPts val="595"/>
                        </a:spcBef>
                      </a:pPr>
                      <a:r>
                        <a:rPr sz="1250" spc="-10" dirty="0">
                          <a:latin typeface="Calibri"/>
                          <a:cs typeface="Calibri"/>
                        </a:rPr>
                        <a:t>Scouts/Participants</a:t>
                      </a:r>
                      <a:r>
                        <a:rPr sz="1250" dirty="0">
                          <a:latin typeface="Calibri"/>
                          <a:cs typeface="Calibri"/>
                        </a:rPr>
                        <a:t> (Cub</a:t>
                      </a:r>
                      <a:r>
                        <a:rPr sz="1250" spc="10" dirty="0">
                          <a:latin typeface="Calibri"/>
                          <a:cs typeface="Calibri"/>
                        </a:rPr>
                        <a:t> </a:t>
                      </a:r>
                      <a:r>
                        <a:rPr sz="1250" spc="-10" dirty="0">
                          <a:latin typeface="Calibri"/>
                          <a:cs typeface="Calibri"/>
                        </a:rPr>
                        <a:t>Scouts/Webelos/etc.)</a:t>
                      </a:r>
                      <a:endParaRPr sz="1250" dirty="0">
                        <a:latin typeface="Calibri"/>
                        <a:cs typeface="Calibri"/>
                      </a:endParaRPr>
                    </a:p>
                  </a:txBody>
                  <a:tcPr marL="0" marR="0" marT="75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460"/>
                        </a:lnSpc>
                        <a:spcBef>
                          <a:spcPts val="595"/>
                        </a:spcBef>
                      </a:pPr>
                      <a:r>
                        <a:rPr sz="1250" spc="-25" dirty="0">
                          <a:latin typeface="Calibri"/>
                          <a:cs typeface="Calibri"/>
                        </a:rPr>
                        <a:t>$20</a:t>
                      </a:r>
                      <a:endParaRPr sz="1250">
                        <a:latin typeface="Calibri"/>
                        <a:cs typeface="Calibri"/>
                      </a:endParaRPr>
                    </a:p>
                  </a:txBody>
                  <a:tcPr marL="0" marR="0" marT="75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75590">
                <a:tc>
                  <a:txBody>
                    <a:bodyPr/>
                    <a:lstStyle/>
                    <a:p>
                      <a:pPr marL="66675">
                        <a:lnSpc>
                          <a:spcPts val="1460"/>
                        </a:lnSpc>
                        <a:spcBef>
                          <a:spcPts val="610"/>
                        </a:spcBef>
                      </a:pPr>
                      <a:r>
                        <a:rPr sz="1250" dirty="0">
                          <a:latin typeface="Calibri"/>
                          <a:cs typeface="Calibri"/>
                        </a:rPr>
                        <a:t>Adult</a:t>
                      </a:r>
                      <a:r>
                        <a:rPr sz="1250" spc="-25" dirty="0">
                          <a:latin typeface="Calibri"/>
                          <a:cs typeface="Calibri"/>
                        </a:rPr>
                        <a:t> </a:t>
                      </a:r>
                      <a:r>
                        <a:rPr sz="1250" spc="-10" dirty="0">
                          <a:latin typeface="Calibri"/>
                          <a:cs typeface="Calibri"/>
                        </a:rPr>
                        <a:t>Leaders</a:t>
                      </a:r>
                      <a:endParaRPr sz="1250">
                        <a:latin typeface="Calibri"/>
                        <a:cs typeface="Calibri"/>
                      </a:endParaRPr>
                    </a:p>
                  </a:txBody>
                  <a:tcPr marL="0" marR="0" marT="774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460"/>
                        </a:lnSpc>
                        <a:spcBef>
                          <a:spcPts val="610"/>
                        </a:spcBef>
                      </a:pPr>
                      <a:r>
                        <a:rPr sz="1250" spc="-25" dirty="0">
                          <a:latin typeface="Calibri"/>
                          <a:cs typeface="Calibri"/>
                        </a:rPr>
                        <a:t>$20</a:t>
                      </a:r>
                      <a:endParaRPr sz="1250">
                        <a:latin typeface="Calibri"/>
                        <a:cs typeface="Calibri"/>
                      </a:endParaRPr>
                    </a:p>
                  </a:txBody>
                  <a:tcPr marL="0" marR="0" marT="774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69749">
                <a:tc>
                  <a:txBody>
                    <a:bodyPr/>
                    <a:lstStyle/>
                    <a:p>
                      <a:pPr marL="66675">
                        <a:lnSpc>
                          <a:spcPts val="1460"/>
                        </a:lnSpc>
                        <a:spcBef>
                          <a:spcPts val="595"/>
                        </a:spcBef>
                      </a:pPr>
                      <a:r>
                        <a:rPr sz="1250" dirty="0">
                          <a:latin typeface="Calibri"/>
                          <a:cs typeface="Calibri"/>
                        </a:rPr>
                        <a:t>Camporee</a:t>
                      </a:r>
                      <a:r>
                        <a:rPr sz="1250" spc="-65" dirty="0">
                          <a:latin typeface="Calibri"/>
                          <a:cs typeface="Calibri"/>
                        </a:rPr>
                        <a:t> </a:t>
                      </a:r>
                      <a:r>
                        <a:rPr sz="1250" spc="-20" dirty="0">
                          <a:latin typeface="Calibri"/>
                          <a:cs typeface="Calibri"/>
                        </a:rPr>
                        <a:t>Staff</a:t>
                      </a:r>
                      <a:endParaRPr sz="1250">
                        <a:latin typeface="Calibri"/>
                        <a:cs typeface="Calibri"/>
                      </a:endParaRPr>
                    </a:p>
                  </a:txBody>
                  <a:tcPr marL="0" marR="0" marT="75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460"/>
                        </a:lnSpc>
                        <a:spcBef>
                          <a:spcPts val="595"/>
                        </a:spcBef>
                      </a:pPr>
                      <a:r>
                        <a:rPr sz="1250" spc="-25" dirty="0">
                          <a:latin typeface="Calibri"/>
                          <a:cs typeface="Calibri"/>
                        </a:rPr>
                        <a:t>$20</a:t>
                      </a:r>
                      <a:endParaRPr sz="1250">
                        <a:latin typeface="Calibri"/>
                        <a:cs typeface="Calibri"/>
                      </a:endParaRPr>
                    </a:p>
                  </a:txBody>
                  <a:tcPr marL="0" marR="0" marT="75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75590">
                <a:tc>
                  <a:txBody>
                    <a:bodyPr/>
                    <a:lstStyle/>
                    <a:p>
                      <a:pPr marL="66675">
                        <a:lnSpc>
                          <a:spcPts val="1475"/>
                        </a:lnSpc>
                        <a:spcBef>
                          <a:spcPts val="595"/>
                        </a:spcBef>
                      </a:pPr>
                      <a:r>
                        <a:rPr sz="1250" dirty="0">
                          <a:latin typeface="Calibri"/>
                          <a:cs typeface="Calibri"/>
                        </a:rPr>
                        <a:t>Additional</a:t>
                      </a:r>
                      <a:r>
                        <a:rPr sz="1250" spc="-60" dirty="0">
                          <a:latin typeface="Calibri"/>
                          <a:cs typeface="Calibri"/>
                        </a:rPr>
                        <a:t> </a:t>
                      </a:r>
                      <a:r>
                        <a:rPr sz="1250" dirty="0">
                          <a:latin typeface="Calibri"/>
                          <a:cs typeface="Calibri"/>
                        </a:rPr>
                        <a:t>Camporee</a:t>
                      </a:r>
                      <a:r>
                        <a:rPr sz="1250" spc="-45" dirty="0">
                          <a:latin typeface="Calibri"/>
                          <a:cs typeface="Calibri"/>
                        </a:rPr>
                        <a:t> </a:t>
                      </a:r>
                      <a:r>
                        <a:rPr sz="1250" dirty="0">
                          <a:latin typeface="Calibri"/>
                          <a:cs typeface="Calibri"/>
                        </a:rPr>
                        <a:t>patches</a:t>
                      </a:r>
                      <a:r>
                        <a:rPr sz="1250" spc="-45" dirty="0">
                          <a:latin typeface="Calibri"/>
                          <a:cs typeface="Calibri"/>
                        </a:rPr>
                        <a:t> </a:t>
                      </a:r>
                      <a:r>
                        <a:rPr sz="1250" dirty="0">
                          <a:latin typeface="Calibri"/>
                          <a:cs typeface="Calibri"/>
                        </a:rPr>
                        <a:t>(onsite</a:t>
                      </a:r>
                      <a:r>
                        <a:rPr sz="1250" spc="-50" dirty="0">
                          <a:latin typeface="Calibri"/>
                          <a:cs typeface="Calibri"/>
                        </a:rPr>
                        <a:t> </a:t>
                      </a:r>
                      <a:r>
                        <a:rPr sz="1250" spc="-10" dirty="0">
                          <a:latin typeface="Calibri"/>
                          <a:cs typeface="Calibri"/>
                        </a:rPr>
                        <a:t>only)</a:t>
                      </a:r>
                      <a:endParaRPr sz="1250" dirty="0">
                        <a:latin typeface="Calibri"/>
                        <a:cs typeface="Calibri"/>
                      </a:endParaRPr>
                    </a:p>
                  </a:txBody>
                  <a:tcPr marL="0" marR="0" marT="75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475"/>
                        </a:lnSpc>
                        <a:spcBef>
                          <a:spcPts val="595"/>
                        </a:spcBef>
                      </a:pPr>
                      <a:r>
                        <a:rPr sz="1250" dirty="0">
                          <a:latin typeface="Calibri"/>
                          <a:cs typeface="Calibri"/>
                        </a:rPr>
                        <a:t>$5</a:t>
                      </a:r>
                      <a:r>
                        <a:rPr sz="1250" spc="-30" dirty="0">
                          <a:latin typeface="Calibri"/>
                          <a:cs typeface="Calibri"/>
                        </a:rPr>
                        <a:t> </a:t>
                      </a:r>
                      <a:r>
                        <a:rPr sz="1250" dirty="0">
                          <a:latin typeface="Calibri"/>
                          <a:cs typeface="Calibri"/>
                        </a:rPr>
                        <a:t>each</a:t>
                      </a:r>
                      <a:r>
                        <a:rPr sz="1250" spc="-35" dirty="0">
                          <a:latin typeface="Calibri"/>
                          <a:cs typeface="Calibri"/>
                        </a:rPr>
                        <a:t> </a:t>
                      </a:r>
                      <a:r>
                        <a:rPr sz="1250" dirty="0">
                          <a:latin typeface="Calibri"/>
                          <a:cs typeface="Calibri"/>
                        </a:rPr>
                        <a:t>(bring</a:t>
                      </a:r>
                      <a:r>
                        <a:rPr sz="1250" spc="-35" dirty="0">
                          <a:latin typeface="Calibri"/>
                          <a:cs typeface="Calibri"/>
                        </a:rPr>
                        <a:t> </a:t>
                      </a:r>
                      <a:r>
                        <a:rPr sz="1250" spc="-20" dirty="0">
                          <a:latin typeface="Calibri"/>
                          <a:cs typeface="Calibri"/>
                        </a:rPr>
                        <a:t>cash)</a:t>
                      </a:r>
                      <a:endParaRPr sz="1250">
                        <a:latin typeface="Calibri"/>
                        <a:cs typeface="Calibri"/>
                      </a:endParaRPr>
                    </a:p>
                  </a:txBody>
                  <a:tcPr marL="0" marR="0" marT="75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459740">
                <a:tc>
                  <a:txBody>
                    <a:bodyPr/>
                    <a:lstStyle/>
                    <a:p>
                      <a:pPr marL="66675">
                        <a:lnSpc>
                          <a:spcPct val="100000"/>
                        </a:lnSpc>
                        <a:spcBef>
                          <a:spcPts val="595"/>
                        </a:spcBef>
                      </a:pPr>
                      <a:r>
                        <a:rPr sz="1250" dirty="0">
                          <a:latin typeface="Calibri"/>
                          <a:cs typeface="Calibri"/>
                        </a:rPr>
                        <a:t>Other</a:t>
                      </a:r>
                      <a:r>
                        <a:rPr sz="1250" spc="-40" dirty="0">
                          <a:latin typeface="Calibri"/>
                          <a:cs typeface="Calibri"/>
                        </a:rPr>
                        <a:t> </a:t>
                      </a:r>
                      <a:r>
                        <a:rPr sz="1250" dirty="0">
                          <a:latin typeface="Calibri"/>
                          <a:cs typeface="Calibri"/>
                        </a:rPr>
                        <a:t>various</a:t>
                      </a:r>
                      <a:r>
                        <a:rPr sz="1250" spc="-45" dirty="0">
                          <a:latin typeface="Calibri"/>
                          <a:cs typeface="Calibri"/>
                        </a:rPr>
                        <a:t> </a:t>
                      </a:r>
                      <a:r>
                        <a:rPr sz="1250" dirty="0">
                          <a:latin typeface="Calibri"/>
                          <a:cs typeface="Calibri"/>
                        </a:rPr>
                        <a:t>patches</a:t>
                      </a:r>
                      <a:r>
                        <a:rPr sz="1250" spc="-35" dirty="0">
                          <a:latin typeface="Calibri"/>
                          <a:cs typeface="Calibri"/>
                        </a:rPr>
                        <a:t> </a:t>
                      </a:r>
                      <a:r>
                        <a:rPr sz="1250" dirty="0">
                          <a:latin typeface="Calibri"/>
                          <a:cs typeface="Calibri"/>
                        </a:rPr>
                        <a:t>in</a:t>
                      </a:r>
                      <a:r>
                        <a:rPr sz="1250" spc="-30" dirty="0">
                          <a:latin typeface="Calibri"/>
                          <a:cs typeface="Calibri"/>
                        </a:rPr>
                        <a:t> </a:t>
                      </a:r>
                      <a:r>
                        <a:rPr sz="1250" dirty="0">
                          <a:latin typeface="Calibri"/>
                          <a:cs typeface="Calibri"/>
                        </a:rPr>
                        <a:t>District</a:t>
                      </a:r>
                      <a:r>
                        <a:rPr sz="1250" spc="-50" dirty="0">
                          <a:latin typeface="Calibri"/>
                          <a:cs typeface="Calibri"/>
                        </a:rPr>
                        <a:t> </a:t>
                      </a:r>
                      <a:r>
                        <a:rPr sz="1250" dirty="0">
                          <a:latin typeface="Calibri"/>
                          <a:cs typeface="Calibri"/>
                        </a:rPr>
                        <a:t>Trading</a:t>
                      </a:r>
                      <a:r>
                        <a:rPr sz="1250" spc="-45" dirty="0">
                          <a:latin typeface="Calibri"/>
                          <a:cs typeface="Calibri"/>
                        </a:rPr>
                        <a:t> </a:t>
                      </a:r>
                      <a:r>
                        <a:rPr sz="1250" spc="-20" dirty="0">
                          <a:latin typeface="Calibri"/>
                          <a:cs typeface="Calibri"/>
                        </a:rPr>
                        <a:t>Post</a:t>
                      </a:r>
                      <a:endParaRPr sz="1250" dirty="0">
                        <a:latin typeface="Calibri"/>
                        <a:cs typeface="Calibri"/>
                      </a:endParaRPr>
                    </a:p>
                  </a:txBody>
                  <a:tcPr marL="0" marR="0" marT="75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480"/>
                        </a:lnSpc>
                        <a:spcBef>
                          <a:spcPts val="595"/>
                        </a:spcBef>
                      </a:pPr>
                      <a:r>
                        <a:rPr sz="1250" dirty="0">
                          <a:latin typeface="Calibri"/>
                          <a:cs typeface="Calibri"/>
                        </a:rPr>
                        <a:t>Cash,</a:t>
                      </a:r>
                      <a:r>
                        <a:rPr sz="1250" spc="-45" dirty="0">
                          <a:latin typeface="Calibri"/>
                          <a:cs typeface="Calibri"/>
                        </a:rPr>
                        <a:t> </a:t>
                      </a:r>
                      <a:r>
                        <a:rPr sz="1250" dirty="0">
                          <a:latin typeface="Calibri"/>
                          <a:cs typeface="Calibri"/>
                        </a:rPr>
                        <a:t>prices</a:t>
                      </a:r>
                      <a:r>
                        <a:rPr sz="1250" spc="-45" dirty="0">
                          <a:latin typeface="Calibri"/>
                          <a:cs typeface="Calibri"/>
                        </a:rPr>
                        <a:t> </a:t>
                      </a:r>
                      <a:r>
                        <a:rPr sz="1250" spc="-10" dirty="0">
                          <a:latin typeface="Calibri"/>
                          <a:cs typeface="Calibri"/>
                        </a:rPr>
                        <a:t>vary.</a:t>
                      </a:r>
                      <a:endParaRPr sz="1250" dirty="0">
                        <a:latin typeface="Calibri"/>
                        <a:cs typeface="Calibri"/>
                      </a:endParaRPr>
                    </a:p>
                    <a:p>
                      <a:pPr marL="66675">
                        <a:lnSpc>
                          <a:spcPts val="1445"/>
                        </a:lnSpc>
                      </a:pPr>
                      <a:r>
                        <a:rPr sz="1250" dirty="0">
                          <a:latin typeface="Calibri"/>
                          <a:cs typeface="Calibri"/>
                        </a:rPr>
                        <a:t>Please</a:t>
                      </a:r>
                      <a:r>
                        <a:rPr sz="1250" spc="-35" dirty="0">
                          <a:latin typeface="Calibri"/>
                          <a:cs typeface="Calibri"/>
                        </a:rPr>
                        <a:t> </a:t>
                      </a:r>
                      <a:r>
                        <a:rPr sz="1250" dirty="0">
                          <a:latin typeface="Calibri"/>
                          <a:cs typeface="Calibri"/>
                        </a:rPr>
                        <a:t>bring</a:t>
                      </a:r>
                      <a:r>
                        <a:rPr sz="1250" spc="-20" dirty="0">
                          <a:latin typeface="Calibri"/>
                          <a:cs typeface="Calibri"/>
                        </a:rPr>
                        <a:t> </a:t>
                      </a:r>
                      <a:r>
                        <a:rPr sz="1250" dirty="0">
                          <a:latin typeface="Calibri"/>
                          <a:cs typeface="Calibri"/>
                        </a:rPr>
                        <a:t>$1’s</a:t>
                      </a:r>
                      <a:r>
                        <a:rPr sz="1250" spc="-25" dirty="0">
                          <a:latin typeface="Calibri"/>
                          <a:cs typeface="Calibri"/>
                        </a:rPr>
                        <a:t> </a:t>
                      </a:r>
                      <a:r>
                        <a:rPr sz="1250" dirty="0">
                          <a:latin typeface="Calibri"/>
                          <a:cs typeface="Calibri"/>
                        </a:rPr>
                        <a:t>and</a:t>
                      </a:r>
                      <a:r>
                        <a:rPr sz="1250" spc="-40" dirty="0">
                          <a:latin typeface="Calibri"/>
                          <a:cs typeface="Calibri"/>
                        </a:rPr>
                        <a:t> </a:t>
                      </a:r>
                      <a:r>
                        <a:rPr sz="1250" spc="-20" dirty="0">
                          <a:latin typeface="Calibri"/>
                          <a:cs typeface="Calibri"/>
                        </a:rPr>
                        <a:t>$5’s</a:t>
                      </a:r>
                      <a:endParaRPr sz="1250" dirty="0">
                        <a:latin typeface="Calibri"/>
                        <a:cs typeface="Calibri"/>
                      </a:endParaRPr>
                    </a:p>
                  </a:txBody>
                  <a:tcPr marL="0" marR="0" marT="75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6" name="object 6"/>
          <p:cNvSpPr txBox="1"/>
          <p:nvPr/>
        </p:nvSpPr>
        <p:spPr>
          <a:xfrm>
            <a:off x="876096" y="6141940"/>
            <a:ext cx="8771045" cy="2627514"/>
          </a:xfrm>
          <a:prstGeom prst="rect">
            <a:avLst/>
          </a:prstGeom>
        </p:spPr>
        <p:txBody>
          <a:bodyPr vert="horz" wrap="square" lIns="0" tIns="21590" rIns="0" bIns="0" rtlCol="0">
            <a:spAutoFit/>
          </a:bodyPr>
          <a:lstStyle/>
          <a:p>
            <a:pPr marL="12700" marR="5080">
              <a:lnSpc>
                <a:spcPts val="1470"/>
              </a:lnSpc>
              <a:spcBef>
                <a:spcPts val="170"/>
              </a:spcBef>
            </a:pPr>
            <a:r>
              <a:rPr sz="1250" dirty="0">
                <a:latin typeface="Calibri"/>
                <a:cs typeface="Calibri"/>
              </a:rPr>
              <a:t>Fees</a:t>
            </a:r>
            <a:r>
              <a:rPr sz="1250" spc="-35" dirty="0">
                <a:latin typeface="Calibri"/>
                <a:cs typeface="Calibri"/>
              </a:rPr>
              <a:t> </a:t>
            </a:r>
            <a:r>
              <a:rPr sz="1250" dirty="0">
                <a:latin typeface="Calibri"/>
                <a:cs typeface="Calibri"/>
              </a:rPr>
              <a:t>cover</a:t>
            </a:r>
            <a:r>
              <a:rPr sz="1250" spc="-45" dirty="0">
                <a:latin typeface="Calibri"/>
                <a:cs typeface="Calibri"/>
              </a:rPr>
              <a:t> </a:t>
            </a:r>
            <a:r>
              <a:rPr sz="1250" dirty="0">
                <a:latin typeface="Calibri"/>
                <a:cs typeface="Calibri"/>
              </a:rPr>
              <a:t>expenses</a:t>
            </a:r>
            <a:r>
              <a:rPr sz="1250" spc="-40" dirty="0">
                <a:latin typeface="Calibri"/>
                <a:cs typeface="Calibri"/>
              </a:rPr>
              <a:t> </a:t>
            </a:r>
            <a:r>
              <a:rPr sz="1250" dirty="0">
                <a:latin typeface="Calibri"/>
                <a:cs typeface="Calibri"/>
              </a:rPr>
              <a:t>such</a:t>
            </a:r>
            <a:r>
              <a:rPr sz="1250" spc="-30" dirty="0">
                <a:latin typeface="Calibri"/>
                <a:cs typeface="Calibri"/>
              </a:rPr>
              <a:t> </a:t>
            </a:r>
            <a:r>
              <a:rPr sz="1250" dirty="0">
                <a:latin typeface="Calibri"/>
                <a:cs typeface="Calibri"/>
              </a:rPr>
              <a:t>as</a:t>
            </a:r>
            <a:r>
              <a:rPr sz="1250" spc="-40" dirty="0">
                <a:latin typeface="Calibri"/>
                <a:cs typeface="Calibri"/>
              </a:rPr>
              <a:t> </a:t>
            </a:r>
            <a:r>
              <a:rPr sz="1250" dirty="0">
                <a:latin typeface="Calibri"/>
                <a:cs typeface="Calibri"/>
              </a:rPr>
              <a:t>insurance,</a:t>
            </a:r>
            <a:r>
              <a:rPr sz="1250" spc="-30" dirty="0">
                <a:latin typeface="Calibri"/>
                <a:cs typeface="Calibri"/>
              </a:rPr>
              <a:t> </a:t>
            </a:r>
            <a:r>
              <a:rPr sz="1250" dirty="0">
                <a:latin typeface="Calibri"/>
                <a:cs typeface="Calibri"/>
              </a:rPr>
              <a:t>site</a:t>
            </a:r>
            <a:r>
              <a:rPr sz="1250" spc="-35" dirty="0">
                <a:latin typeface="Calibri"/>
                <a:cs typeface="Calibri"/>
              </a:rPr>
              <a:t> </a:t>
            </a:r>
            <a:r>
              <a:rPr sz="1250" dirty="0">
                <a:latin typeface="Calibri"/>
                <a:cs typeface="Calibri"/>
              </a:rPr>
              <a:t>fees,</a:t>
            </a:r>
            <a:r>
              <a:rPr sz="1250" spc="-5" dirty="0">
                <a:latin typeface="Calibri"/>
                <a:cs typeface="Calibri"/>
              </a:rPr>
              <a:t> </a:t>
            </a:r>
            <a:r>
              <a:rPr sz="1250" dirty="0">
                <a:latin typeface="Calibri"/>
                <a:cs typeface="Calibri"/>
              </a:rPr>
              <a:t>program</a:t>
            </a:r>
            <a:r>
              <a:rPr sz="1250" spc="-30" dirty="0">
                <a:latin typeface="Calibri"/>
                <a:cs typeface="Calibri"/>
              </a:rPr>
              <a:t> </a:t>
            </a:r>
            <a:r>
              <a:rPr sz="1250" dirty="0">
                <a:latin typeface="Calibri"/>
                <a:cs typeface="Calibri"/>
              </a:rPr>
              <a:t>supply</a:t>
            </a:r>
            <a:r>
              <a:rPr sz="1250" spc="-35" dirty="0">
                <a:latin typeface="Calibri"/>
                <a:cs typeface="Calibri"/>
              </a:rPr>
              <a:t> </a:t>
            </a:r>
            <a:r>
              <a:rPr sz="1250" dirty="0">
                <a:latin typeface="Calibri"/>
                <a:cs typeface="Calibri"/>
              </a:rPr>
              <a:t>costs,</a:t>
            </a:r>
            <a:r>
              <a:rPr sz="1250" spc="-45" dirty="0">
                <a:latin typeface="Calibri"/>
                <a:cs typeface="Calibri"/>
              </a:rPr>
              <a:t> </a:t>
            </a:r>
            <a:r>
              <a:rPr sz="1250" spc="-10" dirty="0">
                <a:latin typeface="Calibri"/>
                <a:cs typeface="Calibri"/>
              </a:rPr>
              <a:t>recognition</a:t>
            </a:r>
            <a:r>
              <a:rPr sz="1250" spc="-40" dirty="0">
                <a:latin typeface="Calibri"/>
                <a:cs typeface="Calibri"/>
              </a:rPr>
              <a:t> </a:t>
            </a:r>
            <a:r>
              <a:rPr sz="1250" spc="-10" dirty="0">
                <a:latin typeface="Calibri"/>
                <a:cs typeface="Calibri"/>
              </a:rPr>
              <a:t>costs, </a:t>
            </a:r>
            <a:r>
              <a:rPr sz="1250" dirty="0">
                <a:latin typeface="Calibri"/>
                <a:cs typeface="Calibri"/>
              </a:rPr>
              <a:t>the</a:t>
            </a:r>
            <a:r>
              <a:rPr sz="1250" spc="-20" dirty="0">
                <a:latin typeface="Calibri"/>
                <a:cs typeface="Calibri"/>
              </a:rPr>
              <a:t> </a:t>
            </a:r>
            <a:r>
              <a:rPr sz="1250" dirty="0">
                <a:latin typeface="Calibri"/>
                <a:cs typeface="Calibri"/>
              </a:rPr>
              <a:t>camp</a:t>
            </a:r>
            <a:r>
              <a:rPr sz="1250" spc="-35" dirty="0">
                <a:latin typeface="Calibri"/>
                <a:cs typeface="Calibri"/>
              </a:rPr>
              <a:t> </a:t>
            </a:r>
            <a:r>
              <a:rPr sz="1250" dirty="0">
                <a:latin typeface="Calibri"/>
                <a:cs typeface="Calibri"/>
              </a:rPr>
              <a:t>wide</a:t>
            </a:r>
            <a:r>
              <a:rPr sz="1250" spc="-20" dirty="0">
                <a:latin typeface="Calibri"/>
                <a:cs typeface="Calibri"/>
              </a:rPr>
              <a:t> </a:t>
            </a:r>
            <a:r>
              <a:rPr sz="1250" dirty="0">
                <a:latin typeface="Calibri"/>
                <a:cs typeface="Calibri"/>
              </a:rPr>
              <a:t>cracker</a:t>
            </a:r>
            <a:r>
              <a:rPr sz="1250" spc="-35" dirty="0">
                <a:latin typeface="Calibri"/>
                <a:cs typeface="Calibri"/>
              </a:rPr>
              <a:t> </a:t>
            </a:r>
            <a:r>
              <a:rPr sz="1250" dirty="0">
                <a:latin typeface="Calibri"/>
                <a:cs typeface="Calibri"/>
              </a:rPr>
              <a:t>barrel,</a:t>
            </a:r>
            <a:r>
              <a:rPr sz="1250" spc="-25" dirty="0">
                <a:latin typeface="Calibri"/>
                <a:cs typeface="Calibri"/>
              </a:rPr>
              <a:t> </a:t>
            </a:r>
            <a:r>
              <a:rPr sz="1250" dirty="0">
                <a:latin typeface="Calibri"/>
                <a:cs typeface="Calibri"/>
              </a:rPr>
              <a:t>and</a:t>
            </a:r>
            <a:r>
              <a:rPr sz="1250" spc="-35" dirty="0">
                <a:latin typeface="Calibri"/>
                <a:cs typeface="Calibri"/>
              </a:rPr>
              <a:t> </a:t>
            </a:r>
            <a:r>
              <a:rPr sz="1250" dirty="0">
                <a:latin typeface="Calibri"/>
                <a:cs typeface="Calibri"/>
              </a:rPr>
              <a:t>a</a:t>
            </a:r>
            <a:r>
              <a:rPr sz="1250" spc="-15" dirty="0">
                <a:latin typeface="Calibri"/>
                <a:cs typeface="Calibri"/>
              </a:rPr>
              <a:t> </a:t>
            </a:r>
            <a:r>
              <a:rPr sz="1250" dirty="0">
                <a:latin typeface="Calibri"/>
                <a:cs typeface="Calibri"/>
              </a:rPr>
              <a:t>collectable</a:t>
            </a:r>
            <a:r>
              <a:rPr sz="1250" spc="-35" dirty="0">
                <a:latin typeface="Calibri"/>
                <a:cs typeface="Calibri"/>
              </a:rPr>
              <a:t> </a:t>
            </a:r>
            <a:r>
              <a:rPr sz="1250" spc="-10" dirty="0">
                <a:latin typeface="Calibri"/>
                <a:cs typeface="Calibri"/>
              </a:rPr>
              <a:t>patch.</a:t>
            </a:r>
            <a:endParaRPr sz="1250" dirty="0">
              <a:latin typeface="Calibri"/>
              <a:cs typeface="Calibri"/>
            </a:endParaRPr>
          </a:p>
          <a:p>
            <a:pPr marL="12700">
              <a:lnSpc>
                <a:spcPts val="1864"/>
              </a:lnSpc>
              <a:spcBef>
                <a:spcPts val="780"/>
              </a:spcBef>
            </a:pPr>
            <a:r>
              <a:rPr sz="1600" b="1" dirty="0">
                <a:latin typeface="Calibri"/>
                <a:cs typeface="Calibri"/>
              </a:rPr>
              <a:t>Safety</a:t>
            </a:r>
            <a:r>
              <a:rPr sz="1600" b="1" spc="-65" dirty="0">
                <a:latin typeface="Calibri"/>
                <a:cs typeface="Calibri"/>
              </a:rPr>
              <a:t> </a:t>
            </a:r>
            <a:r>
              <a:rPr sz="1600" b="1" spc="-10" dirty="0">
                <a:latin typeface="Calibri"/>
                <a:cs typeface="Calibri"/>
              </a:rPr>
              <a:t>Notes</a:t>
            </a:r>
            <a:endParaRPr sz="1600" dirty="0">
              <a:latin typeface="Calibri"/>
              <a:cs typeface="Calibri"/>
            </a:endParaRPr>
          </a:p>
          <a:p>
            <a:pPr marL="514984" marR="411480" indent="-228600">
              <a:lnSpc>
                <a:spcPts val="1460"/>
              </a:lnSpc>
              <a:spcBef>
                <a:spcPts val="30"/>
              </a:spcBef>
              <a:buFont typeface="Symbol"/>
              <a:buChar char=""/>
              <a:tabLst>
                <a:tab pos="514984" algn="l"/>
              </a:tabLst>
            </a:pPr>
            <a:r>
              <a:rPr sz="1250" dirty="0">
                <a:latin typeface="Calibri"/>
                <a:cs typeface="Calibri"/>
              </a:rPr>
              <a:t>Any</a:t>
            </a:r>
            <a:r>
              <a:rPr sz="1250" spc="-45" dirty="0">
                <a:latin typeface="Calibri"/>
                <a:cs typeface="Calibri"/>
              </a:rPr>
              <a:t> </a:t>
            </a:r>
            <a:r>
              <a:rPr sz="1250" spc="-10" dirty="0">
                <a:latin typeface="Calibri"/>
                <a:cs typeface="Calibri"/>
              </a:rPr>
              <a:t>items </a:t>
            </a:r>
            <a:r>
              <a:rPr sz="1250" dirty="0">
                <a:latin typeface="Calibri"/>
                <a:cs typeface="Calibri"/>
              </a:rPr>
              <a:t>that</a:t>
            </a:r>
            <a:r>
              <a:rPr sz="1250" spc="-25" dirty="0">
                <a:latin typeface="Calibri"/>
                <a:cs typeface="Calibri"/>
              </a:rPr>
              <a:t> </a:t>
            </a:r>
            <a:r>
              <a:rPr sz="1250" dirty="0">
                <a:latin typeface="Calibri"/>
                <a:cs typeface="Calibri"/>
              </a:rPr>
              <a:t>would</a:t>
            </a:r>
            <a:r>
              <a:rPr sz="1250" spc="-30" dirty="0">
                <a:latin typeface="Calibri"/>
                <a:cs typeface="Calibri"/>
              </a:rPr>
              <a:t> </a:t>
            </a:r>
            <a:r>
              <a:rPr sz="1250" dirty="0">
                <a:latin typeface="Calibri"/>
                <a:cs typeface="Calibri"/>
              </a:rPr>
              <a:t>have</a:t>
            </a:r>
            <a:r>
              <a:rPr sz="1250" spc="-30" dirty="0">
                <a:latin typeface="Calibri"/>
                <a:cs typeface="Calibri"/>
              </a:rPr>
              <a:t> </a:t>
            </a:r>
            <a:r>
              <a:rPr sz="1250" dirty="0">
                <a:latin typeface="Calibri"/>
                <a:cs typeface="Calibri"/>
              </a:rPr>
              <a:t>a</a:t>
            </a:r>
            <a:r>
              <a:rPr sz="1250" spc="-25" dirty="0">
                <a:latin typeface="Calibri"/>
                <a:cs typeface="Calibri"/>
              </a:rPr>
              <a:t> </a:t>
            </a:r>
            <a:r>
              <a:rPr sz="1250" dirty="0">
                <a:latin typeface="Calibri"/>
                <a:cs typeface="Calibri"/>
              </a:rPr>
              <a:t>safety</a:t>
            </a:r>
            <a:r>
              <a:rPr sz="1250" spc="-25" dirty="0">
                <a:latin typeface="Calibri"/>
                <a:cs typeface="Calibri"/>
              </a:rPr>
              <a:t> </a:t>
            </a:r>
            <a:r>
              <a:rPr sz="1250" dirty="0">
                <a:latin typeface="Calibri"/>
                <a:cs typeface="Calibri"/>
              </a:rPr>
              <a:t>concern</a:t>
            </a:r>
            <a:r>
              <a:rPr sz="1250" spc="-25" dirty="0">
                <a:latin typeface="Calibri"/>
                <a:cs typeface="Calibri"/>
              </a:rPr>
              <a:t> </a:t>
            </a:r>
            <a:r>
              <a:rPr sz="1250" dirty="0">
                <a:latin typeface="Calibri"/>
                <a:cs typeface="Calibri"/>
              </a:rPr>
              <a:t>or</a:t>
            </a:r>
            <a:r>
              <a:rPr sz="1250" spc="-35" dirty="0">
                <a:latin typeface="Calibri"/>
                <a:cs typeface="Calibri"/>
              </a:rPr>
              <a:t> </a:t>
            </a:r>
            <a:r>
              <a:rPr sz="1250" dirty="0">
                <a:latin typeface="Calibri"/>
                <a:cs typeface="Calibri"/>
              </a:rPr>
              <a:t>be</a:t>
            </a:r>
            <a:r>
              <a:rPr sz="1250" spc="-20" dirty="0">
                <a:latin typeface="Calibri"/>
                <a:cs typeface="Calibri"/>
              </a:rPr>
              <a:t> </a:t>
            </a:r>
            <a:r>
              <a:rPr sz="1250" dirty="0">
                <a:latin typeface="Calibri"/>
                <a:cs typeface="Calibri"/>
              </a:rPr>
              <a:t>a</a:t>
            </a:r>
            <a:r>
              <a:rPr sz="1250" spc="-35" dirty="0">
                <a:latin typeface="Calibri"/>
                <a:cs typeface="Calibri"/>
              </a:rPr>
              <a:t> </a:t>
            </a:r>
            <a:r>
              <a:rPr sz="1250" dirty="0">
                <a:latin typeface="Calibri"/>
                <a:cs typeface="Calibri"/>
              </a:rPr>
              <a:t>violation</a:t>
            </a:r>
            <a:r>
              <a:rPr sz="1250" spc="-20" dirty="0">
                <a:latin typeface="Calibri"/>
                <a:cs typeface="Calibri"/>
              </a:rPr>
              <a:t> </a:t>
            </a:r>
            <a:r>
              <a:rPr sz="1250" dirty="0">
                <a:latin typeface="Calibri"/>
                <a:cs typeface="Calibri"/>
              </a:rPr>
              <a:t>of</a:t>
            </a:r>
            <a:r>
              <a:rPr sz="1250" spc="-5" dirty="0">
                <a:latin typeface="Calibri"/>
                <a:cs typeface="Calibri"/>
              </a:rPr>
              <a:t> </a:t>
            </a:r>
            <a:r>
              <a:rPr sz="1250" dirty="0">
                <a:latin typeface="Calibri"/>
                <a:cs typeface="Calibri"/>
              </a:rPr>
              <a:t>the</a:t>
            </a:r>
            <a:r>
              <a:rPr sz="1250" spc="-25" dirty="0">
                <a:latin typeface="Calibri"/>
                <a:cs typeface="Calibri"/>
              </a:rPr>
              <a:t> </a:t>
            </a:r>
            <a:r>
              <a:rPr sz="1250" dirty="0">
                <a:latin typeface="Calibri"/>
                <a:cs typeface="Calibri"/>
              </a:rPr>
              <a:t>Guide</a:t>
            </a:r>
            <a:r>
              <a:rPr sz="1250" spc="-25" dirty="0">
                <a:latin typeface="Calibri"/>
                <a:cs typeface="Calibri"/>
              </a:rPr>
              <a:t> </a:t>
            </a:r>
            <a:r>
              <a:rPr sz="1250" dirty="0">
                <a:latin typeface="Calibri"/>
                <a:cs typeface="Calibri"/>
              </a:rPr>
              <a:t>to</a:t>
            </a:r>
            <a:r>
              <a:rPr sz="1250" spc="-30" dirty="0">
                <a:latin typeface="Calibri"/>
                <a:cs typeface="Calibri"/>
              </a:rPr>
              <a:t> </a:t>
            </a:r>
            <a:r>
              <a:rPr sz="1250" spc="-20" dirty="0">
                <a:latin typeface="Calibri"/>
                <a:cs typeface="Calibri"/>
              </a:rPr>
              <a:t>Safe </a:t>
            </a:r>
            <a:r>
              <a:rPr sz="1250" dirty="0">
                <a:latin typeface="Calibri"/>
                <a:cs typeface="Calibri"/>
              </a:rPr>
              <a:t>Scouting</a:t>
            </a:r>
            <a:r>
              <a:rPr sz="1250" spc="-35" dirty="0">
                <a:latin typeface="Calibri"/>
                <a:cs typeface="Calibri"/>
              </a:rPr>
              <a:t> </a:t>
            </a:r>
            <a:r>
              <a:rPr sz="1250" dirty="0">
                <a:latin typeface="Calibri"/>
                <a:cs typeface="Calibri"/>
              </a:rPr>
              <a:t>must</a:t>
            </a:r>
            <a:r>
              <a:rPr sz="1250" spc="-30" dirty="0">
                <a:latin typeface="Calibri"/>
                <a:cs typeface="Calibri"/>
              </a:rPr>
              <a:t> </a:t>
            </a:r>
            <a:r>
              <a:rPr sz="1250" dirty="0">
                <a:latin typeface="Calibri"/>
                <a:cs typeface="Calibri"/>
              </a:rPr>
              <a:t>be</a:t>
            </a:r>
            <a:r>
              <a:rPr sz="1250" spc="-35" dirty="0">
                <a:latin typeface="Calibri"/>
                <a:cs typeface="Calibri"/>
              </a:rPr>
              <a:t> </a:t>
            </a:r>
            <a:r>
              <a:rPr sz="1250" spc="-10" dirty="0">
                <a:latin typeface="Calibri"/>
                <a:cs typeface="Calibri"/>
              </a:rPr>
              <a:t>avoided.</a:t>
            </a:r>
            <a:endParaRPr sz="1250" dirty="0">
              <a:latin typeface="Calibri"/>
              <a:cs typeface="Calibri"/>
            </a:endParaRPr>
          </a:p>
          <a:p>
            <a:pPr marL="514984">
              <a:lnSpc>
                <a:spcPct val="100000"/>
              </a:lnSpc>
              <a:spcBef>
                <a:spcPts val="1130"/>
              </a:spcBef>
            </a:pPr>
            <a:r>
              <a:rPr sz="1250" dirty="0">
                <a:latin typeface="Calibri"/>
                <a:cs typeface="Calibri"/>
              </a:rPr>
              <a:t>No</a:t>
            </a:r>
            <a:r>
              <a:rPr sz="1250" spc="-15" dirty="0">
                <a:latin typeface="Calibri"/>
                <a:cs typeface="Calibri"/>
              </a:rPr>
              <a:t> </a:t>
            </a:r>
            <a:r>
              <a:rPr sz="1250" spc="-10" dirty="0">
                <a:latin typeface="Calibri"/>
                <a:cs typeface="Calibri"/>
              </a:rPr>
              <a:t>dangerous</a:t>
            </a:r>
            <a:r>
              <a:rPr sz="1250" spc="-25" dirty="0">
                <a:latin typeface="Calibri"/>
                <a:cs typeface="Calibri"/>
              </a:rPr>
              <a:t> </a:t>
            </a:r>
            <a:r>
              <a:rPr sz="1250" dirty="0">
                <a:latin typeface="Calibri"/>
                <a:cs typeface="Calibri"/>
              </a:rPr>
              <a:t>weapons.</a:t>
            </a:r>
            <a:r>
              <a:rPr sz="1250" spc="240" dirty="0">
                <a:latin typeface="Calibri"/>
                <a:cs typeface="Calibri"/>
              </a:rPr>
              <a:t> </a:t>
            </a:r>
            <a:r>
              <a:rPr sz="1250" dirty="0">
                <a:latin typeface="Calibri"/>
                <a:cs typeface="Calibri"/>
              </a:rPr>
              <a:t>No</a:t>
            </a:r>
            <a:r>
              <a:rPr sz="1250" spc="-10" dirty="0">
                <a:latin typeface="Calibri"/>
                <a:cs typeface="Calibri"/>
              </a:rPr>
              <a:t> </a:t>
            </a:r>
            <a:r>
              <a:rPr sz="1250" dirty="0">
                <a:latin typeface="Calibri"/>
                <a:cs typeface="Calibri"/>
              </a:rPr>
              <a:t>firearms,</a:t>
            </a:r>
            <a:r>
              <a:rPr sz="1250" spc="-30" dirty="0">
                <a:latin typeface="Calibri"/>
                <a:cs typeface="Calibri"/>
              </a:rPr>
              <a:t> </a:t>
            </a:r>
            <a:r>
              <a:rPr sz="1250" spc="-10" dirty="0">
                <a:latin typeface="Calibri"/>
                <a:cs typeface="Calibri"/>
              </a:rPr>
              <a:t>including</a:t>
            </a:r>
            <a:r>
              <a:rPr sz="1250" spc="-20" dirty="0">
                <a:latin typeface="Calibri"/>
                <a:cs typeface="Calibri"/>
              </a:rPr>
              <a:t> </a:t>
            </a:r>
            <a:r>
              <a:rPr sz="1250" dirty="0">
                <a:latin typeface="Calibri"/>
                <a:cs typeface="Calibri"/>
              </a:rPr>
              <a:t>toy</a:t>
            </a:r>
            <a:r>
              <a:rPr sz="1250" spc="-25" dirty="0">
                <a:latin typeface="Calibri"/>
                <a:cs typeface="Calibri"/>
              </a:rPr>
              <a:t> </a:t>
            </a:r>
            <a:r>
              <a:rPr sz="1250" spc="-10" dirty="0">
                <a:latin typeface="Calibri"/>
                <a:cs typeface="Calibri"/>
              </a:rPr>
              <a:t>guns.</a:t>
            </a:r>
            <a:endParaRPr sz="1250" dirty="0">
              <a:latin typeface="Calibri"/>
              <a:cs typeface="Calibri"/>
            </a:endParaRPr>
          </a:p>
          <a:p>
            <a:pPr marL="514984" marR="317500" indent="-228600">
              <a:lnSpc>
                <a:spcPts val="1460"/>
              </a:lnSpc>
              <a:spcBef>
                <a:spcPts val="645"/>
              </a:spcBef>
              <a:buFont typeface="Symbol"/>
              <a:buChar char=""/>
              <a:tabLst>
                <a:tab pos="514984" algn="l"/>
              </a:tabLst>
            </a:pPr>
            <a:r>
              <a:rPr sz="1250" dirty="0">
                <a:latin typeface="Calibri"/>
                <a:cs typeface="Calibri"/>
              </a:rPr>
              <a:t>Troops</a:t>
            </a:r>
            <a:r>
              <a:rPr sz="1250" spc="-35" dirty="0">
                <a:latin typeface="Calibri"/>
                <a:cs typeface="Calibri"/>
              </a:rPr>
              <a:t> </a:t>
            </a:r>
            <a:r>
              <a:rPr sz="1250" dirty="0">
                <a:latin typeface="Calibri"/>
                <a:cs typeface="Calibri"/>
              </a:rPr>
              <a:t>should</a:t>
            </a:r>
            <a:r>
              <a:rPr sz="1250" spc="-40" dirty="0">
                <a:latin typeface="Calibri"/>
                <a:cs typeface="Calibri"/>
              </a:rPr>
              <a:t> </a:t>
            </a:r>
            <a:r>
              <a:rPr sz="1250" dirty="0">
                <a:latin typeface="Calibri"/>
                <a:cs typeface="Calibri"/>
              </a:rPr>
              <a:t>also</a:t>
            </a:r>
            <a:r>
              <a:rPr sz="1250" spc="-40" dirty="0">
                <a:latin typeface="Calibri"/>
                <a:cs typeface="Calibri"/>
              </a:rPr>
              <a:t> </a:t>
            </a:r>
            <a:r>
              <a:rPr sz="1250" dirty="0">
                <a:latin typeface="Calibri"/>
                <a:cs typeface="Calibri"/>
              </a:rPr>
              <a:t>have</a:t>
            </a:r>
            <a:r>
              <a:rPr sz="1250" spc="-40" dirty="0">
                <a:latin typeface="Calibri"/>
                <a:cs typeface="Calibri"/>
              </a:rPr>
              <a:t> </a:t>
            </a:r>
            <a:r>
              <a:rPr sz="1250" dirty="0">
                <a:latin typeface="Calibri"/>
                <a:cs typeface="Calibri"/>
              </a:rPr>
              <a:t>their</a:t>
            </a:r>
            <a:r>
              <a:rPr sz="1250" spc="-35" dirty="0">
                <a:latin typeface="Calibri"/>
                <a:cs typeface="Calibri"/>
              </a:rPr>
              <a:t> </a:t>
            </a:r>
            <a:r>
              <a:rPr sz="1250" dirty="0">
                <a:latin typeface="Calibri"/>
                <a:cs typeface="Calibri"/>
              </a:rPr>
              <a:t>first</a:t>
            </a:r>
            <a:r>
              <a:rPr sz="1250" spc="-30" dirty="0">
                <a:latin typeface="Calibri"/>
                <a:cs typeface="Calibri"/>
              </a:rPr>
              <a:t> </a:t>
            </a:r>
            <a:r>
              <a:rPr sz="1250" dirty="0">
                <a:latin typeface="Calibri"/>
                <a:cs typeface="Calibri"/>
              </a:rPr>
              <a:t>aid</a:t>
            </a:r>
            <a:r>
              <a:rPr sz="1250" spc="-35" dirty="0">
                <a:latin typeface="Calibri"/>
                <a:cs typeface="Calibri"/>
              </a:rPr>
              <a:t> </a:t>
            </a:r>
            <a:r>
              <a:rPr sz="1250" dirty="0">
                <a:latin typeface="Calibri"/>
                <a:cs typeface="Calibri"/>
              </a:rPr>
              <a:t>kit(s)</a:t>
            </a:r>
            <a:r>
              <a:rPr sz="1250" spc="-35" dirty="0">
                <a:latin typeface="Calibri"/>
                <a:cs typeface="Calibri"/>
              </a:rPr>
              <a:t> </a:t>
            </a:r>
            <a:r>
              <a:rPr sz="1250" dirty="0">
                <a:latin typeface="Calibri"/>
                <a:cs typeface="Calibri"/>
              </a:rPr>
              <a:t>and</a:t>
            </a:r>
            <a:r>
              <a:rPr sz="1250" spc="-40" dirty="0">
                <a:latin typeface="Calibri"/>
                <a:cs typeface="Calibri"/>
              </a:rPr>
              <a:t> </a:t>
            </a:r>
            <a:r>
              <a:rPr sz="1250" dirty="0">
                <a:latin typeface="Calibri"/>
                <a:cs typeface="Calibri"/>
              </a:rPr>
              <a:t>should</a:t>
            </a:r>
            <a:r>
              <a:rPr sz="1250" spc="-35" dirty="0">
                <a:latin typeface="Calibri"/>
                <a:cs typeface="Calibri"/>
              </a:rPr>
              <a:t> </a:t>
            </a:r>
            <a:r>
              <a:rPr sz="1250" dirty="0">
                <a:latin typeface="Calibri"/>
                <a:cs typeface="Calibri"/>
              </a:rPr>
              <a:t>handle</a:t>
            </a:r>
            <a:r>
              <a:rPr sz="1250" spc="-35" dirty="0">
                <a:latin typeface="Calibri"/>
                <a:cs typeface="Calibri"/>
              </a:rPr>
              <a:t> </a:t>
            </a:r>
            <a:r>
              <a:rPr sz="1250" dirty="0">
                <a:latin typeface="Calibri"/>
                <a:cs typeface="Calibri"/>
              </a:rPr>
              <a:t>minor first</a:t>
            </a:r>
            <a:r>
              <a:rPr sz="1250" spc="-30" dirty="0">
                <a:latin typeface="Calibri"/>
                <a:cs typeface="Calibri"/>
              </a:rPr>
              <a:t> </a:t>
            </a:r>
            <a:r>
              <a:rPr sz="1250" spc="-25" dirty="0">
                <a:latin typeface="Calibri"/>
                <a:cs typeface="Calibri"/>
              </a:rPr>
              <a:t>aid </a:t>
            </a:r>
            <a:r>
              <a:rPr sz="1250" dirty="0">
                <a:latin typeface="Calibri"/>
                <a:cs typeface="Calibri"/>
              </a:rPr>
              <a:t>situations</a:t>
            </a:r>
            <a:r>
              <a:rPr sz="1250" spc="-25" dirty="0">
                <a:latin typeface="Calibri"/>
                <a:cs typeface="Calibri"/>
              </a:rPr>
              <a:t> </a:t>
            </a:r>
            <a:r>
              <a:rPr sz="1250" dirty="0">
                <a:latin typeface="Calibri"/>
                <a:cs typeface="Calibri"/>
              </a:rPr>
              <a:t>within</a:t>
            </a:r>
            <a:r>
              <a:rPr sz="1250" spc="-35" dirty="0">
                <a:latin typeface="Calibri"/>
                <a:cs typeface="Calibri"/>
              </a:rPr>
              <a:t> </a:t>
            </a:r>
            <a:r>
              <a:rPr sz="1250" dirty="0">
                <a:latin typeface="Calibri"/>
                <a:cs typeface="Calibri"/>
              </a:rPr>
              <a:t>camp.</a:t>
            </a:r>
            <a:r>
              <a:rPr sz="1250" spc="-40" dirty="0">
                <a:latin typeface="Calibri"/>
                <a:cs typeface="Calibri"/>
              </a:rPr>
              <a:t> </a:t>
            </a:r>
            <a:r>
              <a:rPr sz="1250" dirty="0">
                <a:latin typeface="Calibri"/>
                <a:cs typeface="Calibri"/>
              </a:rPr>
              <a:t>First</a:t>
            </a:r>
            <a:r>
              <a:rPr sz="1250" spc="-25" dirty="0">
                <a:latin typeface="Calibri"/>
                <a:cs typeface="Calibri"/>
              </a:rPr>
              <a:t> </a:t>
            </a:r>
            <a:r>
              <a:rPr sz="1250" dirty="0">
                <a:latin typeface="Calibri"/>
                <a:cs typeface="Calibri"/>
              </a:rPr>
              <a:t>Aid</a:t>
            </a:r>
            <a:r>
              <a:rPr sz="1250" spc="-25" dirty="0">
                <a:latin typeface="Calibri"/>
                <a:cs typeface="Calibri"/>
              </a:rPr>
              <a:t> </a:t>
            </a:r>
            <a:r>
              <a:rPr sz="1250" dirty="0">
                <a:latin typeface="Calibri"/>
                <a:cs typeface="Calibri"/>
              </a:rPr>
              <a:t>will</a:t>
            </a:r>
            <a:r>
              <a:rPr sz="1250" spc="-35" dirty="0">
                <a:latin typeface="Calibri"/>
                <a:cs typeface="Calibri"/>
              </a:rPr>
              <a:t> </a:t>
            </a:r>
            <a:r>
              <a:rPr sz="1250" dirty="0">
                <a:latin typeface="Calibri"/>
                <a:cs typeface="Calibri"/>
              </a:rPr>
              <a:t>be</a:t>
            </a:r>
            <a:r>
              <a:rPr sz="1250" spc="-25" dirty="0">
                <a:latin typeface="Calibri"/>
                <a:cs typeface="Calibri"/>
              </a:rPr>
              <a:t> </a:t>
            </a:r>
            <a:r>
              <a:rPr sz="1250" dirty="0">
                <a:latin typeface="Calibri"/>
                <a:cs typeface="Calibri"/>
              </a:rPr>
              <a:t>available</a:t>
            </a:r>
            <a:r>
              <a:rPr sz="1250" spc="-25" dirty="0">
                <a:latin typeface="Calibri"/>
                <a:cs typeface="Calibri"/>
              </a:rPr>
              <a:t> </a:t>
            </a:r>
            <a:r>
              <a:rPr sz="1250" dirty="0">
                <a:latin typeface="Calibri"/>
                <a:cs typeface="Calibri"/>
              </a:rPr>
              <a:t>onsite</a:t>
            </a:r>
            <a:r>
              <a:rPr sz="1250" spc="-25" dirty="0">
                <a:latin typeface="Calibri"/>
                <a:cs typeface="Calibri"/>
              </a:rPr>
              <a:t> </a:t>
            </a:r>
            <a:r>
              <a:rPr sz="1250" dirty="0">
                <a:latin typeface="Calibri"/>
                <a:cs typeface="Calibri"/>
              </a:rPr>
              <a:t>at</a:t>
            </a:r>
            <a:r>
              <a:rPr sz="1250" spc="-35" dirty="0">
                <a:latin typeface="Calibri"/>
                <a:cs typeface="Calibri"/>
              </a:rPr>
              <a:t> </a:t>
            </a:r>
            <a:r>
              <a:rPr sz="1250" dirty="0">
                <a:latin typeface="Calibri"/>
                <a:cs typeface="Calibri"/>
              </a:rPr>
              <a:t>the</a:t>
            </a:r>
            <a:r>
              <a:rPr sz="1250" spc="-30" dirty="0">
                <a:latin typeface="Calibri"/>
                <a:cs typeface="Calibri"/>
              </a:rPr>
              <a:t> </a:t>
            </a:r>
            <a:r>
              <a:rPr sz="1250" dirty="0">
                <a:latin typeface="Calibri"/>
                <a:cs typeface="Calibri"/>
              </a:rPr>
              <a:t>Med</a:t>
            </a:r>
            <a:r>
              <a:rPr sz="1250" spc="-30" dirty="0">
                <a:latin typeface="Calibri"/>
                <a:cs typeface="Calibri"/>
              </a:rPr>
              <a:t> </a:t>
            </a:r>
            <a:r>
              <a:rPr sz="1250" spc="-10" dirty="0">
                <a:latin typeface="Calibri"/>
                <a:cs typeface="Calibri"/>
              </a:rPr>
              <a:t>Lodge.</a:t>
            </a:r>
            <a:endParaRPr lang="en-US" sz="1250" spc="-10" dirty="0">
              <a:latin typeface="Calibri"/>
              <a:cs typeface="Calibri"/>
            </a:endParaRPr>
          </a:p>
          <a:p>
            <a:pPr marL="514984" indent="-227965">
              <a:lnSpc>
                <a:spcPct val="100000"/>
              </a:lnSpc>
              <a:spcBef>
                <a:spcPts val="665"/>
              </a:spcBef>
              <a:buFont typeface="Symbol"/>
              <a:buChar char=""/>
              <a:tabLst>
                <a:tab pos="514984" algn="l"/>
              </a:tabLst>
            </a:pPr>
            <a:r>
              <a:rPr lang="en-US" sz="1250" dirty="0">
                <a:latin typeface="Calibri"/>
                <a:cs typeface="Calibri"/>
              </a:rPr>
              <a:t>In</a:t>
            </a:r>
            <a:r>
              <a:rPr lang="en-US" sz="1250" spc="-50" dirty="0">
                <a:latin typeface="Calibri"/>
                <a:cs typeface="Calibri"/>
              </a:rPr>
              <a:t> </a:t>
            </a:r>
            <a:r>
              <a:rPr lang="en-US" sz="1250" spc="-20" dirty="0">
                <a:latin typeface="Calibri"/>
                <a:cs typeface="Calibri"/>
              </a:rPr>
              <a:t>case</a:t>
            </a:r>
            <a:r>
              <a:rPr lang="en-US" sz="1250" spc="-40" dirty="0">
                <a:latin typeface="Calibri"/>
                <a:cs typeface="Calibri"/>
              </a:rPr>
              <a:t> </a:t>
            </a:r>
            <a:r>
              <a:rPr lang="en-US" sz="1250" dirty="0">
                <a:latin typeface="Calibri"/>
                <a:cs typeface="Calibri"/>
              </a:rPr>
              <a:t>of</a:t>
            </a:r>
            <a:r>
              <a:rPr lang="en-US" sz="1250" spc="-40" dirty="0">
                <a:latin typeface="Calibri"/>
                <a:cs typeface="Calibri"/>
              </a:rPr>
              <a:t> </a:t>
            </a:r>
            <a:r>
              <a:rPr lang="en-US" sz="1250" spc="-20" dirty="0">
                <a:latin typeface="Calibri"/>
                <a:cs typeface="Calibri"/>
              </a:rPr>
              <a:t>severe</a:t>
            </a:r>
            <a:r>
              <a:rPr lang="en-US" sz="1250" spc="-30" dirty="0">
                <a:latin typeface="Calibri"/>
                <a:cs typeface="Calibri"/>
              </a:rPr>
              <a:t> </a:t>
            </a:r>
            <a:r>
              <a:rPr lang="en-US" sz="1250" spc="-20" dirty="0">
                <a:latin typeface="Calibri"/>
                <a:cs typeface="Calibri"/>
              </a:rPr>
              <a:t>weather,</a:t>
            </a:r>
            <a:r>
              <a:rPr lang="en-US" sz="1250" spc="-30" dirty="0">
                <a:latin typeface="Calibri"/>
                <a:cs typeface="Calibri"/>
              </a:rPr>
              <a:t> </a:t>
            </a:r>
            <a:r>
              <a:rPr lang="en-US" sz="1250" spc="-10" dirty="0">
                <a:latin typeface="Calibri"/>
                <a:cs typeface="Calibri"/>
              </a:rPr>
              <a:t>the</a:t>
            </a:r>
            <a:r>
              <a:rPr lang="en-US" sz="1250" spc="-40" dirty="0">
                <a:latin typeface="Calibri"/>
                <a:cs typeface="Calibri"/>
              </a:rPr>
              <a:t> </a:t>
            </a:r>
            <a:r>
              <a:rPr lang="en-US" sz="1250" spc="-25" dirty="0">
                <a:latin typeface="Calibri"/>
                <a:cs typeface="Calibri"/>
              </a:rPr>
              <a:t>dining</a:t>
            </a:r>
            <a:r>
              <a:rPr lang="en-US" sz="1250" spc="-50" dirty="0">
                <a:latin typeface="Calibri"/>
                <a:cs typeface="Calibri"/>
              </a:rPr>
              <a:t> </a:t>
            </a:r>
            <a:r>
              <a:rPr lang="en-US" sz="1250" spc="-10" dirty="0">
                <a:latin typeface="Calibri"/>
                <a:cs typeface="Calibri"/>
              </a:rPr>
              <a:t>hall</a:t>
            </a:r>
            <a:r>
              <a:rPr lang="en-US" sz="1250" spc="-30" dirty="0">
                <a:latin typeface="Calibri"/>
                <a:cs typeface="Calibri"/>
              </a:rPr>
              <a:t> </a:t>
            </a:r>
            <a:r>
              <a:rPr lang="en-US" sz="1250" spc="-10" dirty="0">
                <a:latin typeface="Calibri"/>
                <a:cs typeface="Calibri"/>
              </a:rPr>
              <a:t>will</a:t>
            </a:r>
            <a:r>
              <a:rPr lang="en-US" sz="1250" spc="-40" dirty="0">
                <a:latin typeface="Calibri"/>
                <a:cs typeface="Calibri"/>
              </a:rPr>
              <a:t> </a:t>
            </a:r>
            <a:r>
              <a:rPr lang="en-US" sz="1250" dirty="0">
                <a:latin typeface="Calibri"/>
                <a:cs typeface="Calibri"/>
              </a:rPr>
              <a:t>be</a:t>
            </a:r>
            <a:r>
              <a:rPr lang="en-US" sz="1250" spc="-40" dirty="0">
                <a:latin typeface="Calibri"/>
                <a:cs typeface="Calibri"/>
              </a:rPr>
              <a:t> </a:t>
            </a:r>
            <a:r>
              <a:rPr lang="en-US" sz="1250" spc="-20" dirty="0">
                <a:latin typeface="Calibri"/>
                <a:cs typeface="Calibri"/>
              </a:rPr>
              <a:t>used</a:t>
            </a:r>
            <a:r>
              <a:rPr lang="en-US" sz="1250" spc="-40" dirty="0">
                <a:latin typeface="Calibri"/>
                <a:cs typeface="Calibri"/>
              </a:rPr>
              <a:t> </a:t>
            </a:r>
            <a:r>
              <a:rPr lang="en-US" sz="1250" dirty="0">
                <a:latin typeface="Calibri"/>
                <a:cs typeface="Calibri"/>
              </a:rPr>
              <a:t>as</a:t>
            </a:r>
            <a:r>
              <a:rPr lang="en-US" sz="1250" spc="-40" dirty="0">
                <a:latin typeface="Calibri"/>
                <a:cs typeface="Calibri"/>
              </a:rPr>
              <a:t> </a:t>
            </a:r>
            <a:r>
              <a:rPr lang="en-US" sz="1250" spc="-10" dirty="0">
                <a:latin typeface="Calibri"/>
                <a:cs typeface="Calibri"/>
              </a:rPr>
              <a:t>the</a:t>
            </a:r>
            <a:r>
              <a:rPr lang="en-US" sz="1250" spc="-50" dirty="0">
                <a:latin typeface="Calibri"/>
                <a:cs typeface="Calibri"/>
              </a:rPr>
              <a:t> </a:t>
            </a:r>
            <a:r>
              <a:rPr lang="en-US" sz="1250" spc="-25" dirty="0">
                <a:latin typeface="Calibri"/>
                <a:cs typeface="Calibri"/>
              </a:rPr>
              <a:t>designated</a:t>
            </a:r>
            <a:r>
              <a:rPr lang="en-US" sz="1250" spc="-45" dirty="0">
                <a:latin typeface="Calibri"/>
                <a:cs typeface="Calibri"/>
              </a:rPr>
              <a:t> </a:t>
            </a:r>
            <a:r>
              <a:rPr lang="en-US" sz="1250" spc="-10" dirty="0">
                <a:latin typeface="Calibri"/>
                <a:cs typeface="Calibri"/>
              </a:rPr>
              <a:t>safe</a:t>
            </a:r>
            <a:r>
              <a:rPr lang="en-US" sz="1250" spc="-40" dirty="0">
                <a:latin typeface="Calibri"/>
                <a:cs typeface="Calibri"/>
              </a:rPr>
              <a:t> </a:t>
            </a:r>
            <a:r>
              <a:rPr lang="en-US" sz="1250" spc="-10" dirty="0">
                <a:latin typeface="Calibri"/>
                <a:cs typeface="Calibri"/>
              </a:rPr>
              <a:t>place.</a:t>
            </a:r>
            <a:endParaRPr lang="en-US" sz="1250" dirty="0">
              <a:latin typeface="Calibri"/>
              <a:cs typeface="Calibri"/>
            </a:endParaRPr>
          </a:p>
          <a:p>
            <a:pPr marL="514984" marR="81280" indent="-228600">
              <a:lnSpc>
                <a:spcPct val="86800"/>
              </a:lnSpc>
              <a:spcBef>
                <a:spcPts val="760"/>
              </a:spcBef>
              <a:buFont typeface="Symbol"/>
              <a:buChar char=""/>
              <a:tabLst>
                <a:tab pos="514984" algn="l"/>
              </a:tabLst>
            </a:pPr>
            <a:r>
              <a:rPr lang="en-US" sz="1250" spc="-30" dirty="0">
                <a:latin typeface="Calibri"/>
                <a:cs typeface="Calibri"/>
              </a:rPr>
              <a:t>Ground </a:t>
            </a:r>
            <a:r>
              <a:rPr lang="en-US" sz="1250" spc="-25" dirty="0">
                <a:latin typeface="Calibri"/>
                <a:cs typeface="Calibri"/>
              </a:rPr>
              <a:t>fires </a:t>
            </a:r>
            <a:r>
              <a:rPr lang="en-US" sz="1250" spc="-20" dirty="0">
                <a:latin typeface="Calibri"/>
                <a:cs typeface="Calibri"/>
              </a:rPr>
              <a:t>are</a:t>
            </a:r>
            <a:r>
              <a:rPr lang="en-US" sz="1250" spc="-25" dirty="0">
                <a:latin typeface="Calibri"/>
                <a:cs typeface="Calibri"/>
              </a:rPr>
              <a:t> permitted only</a:t>
            </a:r>
            <a:r>
              <a:rPr lang="en-US" sz="1250" spc="-30" dirty="0">
                <a:latin typeface="Calibri"/>
                <a:cs typeface="Calibri"/>
              </a:rPr>
              <a:t> </a:t>
            </a:r>
            <a:r>
              <a:rPr lang="en-US" sz="1250" spc="-10" dirty="0">
                <a:latin typeface="Calibri"/>
                <a:cs typeface="Calibri"/>
              </a:rPr>
              <a:t>in</a:t>
            </a:r>
            <a:r>
              <a:rPr lang="en-US" sz="1250" spc="-25" dirty="0">
                <a:latin typeface="Calibri"/>
                <a:cs typeface="Calibri"/>
              </a:rPr>
              <a:t> </a:t>
            </a:r>
            <a:r>
              <a:rPr lang="en-US" sz="1250" spc="-35" dirty="0">
                <a:latin typeface="Calibri"/>
                <a:cs typeface="Calibri"/>
              </a:rPr>
              <a:t>pre-</a:t>
            </a:r>
            <a:r>
              <a:rPr lang="en-US" sz="1250" spc="-30" dirty="0">
                <a:latin typeface="Calibri"/>
                <a:cs typeface="Calibri"/>
              </a:rPr>
              <a:t>existing</a:t>
            </a:r>
            <a:r>
              <a:rPr lang="en-US" sz="1250" spc="-35" dirty="0">
                <a:latin typeface="Calibri"/>
                <a:cs typeface="Calibri"/>
              </a:rPr>
              <a:t> </a:t>
            </a:r>
            <a:r>
              <a:rPr lang="en-US" sz="1250" spc="-20" dirty="0">
                <a:latin typeface="Calibri"/>
                <a:cs typeface="Calibri"/>
              </a:rPr>
              <a:t>fire</a:t>
            </a:r>
            <a:r>
              <a:rPr lang="en-US" sz="1250" spc="-25" dirty="0">
                <a:latin typeface="Calibri"/>
                <a:cs typeface="Calibri"/>
              </a:rPr>
              <a:t> rings.</a:t>
            </a:r>
            <a:r>
              <a:rPr lang="en-US" sz="1250" spc="-30" dirty="0">
                <a:latin typeface="Calibri"/>
                <a:cs typeface="Calibri"/>
              </a:rPr>
              <a:t> </a:t>
            </a:r>
            <a:r>
              <a:rPr lang="en-US" sz="1250" spc="-20" dirty="0">
                <a:latin typeface="Calibri"/>
                <a:cs typeface="Calibri"/>
              </a:rPr>
              <a:t>Units</a:t>
            </a:r>
            <a:r>
              <a:rPr lang="en-US" sz="1250" spc="-25" dirty="0">
                <a:latin typeface="Calibri"/>
                <a:cs typeface="Calibri"/>
              </a:rPr>
              <a:t> </a:t>
            </a:r>
            <a:r>
              <a:rPr lang="en-US" sz="1250" spc="-20" dirty="0">
                <a:latin typeface="Calibri"/>
                <a:cs typeface="Calibri"/>
              </a:rPr>
              <a:t>may</a:t>
            </a:r>
            <a:r>
              <a:rPr lang="en-US" sz="1250" spc="-30" dirty="0">
                <a:latin typeface="Calibri"/>
                <a:cs typeface="Calibri"/>
              </a:rPr>
              <a:t> provide</a:t>
            </a:r>
            <a:r>
              <a:rPr lang="en-US" sz="1250" spc="-25" dirty="0">
                <a:latin typeface="Calibri"/>
                <a:cs typeface="Calibri"/>
              </a:rPr>
              <a:t> </a:t>
            </a:r>
            <a:r>
              <a:rPr lang="en-US" sz="1250" spc="-20" dirty="0">
                <a:latin typeface="Calibri"/>
                <a:cs typeface="Calibri"/>
              </a:rPr>
              <a:t>camp </a:t>
            </a:r>
            <a:r>
              <a:rPr lang="en-US" sz="1250" spc="-25" dirty="0">
                <a:latin typeface="Calibri"/>
                <a:cs typeface="Calibri"/>
              </a:rPr>
              <a:t>stoves, </a:t>
            </a:r>
            <a:r>
              <a:rPr lang="en-US" sz="1250" spc="-20" dirty="0">
                <a:latin typeface="Calibri"/>
                <a:cs typeface="Calibri"/>
              </a:rPr>
              <a:t>back</a:t>
            </a:r>
            <a:r>
              <a:rPr lang="en-US" sz="1250" spc="-25" dirty="0">
                <a:latin typeface="Calibri"/>
                <a:cs typeface="Calibri"/>
              </a:rPr>
              <a:t> packing stoves, </a:t>
            </a:r>
            <a:r>
              <a:rPr lang="en-US" sz="1250" spc="-20" dirty="0">
                <a:latin typeface="Calibri"/>
                <a:cs typeface="Calibri"/>
              </a:rPr>
              <a:t>gas </a:t>
            </a:r>
            <a:r>
              <a:rPr lang="en-US" sz="1250" spc="-25" dirty="0">
                <a:latin typeface="Calibri"/>
                <a:cs typeface="Calibri"/>
              </a:rPr>
              <a:t>grills</a:t>
            </a:r>
            <a:r>
              <a:rPr lang="en-US" sz="1250" spc="-20" dirty="0">
                <a:latin typeface="Calibri"/>
                <a:cs typeface="Calibri"/>
              </a:rPr>
              <a:t> </a:t>
            </a:r>
            <a:r>
              <a:rPr lang="en-US" sz="1250" dirty="0">
                <a:latin typeface="Calibri"/>
                <a:cs typeface="Calibri"/>
              </a:rPr>
              <a:t>or</a:t>
            </a:r>
            <a:r>
              <a:rPr lang="en-US" sz="1250" spc="-25" dirty="0">
                <a:latin typeface="Calibri"/>
                <a:cs typeface="Calibri"/>
              </a:rPr>
              <a:t> other </a:t>
            </a:r>
            <a:r>
              <a:rPr lang="en-US" sz="1250" spc="-30" dirty="0">
                <a:latin typeface="Calibri"/>
                <a:cs typeface="Calibri"/>
              </a:rPr>
              <a:t>portable</a:t>
            </a:r>
            <a:r>
              <a:rPr lang="en-US" sz="1250" spc="-20" dirty="0">
                <a:latin typeface="Calibri"/>
                <a:cs typeface="Calibri"/>
              </a:rPr>
              <a:t> </a:t>
            </a:r>
            <a:r>
              <a:rPr lang="en-US" sz="1250" spc="-25" dirty="0">
                <a:latin typeface="Calibri"/>
                <a:cs typeface="Calibri"/>
              </a:rPr>
              <a:t>cooking </a:t>
            </a:r>
            <a:r>
              <a:rPr lang="en-US" sz="1250" spc="-30" dirty="0">
                <a:latin typeface="Calibri"/>
                <a:cs typeface="Calibri"/>
              </a:rPr>
              <a:t>capabilities.</a:t>
            </a:r>
            <a:r>
              <a:rPr lang="en-US" sz="1250" spc="-25" dirty="0">
                <a:latin typeface="Calibri"/>
                <a:cs typeface="Calibri"/>
              </a:rPr>
              <a:t> </a:t>
            </a:r>
            <a:r>
              <a:rPr lang="en-US" sz="1250" spc="-10" dirty="0">
                <a:latin typeface="Calibri"/>
                <a:cs typeface="Calibri"/>
              </a:rPr>
              <a:t>Above </a:t>
            </a:r>
            <a:r>
              <a:rPr lang="en-US" sz="1250" spc="-30" dirty="0">
                <a:latin typeface="Calibri"/>
                <a:cs typeface="Calibri"/>
              </a:rPr>
              <a:t>ground</a:t>
            </a:r>
            <a:r>
              <a:rPr lang="en-US" sz="1250" spc="-40" dirty="0">
                <a:latin typeface="Calibri"/>
                <a:cs typeface="Calibri"/>
              </a:rPr>
              <a:t> </a:t>
            </a:r>
            <a:r>
              <a:rPr lang="en-US" sz="1250" spc="-20" dirty="0">
                <a:latin typeface="Calibri"/>
                <a:cs typeface="Calibri"/>
              </a:rPr>
              <a:t>fires</a:t>
            </a:r>
            <a:r>
              <a:rPr lang="en-US" sz="1250" spc="-35" dirty="0">
                <a:latin typeface="Calibri"/>
                <a:cs typeface="Calibri"/>
              </a:rPr>
              <a:t> </a:t>
            </a:r>
            <a:r>
              <a:rPr lang="en-US" sz="1250" spc="-25" dirty="0">
                <a:latin typeface="Calibri"/>
                <a:cs typeface="Calibri"/>
              </a:rPr>
              <a:t>such</a:t>
            </a:r>
            <a:r>
              <a:rPr lang="en-US" sz="1250" spc="-35" dirty="0">
                <a:latin typeface="Calibri"/>
                <a:cs typeface="Calibri"/>
              </a:rPr>
              <a:t> </a:t>
            </a:r>
            <a:r>
              <a:rPr lang="en-US" sz="1250" dirty="0">
                <a:latin typeface="Calibri"/>
                <a:cs typeface="Calibri"/>
              </a:rPr>
              <a:t>as</a:t>
            </a:r>
            <a:r>
              <a:rPr lang="en-US" sz="1250" spc="-35" dirty="0">
                <a:latin typeface="Calibri"/>
                <a:cs typeface="Calibri"/>
              </a:rPr>
              <a:t> </a:t>
            </a:r>
            <a:r>
              <a:rPr lang="en-US" sz="1250" spc="-25" dirty="0">
                <a:latin typeface="Calibri"/>
                <a:cs typeface="Calibri"/>
              </a:rPr>
              <a:t>barrel</a:t>
            </a:r>
            <a:r>
              <a:rPr lang="en-US" sz="1250" spc="-35" dirty="0">
                <a:latin typeface="Calibri"/>
                <a:cs typeface="Calibri"/>
              </a:rPr>
              <a:t> </a:t>
            </a:r>
            <a:r>
              <a:rPr lang="en-US" sz="1250" spc="-25" dirty="0">
                <a:latin typeface="Calibri"/>
                <a:cs typeface="Calibri"/>
              </a:rPr>
              <a:t>halves </a:t>
            </a:r>
            <a:r>
              <a:rPr lang="en-US" sz="1250" spc="-10" dirty="0">
                <a:latin typeface="Calibri"/>
                <a:cs typeface="Calibri"/>
              </a:rPr>
              <a:t>or</a:t>
            </a:r>
            <a:r>
              <a:rPr lang="en-US" sz="1250" spc="-40" dirty="0">
                <a:latin typeface="Calibri"/>
                <a:cs typeface="Calibri"/>
              </a:rPr>
              <a:t> </a:t>
            </a:r>
            <a:r>
              <a:rPr lang="en-US" sz="1250" spc="-20" dirty="0">
                <a:latin typeface="Calibri"/>
                <a:cs typeface="Calibri"/>
              </a:rPr>
              <a:t>pan</a:t>
            </a:r>
            <a:r>
              <a:rPr lang="en-US" sz="1250" spc="-35" dirty="0">
                <a:latin typeface="Calibri"/>
                <a:cs typeface="Calibri"/>
              </a:rPr>
              <a:t> </a:t>
            </a:r>
            <a:r>
              <a:rPr lang="en-US" sz="1250" spc="-25" dirty="0">
                <a:latin typeface="Calibri"/>
                <a:cs typeface="Calibri"/>
              </a:rPr>
              <a:t>fires</a:t>
            </a:r>
            <a:r>
              <a:rPr lang="en-US" sz="1250" spc="-35" dirty="0">
                <a:latin typeface="Calibri"/>
                <a:cs typeface="Calibri"/>
              </a:rPr>
              <a:t> </a:t>
            </a:r>
            <a:r>
              <a:rPr lang="en-US" sz="1250" spc="-20" dirty="0">
                <a:latin typeface="Calibri"/>
                <a:cs typeface="Calibri"/>
              </a:rPr>
              <a:t>are</a:t>
            </a:r>
            <a:r>
              <a:rPr lang="en-US" sz="1250" spc="-40" dirty="0">
                <a:latin typeface="Calibri"/>
                <a:cs typeface="Calibri"/>
              </a:rPr>
              <a:t> </a:t>
            </a:r>
            <a:r>
              <a:rPr lang="en-US" sz="1250" spc="-30" dirty="0">
                <a:latin typeface="Calibri"/>
                <a:cs typeface="Calibri"/>
              </a:rPr>
              <a:t>acceptable,</a:t>
            </a:r>
            <a:r>
              <a:rPr lang="en-US" sz="1250" spc="-40" dirty="0">
                <a:latin typeface="Calibri"/>
                <a:cs typeface="Calibri"/>
              </a:rPr>
              <a:t> </a:t>
            </a:r>
            <a:r>
              <a:rPr lang="en-US" sz="1250" spc="-25" dirty="0">
                <a:latin typeface="Calibri"/>
                <a:cs typeface="Calibri"/>
              </a:rPr>
              <a:t>however,</a:t>
            </a:r>
            <a:r>
              <a:rPr lang="en-US" sz="1250" spc="-40" dirty="0">
                <a:latin typeface="Calibri"/>
                <a:cs typeface="Calibri"/>
              </a:rPr>
              <a:t> </a:t>
            </a:r>
            <a:r>
              <a:rPr lang="en-US" sz="1250" spc="-10" dirty="0">
                <a:latin typeface="Calibri"/>
                <a:cs typeface="Calibri"/>
              </a:rPr>
              <a:t>all</a:t>
            </a:r>
            <a:r>
              <a:rPr lang="en-US" sz="1250" spc="-25" dirty="0">
                <a:latin typeface="Calibri"/>
                <a:cs typeface="Calibri"/>
              </a:rPr>
              <a:t> ashes</a:t>
            </a:r>
            <a:r>
              <a:rPr lang="en-US" sz="1250" spc="-35" dirty="0">
                <a:latin typeface="Calibri"/>
                <a:cs typeface="Calibri"/>
              </a:rPr>
              <a:t> </a:t>
            </a:r>
            <a:r>
              <a:rPr lang="en-US" sz="1250" spc="-25" dirty="0">
                <a:latin typeface="Calibri"/>
                <a:cs typeface="Calibri"/>
              </a:rPr>
              <a:t>and debris</a:t>
            </a:r>
            <a:r>
              <a:rPr lang="en-US" sz="1250" spc="-35" dirty="0">
                <a:latin typeface="Calibri"/>
                <a:cs typeface="Calibri"/>
              </a:rPr>
              <a:t> </a:t>
            </a:r>
            <a:r>
              <a:rPr lang="en-US" sz="1250" spc="-25" dirty="0">
                <a:latin typeface="Calibri"/>
                <a:cs typeface="Calibri"/>
              </a:rPr>
              <a:t>must</a:t>
            </a:r>
            <a:r>
              <a:rPr lang="en-US" sz="1250" spc="-45" dirty="0">
                <a:latin typeface="Calibri"/>
                <a:cs typeface="Calibri"/>
              </a:rPr>
              <a:t> </a:t>
            </a:r>
            <a:r>
              <a:rPr lang="en-US" sz="1250" spc="-10" dirty="0">
                <a:latin typeface="Calibri"/>
                <a:cs typeface="Calibri"/>
              </a:rPr>
              <a:t>be</a:t>
            </a:r>
            <a:r>
              <a:rPr lang="en-US" sz="1250" spc="-40" dirty="0">
                <a:latin typeface="Calibri"/>
                <a:cs typeface="Calibri"/>
              </a:rPr>
              <a:t> </a:t>
            </a:r>
            <a:r>
              <a:rPr lang="en-US" sz="1250" spc="-20" dirty="0">
                <a:latin typeface="Calibri"/>
                <a:cs typeface="Calibri"/>
              </a:rPr>
              <a:t>taken</a:t>
            </a:r>
            <a:r>
              <a:rPr lang="en-US" sz="1250" spc="-35" dirty="0">
                <a:latin typeface="Calibri"/>
                <a:cs typeface="Calibri"/>
              </a:rPr>
              <a:t> </a:t>
            </a:r>
            <a:r>
              <a:rPr lang="en-US" sz="1250" spc="-20" dirty="0">
                <a:latin typeface="Calibri"/>
                <a:cs typeface="Calibri"/>
              </a:rPr>
              <a:t>out.</a:t>
            </a:r>
            <a:r>
              <a:rPr lang="en-US" sz="1250" spc="-45" dirty="0">
                <a:latin typeface="Calibri"/>
                <a:cs typeface="Calibri"/>
              </a:rPr>
              <a:t> </a:t>
            </a:r>
            <a:r>
              <a:rPr lang="en-US" sz="1250" spc="-20" dirty="0">
                <a:latin typeface="Calibri"/>
                <a:cs typeface="Calibri"/>
              </a:rPr>
              <a:t>Units</a:t>
            </a:r>
            <a:r>
              <a:rPr lang="en-US" sz="1250" spc="-30" dirty="0">
                <a:latin typeface="Calibri"/>
                <a:cs typeface="Calibri"/>
              </a:rPr>
              <a:t> </a:t>
            </a:r>
            <a:r>
              <a:rPr lang="en-US" sz="1250" spc="-20" dirty="0">
                <a:latin typeface="Calibri"/>
                <a:cs typeface="Calibri"/>
              </a:rPr>
              <a:t>will</a:t>
            </a:r>
            <a:r>
              <a:rPr lang="en-US" sz="1250" spc="-45" dirty="0">
                <a:latin typeface="Calibri"/>
                <a:cs typeface="Calibri"/>
              </a:rPr>
              <a:t> </a:t>
            </a:r>
            <a:r>
              <a:rPr lang="en-US" sz="1250" spc="-25" dirty="0">
                <a:latin typeface="Calibri"/>
                <a:cs typeface="Calibri"/>
              </a:rPr>
              <a:t>provide</a:t>
            </a:r>
            <a:r>
              <a:rPr lang="en-US" sz="1250" spc="-30" dirty="0">
                <a:latin typeface="Calibri"/>
                <a:cs typeface="Calibri"/>
              </a:rPr>
              <a:t> </a:t>
            </a:r>
            <a:r>
              <a:rPr lang="en-US" sz="1250" spc="-20" dirty="0">
                <a:latin typeface="Calibri"/>
                <a:cs typeface="Calibri"/>
              </a:rPr>
              <a:t>their</a:t>
            </a:r>
            <a:r>
              <a:rPr lang="en-US" sz="1250" spc="-35" dirty="0">
                <a:latin typeface="Calibri"/>
                <a:cs typeface="Calibri"/>
              </a:rPr>
              <a:t> </a:t>
            </a:r>
            <a:r>
              <a:rPr lang="en-US" sz="1250" spc="-30" dirty="0">
                <a:latin typeface="Calibri"/>
                <a:cs typeface="Calibri"/>
              </a:rPr>
              <a:t>own</a:t>
            </a:r>
            <a:r>
              <a:rPr lang="en-US" sz="1250" spc="-40" dirty="0">
                <a:latin typeface="Calibri"/>
                <a:cs typeface="Calibri"/>
              </a:rPr>
              <a:t> </a:t>
            </a:r>
            <a:r>
              <a:rPr lang="en-US" sz="1250" spc="-25" dirty="0">
                <a:latin typeface="Calibri"/>
                <a:cs typeface="Calibri"/>
              </a:rPr>
              <a:t>fuels</a:t>
            </a:r>
            <a:r>
              <a:rPr lang="en-US" sz="1250" spc="-45" dirty="0">
                <a:latin typeface="Calibri"/>
                <a:cs typeface="Calibri"/>
              </a:rPr>
              <a:t> </a:t>
            </a:r>
            <a:r>
              <a:rPr lang="en-US" sz="1250" spc="-25" dirty="0">
                <a:latin typeface="Calibri"/>
                <a:cs typeface="Calibri"/>
              </a:rPr>
              <a:t>and</a:t>
            </a:r>
            <a:r>
              <a:rPr lang="en-US" sz="1250" spc="-40" dirty="0">
                <a:latin typeface="Calibri"/>
                <a:cs typeface="Calibri"/>
              </a:rPr>
              <a:t> </a:t>
            </a:r>
            <a:r>
              <a:rPr lang="en-US" sz="1250" spc="-20" dirty="0">
                <a:latin typeface="Calibri"/>
                <a:cs typeface="Calibri"/>
              </a:rPr>
              <a:t>fire</a:t>
            </a:r>
            <a:r>
              <a:rPr lang="en-US" sz="1250" spc="-40" dirty="0">
                <a:latin typeface="Calibri"/>
                <a:cs typeface="Calibri"/>
              </a:rPr>
              <a:t> </a:t>
            </a:r>
            <a:r>
              <a:rPr lang="en-US" sz="1250" spc="-10" dirty="0">
                <a:latin typeface="Calibri"/>
                <a:cs typeface="Calibri"/>
              </a:rPr>
              <a:t>protection </a:t>
            </a:r>
            <a:r>
              <a:rPr lang="en-US" sz="1250" spc="-30" dirty="0">
                <a:latin typeface="Calibri"/>
                <a:cs typeface="Calibri"/>
              </a:rPr>
              <a:t>equipment.</a:t>
            </a:r>
            <a:r>
              <a:rPr lang="en-US" sz="1250" spc="-40" dirty="0">
                <a:latin typeface="Calibri"/>
                <a:cs typeface="Calibri"/>
              </a:rPr>
              <a:t> </a:t>
            </a:r>
            <a:r>
              <a:rPr lang="en-US" sz="1250" spc="-10" dirty="0">
                <a:latin typeface="Calibri"/>
                <a:cs typeface="Calibri"/>
              </a:rPr>
              <a:t>BSA</a:t>
            </a:r>
            <a:r>
              <a:rPr lang="en-US" sz="1250" spc="-40" dirty="0">
                <a:latin typeface="Calibri"/>
                <a:cs typeface="Calibri"/>
              </a:rPr>
              <a:t> </a:t>
            </a:r>
            <a:r>
              <a:rPr lang="en-US" sz="1250" spc="-20" dirty="0">
                <a:latin typeface="Calibri"/>
                <a:cs typeface="Calibri"/>
              </a:rPr>
              <a:t>fire</a:t>
            </a:r>
            <a:r>
              <a:rPr lang="en-US" sz="1250" spc="-35" dirty="0">
                <a:latin typeface="Calibri"/>
                <a:cs typeface="Calibri"/>
              </a:rPr>
              <a:t> </a:t>
            </a:r>
            <a:r>
              <a:rPr lang="en-US" sz="1250" spc="-20" dirty="0">
                <a:latin typeface="Calibri"/>
                <a:cs typeface="Calibri"/>
              </a:rPr>
              <a:t>safety</a:t>
            </a:r>
            <a:r>
              <a:rPr lang="en-US" sz="1250" spc="-40" dirty="0">
                <a:latin typeface="Calibri"/>
                <a:cs typeface="Calibri"/>
              </a:rPr>
              <a:t> </a:t>
            </a:r>
            <a:r>
              <a:rPr lang="en-US" sz="1250" spc="-30" dirty="0">
                <a:latin typeface="Calibri"/>
                <a:cs typeface="Calibri"/>
              </a:rPr>
              <a:t>standards</a:t>
            </a:r>
            <a:r>
              <a:rPr lang="en-US" sz="1250" spc="-25" dirty="0">
                <a:latin typeface="Calibri"/>
                <a:cs typeface="Calibri"/>
              </a:rPr>
              <a:t> </a:t>
            </a:r>
            <a:r>
              <a:rPr lang="en-US" sz="1250" spc="-20" dirty="0">
                <a:latin typeface="Calibri"/>
                <a:cs typeface="Calibri"/>
              </a:rPr>
              <a:t>will</a:t>
            </a:r>
            <a:r>
              <a:rPr lang="en-US" sz="1250" spc="-35" dirty="0">
                <a:latin typeface="Calibri"/>
                <a:cs typeface="Calibri"/>
              </a:rPr>
              <a:t> </a:t>
            </a:r>
            <a:r>
              <a:rPr lang="en-US" sz="1250" spc="-10" dirty="0">
                <a:latin typeface="Calibri"/>
                <a:cs typeface="Calibri"/>
              </a:rPr>
              <a:t>be</a:t>
            </a:r>
            <a:r>
              <a:rPr lang="en-US" sz="1250" spc="-35" dirty="0">
                <a:latin typeface="Calibri"/>
                <a:cs typeface="Calibri"/>
              </a:rPr>
              <a:t> </a:t>
            </a:r>
            <a:r>
              <a:rPr lang="en-US" sz="1250" spc="-10" dirty="0">
                <a:latin typeface="Calibri"/>
                <a:cs typeface="Calibri"/>
              </a:rPr>
              <a:t>enforced.</a:t>
            </a:r>
            <a:endParaRPr lang="en-US" sz="125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76096" y="790397"/>
            <a:ext cx="8267904" cy="2265364"/>
          </a:xfrm>
          <a:prstGeom prst="rect">
            <a:avLst/>
          </a:prstGeom>
        </p:spPr>
        <p:txBody>
          <a:bodyPr vert="horz" wrap="square" lIns="0" tIns="84455" rIns="0" bIns="0" rtlCol="0">
            <a:spAutoFit/>
          </a:bodyPr>
          <a:lstStyle/>
          <a:p>
            <a:pPr marL="12700">
              <a:lnSpc>
                <a:spcPts val="1855"/>
              </a:lnSpc>
              <a:spcBef>
                <a:spcPts val="645"/>
              </a:spcBef>
            </a:pPr>
            <a:r>
              <a:rPr sz="1600" b="1" dirty="0">
                <a:latin typeface="Calibri"/>
                <a:cs typeface="Calibri"/>
              </a:rPr>
              <a:t>First</a:t>
            </a:r>
            <a:r>
              <a:rPr sz="1600" b="1" spc="-35" dirty="0">
                <a:latin typeface="Calibri"/>
                <a:cs typeface="Calibri"/>
              </a:rPr>
              <a:t> </a:t>
            </a:r>
            <a:r>
              <a:rPr sz="1600" b="1" spc="-10" dirty="0">
                <a:latin typeface="Calibri"/>
                <a:cs typeface="Calibri"/>
              </a:rPr>
              <a:t>Aid/Emergencies</a:t>
            </a:r>
            <a:endParaRPr sz="1600" dirty="0">
              <a:latin typeface="Calibri"/>
              <a:cs typeface="Calibri"/>
            </a:endParaRPr>
          </a:p>
          <a:p>
            <a:pPr marL="12700">
              <a:lnSpc>
                <a:spcPts val="1435"/>
              </a:lnSpc>
            </a:pPr>
            <a:r>
              <a:rPr sz="1250" spc="-10" dirty="0">
                <a:latin typeface="Calibri"/>
                <a:cs typeface="Calibri"/>
              </a:rPr>
              <a:t>Individual</a:t>
            </a:r>
            <a:r>
              <a:rPr sz="1250" spc="-35" dirty="0">
                <a:latin typeface="Calibri"/>
                <a:cs typeface="Calibri"/>
              </a:rPr>
              <a:t> </a:t>
            </a:r>
            <a:r>
              <a:rPr sz="1250" dirty="0">
                <a:latin typeface="Calibri"/>
                <a:cs typeface="Calibri"/>
              </a:rPr>
              <a:t>troops</a:t>
            </a:r>
            <a:r>
              <a:rPr sz="1250" spc="-30" dirty="0">
                <a:latin typeface="Calibri"/>
                <a:cs typeface="Calibri"/>
              </a:rPr>
              <a:t> </a:t>
            </a:r>
            <a:r>
              <a:rPr sz="1250" dirty="0">
                <a:latin typeface="Calibri"/>
                <a:cs typeface="Calibri"/>
              </a:rPr>
              <a:t>shall</a:t>
            </a:r>
            <a:r>
              <a:rPr sz="1250" spc="-25" dirty="0">
                <a:latin typeface="Calibri"/>
                <a:cs typeface="Calibri"/>
              </a:rPr>
              <a:t> </a:t>
            </a:r>
            <a:r>
              <a:rPr sz="1250" dirty="0">
                <a:latin typeface="Calibri"/>
                <a:cs typeface="Calibri"/>
              </a:rPr>
              <a:t>have</a:t>
            </a:r>
            <a:r>
              <a:rPr sz="1250" spc="-20" dirty="0">
                <a:latin typeface="Calibri"/>
                <a:cs typeface="Calibri"/>
              </a:rPr>
              <a:t> </a:t>
            </a:r>
            <a:r>
              <a:rPr sz="1250" dirty="0">
                <a:latin typeface="Calibri"/>
                <a:cs typeface="Calibri"/>
              </a:rPr>
              <a:t>First</a:t>
            </a:r>
            <a:r>
              <a:rPr sz="1250" spc="-25" dirty="0">
                <a:latin typeface="Calibri"/>
                <a:cs typeface="Calibri"/>
              </a:rPr>
              <a:t> </a:t>
            </a:r>
            <a:r>
              <a:rPr sz="1250" dirty="0">
                <a:latin typeface="Calibri"/>
                <a:cs typeface="Calibri"/>
              </a:rPr>
              <a:t>Aid</a:t>
            </a:r>
            <a:r>
              <a:rPr sz="1250" spc="-30" dirty="0">
                <a:latin typeface="Calibri"/>
                <a:cs typeface="Calibri"/>
              </a:rPr>
              <a:t> </a:t>
            </a:r>
            <a:r>
              <a:rPr sz="1250" dirty="0">
                <a:latin typeface="Calibri"/>
                <a:cs typeface="Calibri"/>
              </a:rPr>
              <a:t>kit(s)</a:t>
            </a:r>
            <a:r>
              <a:rPr sz="1250" spc="-15" dirty="0">
                <a:latin typeface="Calibri"/>
                <a:cs typeface="Calibri"/>
              </a:rPr>
              <a:t> </a:t>
            </a:r>
            <a:r>
              <a:rPr sz="1250" dirty="0">
                <a:latin typeface="Calibri"/>
                <a:cs typeface="Calibri"/>
              </a:rPr>
              <a:t>to</a:t>
            </a:r>
            <a:r>
              <a:rPr sz="1250" spc="-30" dirty="0">
                <a:latin typeface="Calibri"/>
                <a:cs typeface="Calibri"/>
              </a:rPr>
              <a:t> </a:t>
            </a:r>
            <a:r>
              <a:rPr sz="1250" dirty="0">
                <a:latin typeface="Calibri"/>
                <a:cs typeface="Calibri"/>
              </a:rPr>
              <a:t>handle</a:t>
            </a:r>
            <a:r>
              <a:rPr sz="1250" spc="-20" dirty="0">
                <a:latin typeface="Calibri"/>
                <a:cs typeface="Calibri"/>
              </a:rPr>
              <a:t> </a:t>
            </a:r>
            <a:r>
              <a:rPr sz="1250" dirty="0">
                <a:latin typeface="Calibri"/>
                <a:cs typeface="Calibri"/>
              </a:rPr>
              <a:t>minor</a:t>
            </a:r>
            <a:r>
              <a:rPr sz="1250" spc="-40" dirty="0">
                <a:latin typeface="Calibri"/>
                <a:cs typeface="Calibri"/>
              </a:rPr>
              <a:t> </a:t>
            </a:r>
            <a:r>
              <a:rPr sz="1250" dirty="0">
                <a:latin typeface="Calibri"/>
                <a:cs typeface="Calibri"/>
              </a:rPr>
              <a:t>first</a:t>
            </a:r>
            <a:r>
              <a:rPr sz="1250" spc="-20" dirty="0">
                <a:latin typeface="Calibri"/>
                <a:cs typeface="Calibri"/>
              </a:rPr>
              <a:t> </a:t>
            </a:r>
            <a:r>
              <a:rPr sz="1250" dirty="0">
                <a:latin typeface="Calibri"/>
                <a:cs typeface="Calibri"/>
              </a:rPr>
              <a:t>aid</a:t>
            </a:r>
            <a:r>
              <a:rPr sz="1250" spc="-30" dirty="0">
                <a:latin typeface="Calibri"/>
                <a:cs typeface="Calibri"/>
              </a:rPr>
              <a:t> </a:t>
            </a:r>
            <a:r>
              <a:rPr sz="1250" dirty="0">
                <a:latin typeface="Calibri"/>
                <a:cs typeface="Calibri"/>
              </a:rPr>
              <a:t>situations</a:t>
            </a:r>
            <a:r>
              <a:rPr sz="1250" spc="-25" dirty="0">
                <a:latin typeface="Calibri"/>
                <a:cs typeface="Calibri"/>
              </a:rPr>
              <a:t> </a:t>
            </a:r>
            <a:r>
              <a:rPr sz="1250" dirty="0">
                <a:latin typeface="Calibri"/>
                <a:cs typeface="Calibri"/>
              </a:rPr>
              <a:t>within</a:t>
            </a:r>
            <a:r>
              <a:rPr sz="1250" spc="-20" dirty="0">
                <a:latin typeface="Calibri"/>
                <a:cs typeface="Calibri"/>
              </a:rPr>
              <a:t> </a:t>
            </a:r>
            <a:r>
              <a:rPr sz="1250" spc="-10" dirty="0">
                <a:latin typeface="Calibri"/>
                <a:cs typeface="Calibri"/>
              </a:rPr>
              <a:t>camp.</a:t>
            </a:r>
            <a:endParaRPr sz="1250" dirty="0">
              <a:latin typeface="Calibri"/>
              <a:cs typeface="Calibri"/>
            </a:endParaRPr>
          </a:p>
          <a:p>
            <a:pPr marL="12700">
              <a:lnSpc>
                <a:spcPct val="100000"/>
              </a:lnSpc>
              <a:spcBef>
                <a:spcPts val="1165"/>
              </a:spcBef>
            </a:pPr>
            <a:r>
              <a:rPr sz="1250" dirty="0">
                <a:latin typeface="Calibri"/>
                <a:cs typeface="Calibri"/>
              </a:rPr>
              <a:t>First</a:t>
            </a:r>
            <a:r>
              <a:rPr sz="1250" spc="-20" dirty="0">
                <a:latin typeface="Calibri"/>
                <a:cs typeface="Calibri"/>
              </a:rPr>
              <a:t> </a:t>
            </a:r>
            <a:r>
              <a:rPr sz="1250" dirty="0">
                <a:latin typeface="Calibri"/>
                <a:cs typeface="Calibri"/>
              </a:rPr>
              <a:t>Aid</a:t>
            </a:r>
            <a:r>
              <a:rPr sz="1250" spc="-15" dirty="0">
                <a:latin typeface="Calibri"/>
                <a:cs typeface="Calibri"/>
              </a:rPr>
              <a:t> </a:t>
            </a:r>
            <a:r>
              <a:rPr sz="1250" dirty="0">
                <a:latin typeface="Calibri"/>
                <a:cs typeface="Calibri"/>
              </a:rPr>
              <a:t>will</a:t>
            </a:r>
            <a:r>
              <a:rPr sz="1250" spc="-30" dirty="0">
                <a:latin typeface="Calibri"/>
                <a:cs typeface="Calibri"/>
              </a:rPr>
              <a:t> </a:t>
            </a:r>
            <a:r>
              <a:rPr sz="1250" dirty="0">
                <a:latin typeface="Calibri"/>
                <a:cs typeface="Calibri"/>
              </a:rPr>
              <a:t>be</a:t>
            </a:r>
            <a:r>
              <a:rPr sz="1250" spc="-15" dirty="0">
                <a:latin typeface="Calibri"/>
                <a:cs typeface="Calibri"/>
              </a:rPr>
              <a:t> </a:t>
            </a:r>
            <a:r>
              <a:rPr sz="1250" dirty="0">
                <a:latin typeface="Calibri"/>
                <a:cs typeface="Calibri"/>
              </a:rPr>
              <a:t>available</a:t>
            </a:r>
            <a:r>
              <a:rPr sz="1250" spc="-5" dirty="0">
                <a:latin typeface="Calibri"/>
                <a:cs typeface="Calibri"/>
              </a:rPr>
              <a:t> </a:t>
            </a:r>
            <a:r>
              <a:rPr sz="1250" dirty="0">
                <a:latin typeface="Calibri"/>
                <a:cs typeface="Calibri"/>
              </a:rPr>
              <a:t>on</a:t>
            </a:r>
            <a:r>
              <a:rPr sz="1250" spc="-25" dirty="0">
                <a:latin typeface="Calibri"/>
                <a:cs typeface="Calibri"/>
              </a:rPr>
              <a:t> </a:t>
            </a:r>
            <a:r>
              <a:rPr sz="1250" dirty="0">
                <a:latin typeface="Calibri"/>
                <a:cs typeface="Calibri"/>
              </a:rPr>
              <a:t>site</a:t>
            </a:r>
            <a:r>
              <a:rPr sz="1250" spc="-25" dirty="0">
                <a:latin typeface="Calibri"/>
                <a:cs typeface="Calibri"/>
              </a:rPr>
              <a:t> at:</a:t>
            </a:r>
            <a:endParaRPr sz="1250" dirty="0">
              <a:latin typeface="Calibri"/>
              <a:cs typeface="Calibri"/>
            </a:endParaRPr>
          </a:p>
          <a:p>
            <a:pPr marL="241300">
              <a:lnSpc>
                <a:spcPts val="1485"/>
              </a:lnSpc>
              <a:spcBef>
                <a:spcPts val="1165"/>
              </a:spcBef>
            </a:pPr>
            <a:r>
              <a:rPr sz="1250" dirty="0">
                <a:latin typeface="Calibri"/>
                <a:cs typeface="Calibri"/>
              </a:rPr>
              <a:t>Daytime</a:t>
            </a:r>
            <a:r>
              <a:rPr sz="1250" spc="-25" dirty="0">
                <a:latin typeface="Calibri"/>
                <a:cs typeface="Calibri"/>
              </a:rPr>
              <a:t> </a:t>
            </a:r>
            <a:r>
              <a:rPr sz="1250" dirty="0">
                <a:latin typeface="Calibri"/>
                <a:cs typeface="Calibri"/>
              </a:rPr>
              <a:t>–</a:t>
            </a:r>
            <a:r>
              <a:rPr sz="1250" spc="-20" dirty="0">
                <a:latin typeface="Calibri"/>
                <a:cs typeface="Calibri"/>
              </a:rPr>
              <a:t> </a:t>
            </a:r>
            <a:r>
              <a:rPr sz="1250" dirty="0">
                <a:latin typeface="Calibri"/>
                <a:cs typeface="Calibri"/>
              </a:rPr>
              <a:t>The</a:t>
            </a:r>
            <a:r>
              <a:rPr sz="1250" spc="-25" dirty="0">
                <a:latin typeface="Calibri"/>
                <a:cs typeface="Calibri"/>
              </a:rPr>
              <a:t> </a:t>
            </a:r>
            <a:r>
              <a:rPr sz="1250" dirty="0">
                <a:latin typeface="Calibri"/>
                <a:cs typeface="Calibri"/>
              </a:rPr>
              <a:t>Med</a:t>
            </a:r>
            <a:r>
              <a:rPr sz="1250" spc="-20" dirty="0">
                <a:latin typeface="Calibri"/>
                <a:cs typeface="Calibri"/>
              </a:rPr>
              <a:t> </a:t>
            </a:r>
            <a:r>
              <a:rPr sz="1250" dirty="0">
                <a:latin typeface="Calibri"/>
                <a:cs typeface="Calibri"/>
              </a:rPr>
              <a:t>Lodge</a:t>
            </a:r>
            <a:r>
              <a:rPr sz="1250" spc="-25" dirty="0">
                <a:latin typeface="Calibri"/>
                <a:cs typeface="Calibri"/>
              </a:rPr>
              <a:t> </a:t>
            </a:r>
            <a:r>
              <a:rPr sz="1250" dirty="0">
                <a:latin typeface="Calibri"/>
                <a:cs typeface="Calibri"/>
              </a:rPr>
              <a:t>located</a:t>
            </a:r>
            <a:r>
              <a:rPr sz="1250" spc="-30" dirty="0">
                <a:latin typeface="Calibri"/>
                <a:cs typeface="Calibri"/>
              </a:rPr>
              <a:t> </a:t>
            </a:r>
            <a:r>
              <a:rPr sz="1250" dirty="0">
                <a:latin typeface="Calibri"/>
                <a:cs typeface="Calibri"/>
              </a:rPr>
              <a:t>at</a:t>
            </a:r>
            <a:r>
              <a:rPr sz="1250" spc="-30" dirty="0">
                <a:latin typeface="Calibri"/>
                <a:cs typeface="Calibri"/>
              </a:rPr>
              <a:t> </a:t>
            </a:r>
            <a:r>
              <a:rPr sz="1250" dirty="0">
                <a:latin typeface="Calibri"/>
                <a:cs typeface="Calibri"/>
              </a:rPr>
              <a:t>the</a:t>
            </a:r>
            <a:r>
              <a:rPr sz="1250" spc="-5" dirty="0">
                <a:latin typeface="Calibri"/>
                <a:cs typeface="Calibri"/>
              </a:rPr>
              <a:t> </a:t>
            </a:r>
            <a:r>
              <a:rPr sz="1250" dirty="0">
                <a:latin typeface="Calibri"/>
                <a:cs typeface="Calibri"/>
              </a:rPr>
              <a:t>Dining</a:t>
            </a:r>
            <a:r>
              <a:rPr sz="1250" spc="-35" dirty="0">
                <a:latin typeface="Calibri"/>
                <a:cs typeface="Calibri"/>
              </a:rPr>
              <a:t> </a:t>
            </a:r>
            <a:r>
              <a:rPr sz="1250" dirty="0">
                <a:latin typeface="Calibri"/>
                <a:cs typeface="Calibri"/>
              </a:rPr>
              <a:t>Hall</a:t>
            </a:r>
            <a:r>
              <a:rPr sz="1250" spc="-20" dirty="0">
                <a:latin typeface="Calibri"/>
                <a:cs typeface="Calibri"/>
              </a:rPr>
              <a:t> </a:t>
            </a:r>
            <a:r>
              <a:rPr sz="1250" spc="-10" dirty="0">
                <a:latin typeface="Calibri"/>
                <a:cs typeface="Calibri"/>
              </a:rPr>
              <a:t>area.</a:t>
            </a:r>
            <a:endParaRPr sz="1250" dirty="0">
              <a:latin typeface="Calibri"/>
              <a:cs typeface="Calibri"/>
            </a:endParaRPr>
          </a:p>
          <a:p>
            <a:pPr marL="241300">
              <a:lnSpc>
                <a:spcPts val="1485"/>
              </a:lnSpc>
            </a:pPr>
            <a:r>
              <a:rPr sz="1250" dirty="0">
                <a:latin typeface="Calibri"/>
                <a:cs typeface="Calibri"/>
              </a:rPr>
              <a:t>Nighttime</a:t>
            </a:r>
            <a:r>
              <a:rPr sz="1250" spc="-25" dirty="0">
                <a:latin typeface="Calibri"/>
                <a:cs typeface="Calibri"/>
              </a:rPr>
              <a:t> </a:t>
            </a:r>
            <a:r>
              <a:rPr sz="1250" dirty="0">
                <a:latin typeface="Calibri"/>
                <a:cs typeface="Calibri"/>
              </a:rPr>
              <a:t>–</a:t>
            </a:r>
            <a:r>
              <a:rPr sz="1250" spc="-25" dirty="0">
                <a:latin typeface="Calibri"/>
                <a:cs typeface="Calibri"/>
              </a:rPr>
              <a:t> </a:t>
            </a:r>
            <a:r>
              <a:rPr sz="1250" dirty="0">
                <a:latin typeface="Calibri"/>
                <a:cs typeface="Calibri"/>
              </a:rPr>
              <a:t>First</a:t>
            </a:r>
            <a:r>
              <a:rPr sz="1250" spc="-25" dirty="0">
                <a:latin typeface="Calibri"/>
                <a:cs typeface="Calibri"/>
              </a:rPr>
              <a:t> </a:t>
            </a:r>
            <a:r>
              <a:rPr sz="1250" dirty="0">
                <a:latin typeface="Calibri"/>
                <a:cs typeface="Calibri"/>
              </a:rPr>
              <a:t>house</a:t>
            </a:r>
            <a:r>
              <a:rPr sz="1250" spc="-40" dirty="0">
                <a:latin typeface="Calibri"/>
                <a:cs typeface="Calibri"/>
              </a:rPr>
              <a:t> </a:t>
            </a:r>
            <a:r>
              <a:rPr sz="1250" dirty="0">
                <a:latin typeface="Calibri"/>
                <a:cs typeface="Calibri"/>
              </a:rPr>
              <a:t>(yellow)</a:t>
            </a:r>
            <a:r>
              <a:rPr sz="1250" spc="-20" dirty="0">
                <a:latin typeface="Calibri"/>
                <a:cs typeface="Calibri"/>
              </a:rPr>
              <a:t> </a:t>
            </a:r>
            <a:r>
              <a:rPr sz="1250" dirty="0">
                <a:latin typeface="Calibri"/>
                <a:cs typeface="Calibri"/>
              </a:rPr>
              <a:t>on</a:t>
            </a:r>
            <a:r>
              <a:rPr sz="1250" spc="-35" dirty="0">
                <a:latin typeface="Calibri"/>
                <a:cs typeface="Calibri"/>
              </a:rPr>
              <a:t> </a:t>
            </a:r>
            <a:r>
              <a:rPr sz="1250" dirty="0">
                <a:latin typeface="Calibri"/>
                <a:cs typeface="Calibri"/>
              </a:rPr>
              <a:t>left</a:t>
            </a:r>
            <a:r>
              <a:rPr sz="1250" spc="-40" dirty="0">
                <a:latin typeface="Calibri"/>
                <a:cs typeface="Calibri"/>
              </a:rPr>
              <a:t> </a:t>
            </a:r>
            <a:r>
              <a:rPr sz="1250" dirty="0">
                <a:latin typeface="Calibri"/>
                <a:cs typeface="Calibri"/>
              </a:rPr>
              <a:t>as</a:t>
            </a:r>
            <a:r>
              <a:rPr sz="1250" spc="-35" dirty="0">
                <a:latin typeface="Calibri"/>
                <a:cs typeface="Calibri"/>
              </a:rPr>
              <a:t> </a:t>
            </a:r>
            <a:r>
              <a:rPr sz="1250" dirty="0">
                <a:latin typeface="Calibri"/>
                <a:cs typeface="Calibri"/>
              </a:rPr>
              <a:t>you</a:t>
            </a:r>
            <a:r>
              <a:rPr sz="1250" spc="-25" dirty="0">
                <a:latin typeface="Calibri"/>
                <a:cs typeface="Calibri"/>
              </a:rPr>
              <a:t> </a:t>
            </a:r>
            <a:r>
              <a:rPr sz="1250" dirty="0">
                <a:latin typeface="Calibri"/>
                <a:cs typeface="Calibri"/>
              </a:rPr>
              <a:t>exit</a:t>
            </a:r>
            <a:r>
              <a:rPr sz="1250" spc="-25" dirty="0">
                <a:latin typeface="Calibri"/>
                <a:cs typeface="Calibri"/>
              </a:rPr>
              <a:t> </a:t>
            </a:r>
            <a:r>
              <a:rPr sz="1250" dirty="0">
                <a:latin typeface="Calibri"/>
                <a:cs typeface="Calibri"/>
              </a:rPr>
              <a:t>the</a:t>
            </a:r>
            <a:r>
              <a:rPr sz="1250" spc="-20" dirty="0">
                <a:latin typeface="Calibri"/>
                <a:cs typeface="Calibri"/>
              </a:rPr>
              <a:t> </a:t>
            </a:r>
            <a:r>
              <a:rPr sz="1250" dirty="0">
                <a:latin typeface="Calibri"/>
                <a:cs typeface="Calibri"/>
              </a:rPr>
              <a:t>camp</a:t>
            </a:r>
            <a:r>
              <a:rPr sz="1250" spc="-30" dirty="0">
                <a:latin typeface="Calibri"/>
                <a:cs typeface="Calibri"/>
              </a:rPr>
              <a:t> </a:t>
            </a:r>
            <a:r>
              <a:rPr sz="1250" dirty="0">
                <a:latin typeface="Calibri"/>
                <a:cs typeface="Calibri"/>
              </a:rPr>
              <a:t>entrance</a:t>
            </a:r>
            <a:r>
              <a:rPr sz="1250" spc="-15" dirty="0">
                <a:latin typeface="Calibri"/>
                <a:cs typeface="Calibri"/>
              </a:rPr>
              <a:t> </a:t>
            </a:r>
            <a:r>
              <a:rPr sz="1250" spc="-10" dirty="0">
                <a:latin typeface="Calibri"/>
                <a:cs typeface="Calibri"/>
              </a:rPr>
              <a:t>archway.</a:t>
            </a:r>
            <a:endParaRPr sz="1250" dirty="0">
              <a:latin typeface="Calibri"/>
              <a:cs typeface="Calibri"/>
            </a:endParaRPr>
          </a:p>
          <a:p>
            <a:pPr marL="12700" marR="31750">
              <a:lnSpc>
                <a:spcPts val="1460"/>
              </a:lnSpc>
              <a:spcBef>
                <a:spcPts val="1245"/>
              </a:spcBef>
            </a:pPr>
            <a:r>
              <a:rPr sz="1250" dirty="0">
                <a:latin typeface="Calibri"/>
                <a:cs typeface="Calibri"/>
              </a:rPr>
              <a:t>If</a:t>
            </a:r>
            <a:r>
              <a:rPr sz="1250" spc="-25" dirty="0">
                <a:latin typeface="Calibri"/>
                <a:cs typeface="Calibri"/>
              </a:rPr>
              <a:t> </a:t>
            </a:r>
            <a:r>
              <a:rPr sz="1250" dirty="0">
                <a:latin typeface="Calibri"/>
                <a:cs typeface="Calibri"/>
              </a:rPr>
              <a:t>Medic</a:t>
            </a:r>
            <a:r>
              <a:rPr sz="1250" spc="-30" dirty="0">
                <a:latin typeface="Calibri"/>
                <a:cs typeface="Calibri"/>
              </a:rPr>
              <a:t> </a:t>
            </a:r>
            <a:r>
              <a:rPr sz="1250" dirty="0">
                <a:latin typeface="Calibri"/>
                <a:cs typeface="Calibri"/>
              </a:rPr>
              <a:t>has</a:t>
            </a:r>
            <a:r>
              <a:rPr sz="1250" spc="-20" dirty="0">
                <a:latin typeface="Calibri"/>
                <a:cs typeface="Calibri"/>
              </a:rPr>
              <a:t> </a:t>
            </a:r>
            <a:r>
              <a:rPr sz="1250" dirty="0">
                <a:latin typeface="Calibri"/>
                <a:cs typeface="Calibri"/>
              </a:rPr>
              <a:t>left</a:t>
            </a:r>
            <a:r>
              <a:rPr sz="1250" spc="-15" dirty="0">
                <a:latin typeface="Calibri"/>
                <a:cs typeface="Calibri"/>
              </a:rPr>
              <a:t> </a:t>
            </a:r>
            <a:r>
              <a:rPr sz="1250" dirty="0">
                <a:latin typeface="Calibri"/>
                <a:cs typeface="Calibri"/>
              </a:rPr>
              <a:t>Med</a:t>
            </a:r>
            <a:r>
              <a:rPr sz="1250" spc="-20" dirty="0">
                <a:latin typeface="Calibri"/>
                <a:cs typeface="Calibri"/>
              </a:rPr>
              <a:t> </a:t>
            </a:r>
            <a:r>
              <a:rPr sz="1250" spc="-10" dirty="0">
                <a:latin typeface="Calibri"/>
                <a:cs typeface="Calibri"/>
              </a:rPr>
              <a:t>Lodge/First</a:t>
            </a:r>
            <a:r>
              <a:rPr sz="1250" spc="-15" dirty="0">
                <a:latin typeface="Calibri"/>
                <a:cs typeface="Calibri"/>
              </a:rPr>
              <a:t> </a:t>
            </a:r>
            <a:r>
              <a:rPr sz="1250" dirty="0">
                <a:latin typeface="Calibri"/>
                <a:cs typeface="Calibri"/>
              </a:rPr>
              <a:t>Aid</a:t>
            </a:r>
            <a:r>
              <a:rPr sz="1250" spc="-20" dirty="0">
                <a:latin typeface="Calibri"/>
                <a:cs typeface="Calibri"/>
              </a:rPr>
              <a:t> </a:t>
            </a:r>
            <a:r>
              <a:rPr sz="1250" dirty="0">
                <a:latin typeface="Calibri"/>
                <a:cs typeface="Calibri"/>
              </a:rPr>
              <a:t>Area,</a:t>
            </a:r>
            <a:r>
              <a:rPr sz="1250" spc="-30" dirty="0">
                <a:latin typeface="Calibri"/>
                <a:cs typeface="Calibri"/>
              </a:rPr>
              <a:t> </a:t>
            </a:r>
            <a:r>
              <a:rPr sz="1250" dirty="0">
                <a:latin typeface="Calibri"/>
                <a:cs typeface="Calibri"/>
              </a:rPr>
              <a:t>their</a:t>
            </a:r>
            <a:r>
              <a:rPr sz="1250" spc="-30" dirty="0">
                <a:latin typeface="Calibri"/>
                <a:cs typeface="Calibri"/>
              </a:rPr>
              <a:t> </a:t>
            </a:r>
            <a:r>
              <a:rPr sz="1250" dirty="0">
                <a:latin typeface="Calibri"/>
                <a:cs typeface="Calibri"/>
              </a:rPr>
              <a:t>contact</a:t>
            </a:r>
            <a:r>
              <a:rPr sz="1250" spc="-30" dirty="0">
                <a:latin typeface="Calibri"/>
                <a:cs typeface="Calibri"/>
              </a:rPr>
              <a:t> </a:t>
            </a:r>
            <a:r>
              <a:rPr sz="1250" dirty="0">
                <a:latin typeface="Calibri"/>
                <a:cs typeface="Calibri"/>
              </a:rPr>
              <a:t>info</a:t>
            </a:r>
            <a:r>
              <a:rPr sz="1250" spc="-25" dirty="0">
                <a:latin typeface="Calibri"/>
                <a:cs typeface="Calibri"/>
              </a:rPr>
              <a:t> </a:t>
            </a:r>
            <a:r>
              <a:rPr sz="1250" dirty="0">
                <a:latin typeface="Calibri"/>
                <a:cs typeface="Calibri"/>
              </a:rPr>
              <a:t>will</a:t>
            </a:r>
            <a:r>
              <a:rPr sz="1250" spc="-20" dirty="0">
                <a:latin typeface="Calibri"/>
                <a:cs typeface="Calibri"/>
              </a:rPr>
              <a:t> </a:t>
            </a:r>
            <a:r>
              <a:rPr sz="1250" dirty="0">
                <a:latin typeface="Calibri"/>
                <a:cs typeface="Calibri"/>
              </a:rPr>
              <a:t>be</a:t>
            </a:r>
            <a:r>
              <a:rPr sz="1250" spc="-25" dirty="0">
                <a:latin typeface="Calibri"/>
                <a:cs typeface="Calibri"/>
              </a:rPr>
              <a:t> </a:t>
            </a:r>
            <a:r>
              <a:rPr sz="1250" dirty="0">
                <a:latin typeface="Calibri"/>
                <a:cs typeface="Calibri"/>
              </a:rPr>
              <a:t>posted.</a:t>
            </a:r>
            <a:r>
              <a:rPr sz="1250" spc="295" dirty="0">
                <a:latin typeface="Calibri"/>
                <a:cs typeface="Calibri"/>
              </a:rPr>
              <a:t> </a:t>
            </a:r>
            <a:r>
              <a:rPr sz="1250" dirty="0">
                <a:latin typeface="Calibri"/>
                <a:cs typeface="Calibri"/>
              </a:rPr>
              <a:t>In</a:t>
            </a:r>
            <a:r>
              <a:rPr sz="1250" spc="-30" dirty="0">
                <a:latin typeface="Calibri"/>
                <a:cs typeface="Calibri"/>
              </a:rPr>
              <a:t> </a:t>
            </a:r>
            <a:r>
              <a:rPr sz="1250" spc="-10" dirty="0">
                <a:latin typeface="Calibri"/>
                <a:cs typeface="Calibri"/>
              </a:rPr>
              <a:t>severe Emergencies,</a:t>
            </a:r>
            <a:r>
              <a:rPr sz="1250" spc="-20" dirty="0">
                <a:latin typeface="Calibri"/>
                <a:cs typeface="Calibri"/>
              </a:rPr>
              <a:t> </a:t>
            </a:r>
            <a:r>
              <a:rPr sz="1250" dirty="0">
                <a:latin typeface="Calibri"/>
                <a:cs typeface="Calibri"/>
              </a:rPr>
              <a:t>call</a:t>
            </a:r>
            <a:r>
              <a:rPr sz="1250" spc="-25" dirty="0">
                <a:latin typeface="Calibri"/>
                <a:cs typeface="Calibri"/>
              </a:rPr>
              <a:t> </a:t>
            </a:r>
            <a:r>
              <a:rPr sz="1250" dirty="0">
                <a:latin typeface="Calibri"/>
                <a:cs typeface="Calibri"/>
              </a:rPr>
              <a:t>911</a:t>
            </a:r>
            <a:r>
              <a:rPr sz="1250" spc="-30" dirty="0">
                <a:latin typeface="Calibri"/>
                <a:cs typeface="Calibri"/>
              </a:rPr>
              <a:t> </a:t>
            </a:r>
            <a:r>
              <a:rPr sz="1250" dirty="0">
                <a:latin typeface="Calibri"/>
                <a:cs typeface="Calibri"/>
              </a:rPr>
              <a:t>if</a:t>
            </a:r>
            <a:r>
              <a:rPr sz="1250" spc="-40" dirty="0">
                <a:latin typeface="Calibri"/>
                <a:cs typeface="Calibri"/>
              </a:rPr>
              <a:t> </a:t>
            </a:r>
            <a:r>
              <a:rPr sz="1250" dirty="0">
                <a:latin typeface="Calibri"/>
                <a:cs typeface="Calibri"/>
              </a:rPr>
              <a:t>needed,</a:t>
            </a:r>
            <a:r>
              <a:rPr sz="1250" spc="-30" dirty="0">
                <a:latin typeface="Calibri"/>
                <a:cs typeface="Calibri"/>
              </a:rPr>
              <a:t> </a:t>
            </a:r>
            <a:r>
              <a:rPr sz="1250" dirty="0">
                <a:latin typeface="Calibri"/>
                <a:cs typeface="Calibri"/>
              </a:rPr>
              <a:t>but</a:t>
            </a:r>
            <a:r>
              <a:rPr sz="1250" spc="-35" dirty="0">
                <a:latin typeface="Calibri"/>
                <a:cs typeface="Calibri"/>
              </a:rPr>
              <a:t> </a:t>
            </a:r>
            <a:r>
              <a:rPr sz="1250" dirty="0">
                <a:latin typeface="Calibri"/>
                <a:cs typeface="Calibri"/>
              </a:rPr>
              <a:t>send</a:t>
            </a:r>
            <a:r>
              <a:rPr sz="1250" spc="-20" dirty="0">
                <a:latin typeface="Calibri"/>
                <a:cs typeface="Calibri"/>
              </a:rPr>
              <a:t> </a:t>
            </a:r>
            <a:r>
              <a:rPr sz="1250" dirty="0">
                <a:latin typeface="Calibri"/>
                <a:cs typeface="Calibri"/>
              </a:rPr>
              <a:t>a</a:t>
            </a:r>
            <a:r>
              <a:rPr sz="1250" spc="-10" dirty="0">
                <a:latin typeface="Calibri"/>
                <a:cs typeface="Calibri"/>
              </a:rPr>
              <a:t> </a:t>
            </a:r>
            <a:r>
              <a:rPr sz="1250" dirty="0">
                <a:latin typeface="Calibri"/>
                <a:cs typeface="Calibri"/>
              </a:rPr>
              <a:t>Scout</a:t>
            </a:r>
            <a:r>
              <a:rPr sz="1250" spc="-20" dirty="0">
                <a:latin typeface="Calibri"/>
                <a:cs typeface="Calibri"/>
              </a:rPr>
              <a:t> </a:t>
            </a:r>
            <a:r>
              <a:rPr sz="1250" dirty="0">
                <a:latin typeface="Calibri"/>
                <a:cs typeface="Calibri"/>
              </a:rPr>
              <a:t>buddy</a:t>
            </a:r>
            <a:r>
              <a:rPr sz="1250" spc="-25" dirty="0">
                <a:latin typeface="Calibri"/>
                <a:cs typeface="Calibri"/>
              </a:rPr>
              <a:t> </a:t>
            </a:r>
            <a:r>
              <a:rPr sz="1250" dirty="0">
                <a:latin typeface="Calibri"/>
                <a:cs typeface="Calibri"/>
              </a:rPr>
              <a:t>pair</a:t>
            </a:r>
            <a:r>
              <a:rPr sz="1250" spc="-25" dirty="0">
                <a:latin typeface="Calibri"/>
                <a:cs typeface="Calibri"/>
              </a:rPr>
              <a:t> </a:t>
            </a:r>
            <a:r>
              <a:rPr sz="1250" dirty="0">
                <a:latin typeface="Calibri"/>
                <a:cs typeface="Calibri"/>
              </a:rPr>
              <a:t>to</a:t>
            </a:r>
            <a:r>
              <a:rPr sz="1250" spc="-20" dirty="0">
                <a:latin typeface="Calibri"/>
                <a:cs typeface="Calibri"/>
              </a:rPr>
              <a:t> </a:t>
            </a:r>
            <a:r>
              <a:rPr sz="1250" dirty="0">
                <a:latin typeface="Calibri"/>
                <a:cs typeface="Calibri"/>
              </a:rPr>
              <a:t>Medic</a:t>
            </a:r>
            <a:r>
              <a:rPr sz="1250" spc="-30" dirty="0">
                <a:latin typeface="Calibri"/>
                <a:cs typeface="Calibri"/>
              </a:rPr>
              <a:t> </a:t>
            </a:r>
            <a:r>
              <a:rPr sz="1250" dirty="0">
                <a:latin typeface="Calibri"/>
                <a:cs typeface="Calibri"/>
              </a:rPr>
              <a:t>Lodge</a:t>
            </a:r>
            <a:r>
              <a:rPr sz="1250" spc="-20" dirty="0">
                <a:latin typeface="Calibri"/>
                <a:cs typeface="Calibri"/>
              </a:rPr>
              <a:t> </a:t>
            </a:r>
            <a:r>
              <a:rPr sz="1250" dirty="0">
                <a:latin typeface="Calibri"/>
                <a:cs typeface="Calibri"/>
              </a:rPr>
              <a:t>Area</a:t>
            </a:r>
            <a:r>
              <a:rPr sz="1250" spc="-20" dirty="0">
                <a:latin typeface="Calibri"/>
                <a:cs typeface="Calibri"/>
              </a:rPr>
              <a:t> </a:t>
            </a:r>
            <a:r>
              <a:rPr sz="1250" dirty="0">
                <a:latin typeface="Calibri"/>
                <a:cs typeface="Calibri"/>
              </a:rPr>
              <a:t>to</a:t>
            </a:r>
            <a:r>
              <a:rPr sz="1250" spc="-30" dirty="0">
                <a:latin typeface="Calibri"/>
                <a:cs typeface="Calibri"/>
              </a:rPr>
              <a:t> </a:t>
            </a:r>
            <a:r>
              <a:rPr sz="1250" spc="-10" dirty="0">
                <a:latin typeface="Calibri"/>
                <a:cs typeface="Calibri"/>
              </a:rPr>
              <a:t>alert </a:t>
            </a:r>
            <a:r>
              <a:rPr sz="1250" dirty="0">
                <a:latin typeface="Calibri"/>
                <a:cs typeface="Calibri"/>
              </a:rPr>
              <a:t>Camporee</a:t>
            </a:r>
            <a:r>
              <a:rPr sz="1250" spc="-30" dirty="0">
                <a:latin typeface="Calibri"/>
                <a:cs typeface="Calibri"/>
              </a:rPr>
              <a:t> </a:t>
            </a:r>
            <a:r>
              <a:rPr sz="1250" dirty="0">
                <a:latin typeface="Calibri"/>
                <a:cs typeface="Calibri"/>
              </a:rPr>
              <a:t>Medics</a:t>
            </a:r>
            <a:r>
              <a:rPr sz="1250" spc="-25" dirty="0">
                <a:latin typeface="Calibri"/>
                <a:cs typeface="Calibri"/>
              </a:rPr>
              <a:t> </a:t>
            </a:r>
            <a:r>
              <a:rPr sz="1250" dirty="0">
                <a:latin typeface="Calibri"/>
                <a:cs typeface="Calibri"/>
              </a:rPr>
              <a:t>of</a:t>
            </a:r>
            <a:r>
              <a:rPr sz="1250" spc="-30" dirty="0">
                <a:latin typeface="Calibri"/>
                <a:cs typeface="Calibri"/>
              </a:rPr>
              <a:t> </a:t>
            </a:r>
            <a:r>
              <a:rPr sz="1250" dirty="0">
                <a:latin typeface="Calibri"/>
                <a:cs typeface="Calibri"/>
              </a:rPr>
              <a:t>issue</a:t>
            </a:r>
            <a:r>
              <a:rPr sz="1250" spc="-25" dirty="0">
                <a:latin typeface="Calibri"/>
                <a:cs typeface="Calibri"/>
              </a:rPr>
              <a:t> </a:t>
            </a:r>
            <a:r>
              <a:rPr sz="1250" dirty="0">
                <a:latin typeface="Calibri"/>
                <a:cs typeface="Calibri"/>
              </a:rPr>
              <a:t>and</a:t>
            </a:r>
            <a:r>
              <a:rPr sz="1250" spc="-25" dirty="0">
                <a:latin typeface="Calibri"/>
                <a:cs typeface="Calibri"/>
              </a:rPr>
              <a:t> </a:t>
            </a:r>
            <a:r>
              <a:rPr sz="1250" spc="-10" dirty="0">
                <a:latin typeface="Calibri"/>
                <a:cs typeface="Calibri"/>
              </a:rPr>
              <a:t>incoming</a:t>
            </a:r>
            <a:r>
              <a:rPr sz="1250" spc="-40" dirty="0">
                <a:latin typeface="Calibri"/>
                <a:cs typeface="Calibri"/>
              </a:rPr>
              <a:t> </a:t>
            </a:r>
            <a:r>
              <a:rPr sz="1250" dirty="0">
                <a:latin typeface="Calibri"/>
                <a:cs typeface="Calibri"/>
              </a:rPr>
              <a:t>EMS</a:t>
            </a:r>
            <a:r>
              <a:rPr sz="1250" spc="-35" dirty="0">
                <a:latin typeface="Calibri"/>
                <a:cs typeface="Calibri"/>
              </a:rPr>
              <a:t> </a:t>
            </a:r>
            <a:r>
              <a:rPr sz="1250" spc="-10" dirty="0">
                <a:latin typeface="Calibri"/>
                <a:cs typeface="Calibri"/>
              </a:rPr>
              <a:t>personnel.</a:t>
            </a:r>
            <a:endParaRPr sz="1250" dirty="0">
              <a:latin typeface="Calibri"/>
              <a:cs typeface="Calibri"/>
            </a:endParaRPr>
          </a:p>
          <a:p>
            <a:pPr marL="12700">
              <a:lnSpc>
                <a:spcPct val="100000"/>
              </a:lnSpc>
              <a:spcBef>
                <a:spcPts val="1130"/>
              </a:spcBef>
            </a:pPr>
            <a:r>
              <a:rPr sz="1250" b="1" dirty="0">
                <a:latin typeface="Calibri"/>
                <a:cs typeface="Calibri"/>
              </a:rPr>
              <a:t>Medic</a:t>
            </a:r>
            <a:r>
              <a:rPr sz="1250" b="1" spc="-20" dirty="0">
                <a:latin typeface="Calibri"/>
                <a:cs typeface="Calibri"/>
              </a:rPr>
              <a:t> </a:t>
            </a:r>
            <a:r>
              <a:rPr sz="1250" b="1" dirty="0">
                <a:latin typeface="Calibri"/>
                <a:cs typeface="Calibri"/>
              </a:rPr>
              <a:t>Name</a:t>
            </a:r>
            <a:r>
              <a:rPr sz="1250" b="1" spc="-15" dirty="0">
                <a:latin typeface="Calibri"/>
                <a:cs typeface="Calibri"/>
              </a:rPr>
              <a:t> </a:t>
            </a:r>
            <a:r>
              <a:rPr sz="1250" b="1" dirty="0">
                <a:latin typeface="Calibri"/>
                <a:cs typeface="Calibri"/>
              </a:rPr>
              <a:t>and</a:t>
            </a:r>
            <a:r>
              <a:rPr sz="1250" b="1" spc="-10" dirty="0">
                <a:latin typeface="Calibri"/>
                <a:cs typeface="Calibri"/>
              </a:rPr>
              <a:t> Contact</a:t>
            </a:r>
            <a:endParaRPr sz="1250" dirty="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4</a:t>
            </a:fld>
            <a:endParaRPr spc="-25" dirty="0"/>
          </a:p>
        </p:txBody>
      </p:sp>
      <p:graphicFrame>
        <p:nvGraphicFramePr>
          <p:cNvPr id="4" name="object 4"/>
          <p:cNvGraphicFramePr>
            <a:graphicFrameLocks noGrp="1"/>
          </p:cNvGraphicFramePr>
          <p:nvPr>
            <p:extLst>
              <p:ext uri="{D42A27DB-BD31-4B8C-83A1-F6EECF244321}">
                <p14:modId xmlns:p14="http://schemas.microsoft.com/office/powerpoint/2010/main" val="511739895"/>
              </p:ext>
            </p:extLst>
          </p:nvPr>
        </p:nvGraphicFramePr>
        <p:xfrm>
          <a:off x="1905000" y="3581400"/>
          <a:ext cx="5340568" cy="805180"/>
        </p:xfrm>
        <a:graphic>
          <a:graphicData uri="http://schemas.openxmlformats.org/drawingml/2006/table">
            <a:tbl>
              <a:tblPr firstRow="1" bandRow="1">
                <a:tableStyleId>{2D5ABB26-0587-4C30-8999-92F81FD0307C}</a:tableStyleId>
              </a:tblPr>
              <a:tblGrid>
                <a:gridCol w="2265831">
                  <a:extLst>
                    <a:ext uri="{9D8B030D-6E8A-4147-A177-3AD203B41FA5}">
                      <a16:colId xmlns:a16="http://schemas.microsoft.com/office/drawing/2014/main" val="20000"/>
                    </a:ext>
                  </a:extLst>
                </a:gridCol>
                <a:gridCol w="3074737">
                  <a:extLst>
                    <a:ext uri="{9D8B030D-6E8A-4147-A177-3AD203B41FA5}">
                      <a16:colId xmlns:a16="http://schemas.microsoft.com/office/drawing/2014/main" val="20001"/>
                    </a:ext>
                  </a:extLst>
                </a:gridCol>
              </a:tblGrid>
              <a:tr h="269240">
                <a:tc>
                  <a:txBody>
                    <a:bodyPr/>
                    <a:lstStyle/>
                    <a:p>
                      <a:pPr marL="68580">
                        <a:lnSpc>
                          <a:spcPts val="1460"/>
                        </a:lnSpc>
                        <a:spcBef>
                          <a:spcPts val="560"/>
                        </a:spcBef>
                      </a:pPr>
                      <a:r>
                        <a:rPr lang="en-US" sz="1250" dirty="0">
                          <a:latin typeface="Calibri"/>
                          <a:cs typeface="Calibri"/>
                        </a:rPr>
                        <a:t>Josh Miles</a:t>
                      </a:r>
                      <a:endParaRPr sz="1250" dirty="0">
                        <a:latin typeface="Calibri"/>
                        <a:cs typeface="Calibri"/>
                      </a:endParaRPr>
                    </a:p>
                  </a:txBody>
                  <a:tcPr marL="0" marR="0" marT="711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460"/>
                        </a:lnSpc>
                        <a:spcBef>
                          <a:spcPts val="560"/>
                        </a:spcBef>
                      </a:pPr>
                      <a:r>
                        <a:rPr lang="en-US" sz="1250" spc="-10" dirty="0">
                          <a:latin typeface="Calibri"/>
                          <a:cs typeface="Calibri"/>
                        </a:rPr>
                        <a:t>256-762-2004</a:t>
                      </a:r>
                      <a:endParaRPr sz="1250" dirty="0">
                        <a:latin typeface="Calibri"/>
                        <a:cs typeface="Calibri"/>
                      </a:endParaRPr>
                    </a:p>
                  </a:txBody>
                  <a:tcPr marL="0" marR="0" marT="711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67970">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67970">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5" name="object 5"/>
          <p:cNvSpPr txBox="1"/>
          <p:nvPr/>
        </p:nvSpPr>
        <p:spPr>
          <a:xfrm>
            <a:off x="876096" y="4912219"/>
            <a:ext cx="8344300" cy="3370153"/>
          </a:xfrm>
          <a:prstGeom prst="rect">
            <a:avLst/>
          </a:prstGeom>
        </p:spPr>
        <p:txBody>
          <a:bodyPr vert="horz" wrap="square" lIns="0" tIns="22860" rIns="0" bIns="0" rtlCol="0">
            <a:spAutoFit/>
          </a:bodyPr>
          <a:lstStyle/>
          <a:p>
            <a:pPr marL="12700" marR="683895">
              <a:lnSpc>
                <a:spcPts val="1460"/>
              </a:lnSpc>
              <a:spcBef>
                <a:spcPts val="180"/>
              </a:spcBef>
            </a:pPr>
            <a:r>
              <a:rPr sz="1250" dirty="0">
                <a:latin typeface="Calibri"/>
                <a:cs typeface="Calibri"/>
              </a:rPr>
              <a:t>This</a:t>
            </a:r>
            <a:r>
              <a:rPr sz="1250" spc="-25" dirty="0">
                <a:latin typeface="Calibri"/>
                <a:cs typeface="Calibri"/>
              </a:rPr>
              <a:t> </a:t>
            </a:r>
            <a:r>
              <a:rPr sz="1250" dirty="0">
                <a:latin typeface="Calibri"/>
                <a:cs typeface="Calibri"/>
              </a:rPr>
              <a:t>contact</a:t>
            </a:r>
            <a:r>
              <a:rPr sz="1250" spc="-25" dirty="0">
                <a:latin typeface="Calibri"/>
                <a:cs typeface="Calibri"/>
              </a:rPr>
              <a:t> </a:t>
            </a:r>
            <a:r>
              <a:rPr sz="1250" dirty="0">
                <a:latin typeface="Calibri"/>
                <a:cs typeface="Calibri"/>
              </a:rPr>
              <a:t>list</a:t>
            </a:r>
            <a:r>
              <a:rPr sz="1250" spc="-20" dirty="0">
                <a:latin typeface="Calibri"/>
                <a:cs typeface="Calibri"/>
              </a:rPr>
              <a:t> </a:t>
            </a:r>
            <a:r>
              <a:rPr sz="1250" dirty="0">
                <a:latin typeface="Calibri"/>
                <a:cs typeface="Calibri"/>
              </a:rPr>
              <a:t>is</a:t>
            </a:r>
            <a:r>
              <a:rPr sz="1250" spc="-20" dirty="0">
                <a:latin typeface="Calibri"/>
                <a:cs typeface="Calibri"/>
              </a:rPr>
              <a:t> </a:t>
            </a:r>
            <a:r>
              <a:rPr sz="1250" dirty="0">
                <a:latin typeface="Calibri"/>
                <a:cs typeface="Calibri"/>
              </a:rPr>
              <a:t>subject</a:t>
            </a:r>
            <a:r>
              <a:rPr sz="1250" spc="-25" dirty="0">
                <a:latin typeface="Calibri"/>
                <a:cs typeface="Calibri"/>
              </a:rPr>
              <a:t> </a:t>
            </a:r>
            <a:r>
              <a:rPr sz="1250" dirty="0">
                <a:latin typeface="Calibri"/>
                <a:cs typeface="Calibri"/>
              </a:rPr>
              <a:t>to</a:t>
            </a:r>
            <a:r>
              <a:rPr sz="1250" spc="-25" dirty="0">
                <a:latin typeface="Calibri"/>
                <a:cs typeface="Calibri"/>
              </a:rPr>
              <a:t> </a:t>
            </a:r>
            <a:r>
              <a:rPr sz="1250" dirty="0">
                <a:latin typeface="Calibri"/>
                <a:cs typeface="Calibri"/>
              </a:rPr>
              <a:t>change</a:t>
            </a:r>
            <a:r>
              <a:rPr sz="1250" spc="-15" dirty="0">
                <a:latin typeface="Calibri"/>
                <a:cs typeface="Calibri"/>
              </a:rPr>
              <a:t> </a:t>
            </a:r>
            <a:r>
              <a:rPr sz="1250" dirty="0">
                <a:latin typeface="Calibri"/>
                <a:cs typeface="Calibri"/>
              </a:rPr>
              <a:t>at</a:t>
            </a:r>
            <a:r>
              <a:rPr sz="1250" spc="-30" dirty="0">
                <a:latin typeface="Calibri"/>
                <a:cs typeface="Calibri"/>
              </a:rPr>
              <a:t> </a:t>
            </a:r>
            <a:r>
              <a:rPr sz="1250" spc="-10" dirty="0">
                <a:latin typeface="Calibri"/>
                <a:cs typeface="Calibri"/>
              </a:rPr>
              <a:t>camporee.</a:t>
            </a:r>
            <a:r>
              <a:rPr sz="1250" spc="-25" dirty="0">
                <a:latin typeface="Calibri"/>
                <a:cs typeface="Calibri"/>
              </a:rPr>
              <a:t> </a:t>
            </a:r>
            <a:r>
              <a:rPr sz="1250" dirty="0">
                <a:latin typeface="Calibri"/>
                <a:cs typeface="Calibri"/>
              </a:rPr>
              <a:t>If</a:t>
            </a:r>
            <a:r>
              <a:rPr sz="1250" spc="-30" dirty="0">
                <a:latin typeface="Calibri"/>
                <a:cs typeface="Calibri"/>
              </a:rPr>
              <a:t> </a:t>
            </a:r>
            <a:r>
              <a:rPr sz="1250" dirty="0">
                <a:latin typeface="Calibri"/>
                <a:cs typeface="Calibri"/>
              </a:rPr>
              <a:t>this</a:t>
            </a:r>
            <a:r>
              <a:rPr sz="1250" spc="-25" dirty="0">
                <a:latin typeface="Calibri"/>
                <a:cs typeface="Calibri"/>
              </a:rPr>
              <a:t> </a:t>
            </a:r>
            <a:r>
              <a:rPr sz="1250" dirty="0">
                <a:latin typeface="Calibri"/>
                <a:cs typeface="Calibri"/>
              </a:rPr>
              <a:t>occurs,</a:t>
            </a:r>
            <a:r>
              <a:rPr sz="1250" spc="-40" dirty="0">
                <a:latin typeface="Calibri"/>
                <a:cs typeface="Calibri"/>
              </a:rPr>
              <a:t> </a:t>
            </a:r>
            <a:r>
              <a:rPr sz="1250" dirty="0">
                <a:latin typeface="Calibri"/>
                <a:cs typeface="Calibri"/>
              </a:rPr>
              <a:t>updated</a:t>
            </a:r>
            <a:r>
              <a:rPr sz="1250" spc="-20" dirty="0">
                <a:latin typeface="Calibri"/>
                <a:cs typeface="Calibri"/>
              </a:rPr>
              <a:t> </a:t>
            </a:r>
            <a:r>
              <a:rPr sz="1250" spc="-10" dirty="0">
                <a:latin typeface="Calibri"/>
                <a:cs typeface="Calibri"/>
              </a:rPr>
              <a:t>contact information</a:t>
            </a:r>
            <a:r>
              <a:rPr sz="1250" spc="5" dirty="0">
                <a:latin typeface="Calibri"/>
                <a:cs typeface="Calibri"/>
              </a:rPr>
              <a:t> </a:t>
            </a:r>
            <a:r>
              <a:rPr sz="1250" dirty="0">
                <a:latin typeface="Calibri"/>
                <a:cs typeface="Calibri"/>
              </a:rPr>
              <a:t>will be</a:t>
            </a:r>
            <a:r>
              <a:rPr sz="1250" spc="-5" dirty="0">
                <a:latin typeface="Calibri"/>
                <a:cs typeface="Calibri"/>
              </a:rPr>
              <a:t> </a:t>
            </a:r>
            <a:r>
              <a:rPr sz="1250" spc="-10" dirty="0">
                <a:latin typeface="Calibri"/>
                <a:cs typeface="Calibri"/>
              </a:rPr>
              <a:t>provided.</a:t>
            </a:r>
            <a:endParaRPr sz="1250" dirty="0">
              <a:latin typeface="Calibri"/>
              <a:cs typeface="Calibri"/>
            </a:endParaRPr>
          </a:p>
          <a:p>
            <a:pPr marL="12700">
              <a:lnSpc>
                <a:spcPts val="2110"/>
              </a:lnSpc>
              <a:spcBef>
                <a:spcPts val="850"/>
              </a:spcBef>
            </a:pPr>
            <a:r>
              <a:rPr sz="1800" b="1" dirty="0">
                <a:solidFill>
                  <a:srgbClr val="FF0000"/>
                </a:solidFill>
                <a:latin typeface="Calibri"/>
                <a:cs typeface="Calibri"/>
              </a:rPr>
              <a:t>911</a:t>
            </a:r>
            <a:r>
              <a:rPr sz="1800" b="1" spc="-10" dirty="0">
                <a:solidFill>
                  <a:srgbClr val="FF0000"/>
                </a:solidFill>
                <a:latin typeface="Calibri"/>
                <a:cs typeface="Calibri"/>
              </a:rPr>
              <a:t> </a:t>
            </a:r>
            <a:r>
              <a:rPr sz="1800" b="1" dirty="0">
                <a:solidFill>
                  <a:srgbClr val="FF0000"/>
                </a:solidFill>
                <a:latin typeface="Calibri"/>
                <a:cs typeface="Calibri"/>
              </a:rPr>
              <a:t>Address</a:t>
            </a:r>
            <a:r>
              <a:rPr sz="1800" b="1" spc="-10" dirty="0">
                <a:solidFill>
                  <a:srgbClr val="FF0000"/>
                </a:solidFill>
                <a:latin typeface="Calibri"/>
                <a:cs typeface="Calibri"/>
              </a:rPr>
              <a:t> </a:t>
            </a:r>
            <a:r>
              <a:rPr sz="1800" b="1" dirty="0">
                <a:solidFill>
                  <a:srgbClr val="FF0000"/>
                </a:solidFill>
                <a:latin typeface="Calibri"/>
                <a:cs typeface="Calibri"/>
              </a:rPr>
              <a:t>is:</a:t>
            </a:r>
            <a:r>
              <a:rPr sz="1800" b="1" spc="380" dirty="0">
                <a:solidFill>
                  <a:srgbClr val="FF0000"/>
                </a:solidFill>
                <a:latin typeface="Calibri"/>
                <a:cs typeface="Calibri"/>
              </a:rPr>
              <a:t> </a:t>
            </a:r>
            <a:r>
              <a:rPr sz="1800" b="1" dirty="0">
                <a:solidFill>
                  <a:srgbClr val="171717"/>
                </a:solidFill>
                <a:latin typeface="Calibri"/>
                <a:cs typeface="Calibri"/>
              </a:rPr>
              <a:t>Camp</a:t>
            </a:r>
            <a:r>
              <a:rPr sz="1800" b="1" spc="-10" dirty="0">
                <a:solidFill>
                  <a:srgbClr val="171717"/>
                </a:solidFill>
                <a:latin typeface="Calibri"/>
                <a:cs typeface="Calibri"/>
              </a:rPr>
              <a:t> Westmoreland,</a:t>
            </a:r>
            <a:endParaRPr sz="1800" dirty="0">
              <a:latin typeface="Calibri"/>
              <a:cs typeface="Calibri"/>
            </a:endParaRPr>
          </a:p>
          <a:p>
            <a:pPr marL="12700">
              <a:lnSpc>
                <a:spcPts val="2110"/>
              </a:lnSpc>
            </a:pPr>
            <a:r>
              <a:rPr sz="1800" b="1" dirty="0">
                <a:solidFill>
                  <a:srgbClr val="171717"/>
                </a:solidFill>
                <a:latin typeface="Calibri"/>
                <a:cs typeface="Calibri"/>
              </a:rPr>
              <a:t>520</a:t>
            </a:r>
            <a:r>
              <a:rPr sz="1800" b="1" spc="-25" dirty="0">
                <a:solidFill>
                  <a:srgbClr val="171717"/>
                </a:solidFill>
                <a:latin typeface="Calibri"/>
                <a:cs typeface="Calibri"/>
              </a:rPr>
              <a:t> </a:t>
            </a:r>
            <a:r>
              <a:rPr sz="1800" b="1" dirty="0">
                <a:solidFill>
                  <a:srgbClr val="171717"/>
                </a:solidFill>
                <a:latin typeface="Calibri"/>
                <a:cs typeface="Calibri"/>
              </a:rPr>
              <a:t>Westmoreland</a:t>
            </a:r>
            <a:r>
              <a:rPr sz="1800" b="1" spc="-15" dirty="0">
                <a:solidFill>
                  <a:srgbClr val="171717"/>
                </a:solidFill>
                <a:latin typeface="Calibri"/>
                <a:cs typeface="Calibri"/>
              </a:rPr>
              <a:t> </a:t>
            </a:r>
            <a:r>
              <a:rPr sz="1800" b="1" dirty="0">
                <a:solidFill>
                  <a:srgbClr val="171717"/>
                </a:solidFill>
                <a:latin typeface="Calibri"/>
                <a:cs typeface="Calibri"/>
              </a:rPr>
              <a:t>Road,</a:t>
            </a:r>
            <a:r>
              <a:rPr sz="1800" b="1" spc="-20" dirty="0">
                <a:solidFill>
                  <a:srgbClr val="171717"/>
                </a:solidFill>
                <a:latin typeface="Calibri"/>
                <a:cs typeface="Calibri"/>
              </a:rPr>
              <a:t> </a:t>
            </a:r>
            <a:r>
              <a:rPr sz="1800" b="1" dirty="0">
                <a:solidFill>
                  <a:srgbClr val="171717"/>
                </a:solidFill>
                <a:latin typeface="Calibri"/>
                <a:cs typeface="Calibri"/>
              </a:rPr>
              <a:t>Florence</a:t>
            </a:r>
            <a:r>
              <a:rPr sz="1800" b="1" spc="-20" dirty="0">
                <a:solidFill>
                  <a:srgbClr val="171717"/>
                </a:solidFill>
                <a:latin typeface="Calibri"/>
                <a:cs typeface="Calibri"/>
              </a:rPr>
              <a:t> </a:t>
            </a:r>
            <a:r>
              <a:rPr sz="1800" b="1" dirty="0">
                <a:solidFill>
                  <a:srgbClr val="171717"/>
                </a:solidFill>
                <a:latin typeface="Calibri"/>
                <a:cs typeface="Calibri"/>
              </a:rPr>
              <a:t>AL</a:t>
            </a:r>
            <a:r>
              <a:rPr sz="1800" b="1" spc="-20" dirty="0">
                <a:solidFill>
                  <a:srgbClr val="171717"/>
                </a:solidFill>
                <a:latin typeface="Calibri"/>
                <a:cs typeface="Calibri"/>
              </a:rPr>
              <a:t> </a:t>
            </a:r>
            <a:r>
              <a:rPr sz="1800" b="1" spc="-10" dirty="0">
                <a:solidFill>
                  <a:srgbClr val="171717"/>
                </a:solidFill>
                <a:latin typeface="Calibri"/>
                <a:cs typeface="Calibri"/>
              </a:rPr>
              <a:t>35634</a:t>
            </a:r>
            <a:endParaRPr sz="1800" dirty="0">
              <a:latin typeface="Calibri"/>
              <a:cs typeface="Calibri"/>
            </a:endParaRPr>
          </a:p>
          <a:p>
            <a:pPr marL="12700">
              <a:lnSpc>
                <a:spcPts val="1864"/>
              </a:lnSpc>
              <a:spcBef>
                <a:spcPts val="705"/>
              </a:spcBef>
            </a:pPr>
            <a:r>
              <a:rPr sz="1600" b="1" dirty="0">
                <a:latin typeface="Calibri"/>
                <a:cs typeface="Calibri"/>
              </a:rPr>
              <a:t>Medical</a:t>
            </a:r>
            <a:r>
              <a:rPr sz="1600" b="1" spc="-50" dirty="0">
                <a:latin typeface="Calibri"/>
                <a:cs typeface="Calibri"/>
              </a:rPr>
              <a:t> </a:t>
            </a:r>
            <a:r>
              <a:rPr sz="1600" b="1" spc="-10" dirty="0">
                <a:latin typeface="Calibri"/>
                <a:cs typeface="Calibri"/>
              </a:rPr>
              <a:t>Information</a:t>
            </a:r>
            <a:r>
              <a:rPr sz="1600" b="1" spc="-55" dirty="0">
                <a:latin typeface="Calibri"/>
                <a:cs typeface="Calibri"/>
              </a:rPr>
              <a:t> </a:t>
            </a:r>
            <a:r>
              <a:rPr sz="1600" b="1" spc="-20" dirty="0">
                <a:latin typeface="Calibri"/>
                <a:cs typeface="Calibri"/>
              </a:rPr>
              <a:t>Form</a:t>
            </a:r>
            <a:endParaRPr sz="1600" dirty="0">
              <a:latin typeface="Calibri"/>
              <a:cs typeface="Calibri"/>
            </a:endParaRPr>
          </a:p>
          <a:p>
            <a:pPr marL="12700" marR="33655">
              <a:lnSpc>
                <a:spcPts val="1460"/>
              </a:lnSpc>
              <a:spcBef>
                <a:spcPts val="30"/>
              </a:spcBef>
            </a:pPr>
            <a:r>
              <a:rPr sz="1250" dirty="0">
                <a:latin typeface="Calibri"/>
                <a:cs typeface="Calibri"/>
              </a:rPr>
              <a:t>Troops</a:t>
            </a:r>
            <a:r>
              <a:rPr sz="1250" spc="-35" dirty="0">
                <a:latin typeface="Calibri"/>
                <a:cs typeface="Calibri"/>
              </a:rPr>
              <a:t> </a:t>
            </a:r>
            <a:r>
              <a:rPr sz="1250" dirty="0">
                <a:latin typeface="Calibri"/>
                <a:cs typeface="Calibri"/>
              </a:rPr>
              <a:t>must</a:t>
            </a:r>
            <a:r>
              <a:rPr sz="1250" spc="-40" dirty="0">
                <a:latin typeface="Calibri"/>
                <a:cs typeface="Calibri"/>
              </a:rPr>
              <a:t> </a:t>
            </a:r>
            <a:r>
              <a:rPr sz="1250" dirty="0">
                <a:latin typeface="Calibri"/>
                <a:cs typeface="Calibri"/>
              </a:rPr>
              <a:t>have</a:t>
            </a:r>
            <a:r>
              <a:rPr sz="1250" spc="-40" dirty="0">
                <a:latin typeface="Calibri"/>
                <a:cs typeface="Calibri"/>
              </a:rPr>
              <a:t> </a:t>
            </a:r>
            <a:r>
              <a:rPr sz="1250" dirty="0">
                <a:latin typeface="Calibri"/>
                <a:cs typeface="Calibri"/>
              </a:rPr>
              <a:t>completed</a:t>
            </a:r>
            <a:r>
              <a:rPr sz="1250" spc="-25" dirty="0">
                <a:latin typeface="Calibri"/>
                <a:cs typeface="Calibri"/>
              </a:rPr>
              <a:t> </a:t>
            </a:r>
            <a:r>
              <a:rPr sz="1250" dirty="0">
                <a:latin typeface="Calibri"/>
                <a:cs typeface="Calibri"/>
              </a:rPr>
              <a:t>medical</a:t>
            </a:r>
            <a:r>
              <a:rPr sz="1250" spc="-30" dirty="0">
                <a:latin typeface="Calibri"/>
                <a:cs typeface="Calibri"/>
              </a:rPr>
              <a:t> </a:t>
            </a:r>
            <a:r>
              <a:rPr sz="1250" dirty="0">
                <a:latin typeface="Calibri"/>
                <a:cs typeface="Calibri"/>
              </a:rPr>
              <a:t>forms</a:t>
            </a:r>
            <a:r>
              <a:rPr sz="1250" spc="-40" dirty="0">
                <a:latin typeface="Calibri"/>
                <a:cs typeface="Calibri"/>
              </a:rPr>
              <a:t> </a:t>
            </a:r>
            <a:r>
              <a:rPr sz="1250" dirty="0">
                <a:latin typeface="Calibri"/>
                <a:cs typeface="Calibri"/>
              </a:rPr>
              <a:t>(Part</a:t>
            </a:r>
            <a:r>
              <a:rPr sz="1250" spc="-35" dirty="0">
                <a:latin typeface="Calibri"/>
                <a:cs typeface="Calibri"/>
              </a:rPr>
              <a:t> </a:t>
            </a:r>
            <a:r>
              <a:rPr sz="1250" dirty="0">
                <a:latin typeface="Calibri"/>
                <a:cs typeface="Calibri"/>
              </a:rPr>
              <a:t>A</a:t>
            </a:r>
            <a:r>
              <a:rPr sz="1250" spc="-40" dirty="0">
                <a:latin typeface="Calibri"/>
                <a:cs typeface="Calibri"/>
              </a:rPr>
              <a:t> </a:t>
            </a:r>
            <a:r>
              <a:rPr sz="1250" dirty="0">
                <a:latin typeface="Calibri"/>
                <a:cs typeface="Calibri"/>
              </a:rPr>
              <a:t>&amp;</a:t>
            </a:r>
            <a:r>
              <a:rPr sz="1250" spc="-30" dirty="0">
                <a:latin typeface="Calibri"/>
                <a:cs typeface="Calibri"/>
              </a:rPr>
              <a:t> </a:t>
            </a:r>
            <a:r>
              <a:rPr sz="1250" dirty="0">
                <a:latin typeface="Calibri"/>
                <a:cs typeface="Calibri"/>
              </a:rPr>
              <a:t>B)</a:t>
            </a:r>
            <a:r>
              <a:rPr sz="1250" spc="-30" dirty="0">
                <a:latin typeface="Calibri"/>
                <a:cs typeface="Calibri"/>
              </a:rPr>
              <a:t> </a:t>
            </a:r>
            <a:r>
              <a:rPr sz="1250" dirty="0">
                <a:latin typeface="Calibri"/>
                <a:cs typeface="Calibri"/>
              </a:rPr>
              <a:t>along</a:t>
            </a:r>
            <a:r>
              <a:rPr sz="1250" spc="-30" dirty="0">
                <a:latin typeface="Calibri"/>
                <a:cs typeface="Calibri"/>
              </a:rPr>
              <a:t> </a:t>
            </a:r>
            <a:r>
              <a:rPr sz="1250" dirty="0">
                <a:latin typeface="Calibri"/>
                <a:cs typeface="Calibri"/>
              </a:rPr>
              <a:t>with</a:t>
            </a:r>
            <a:r>
              <a:rPr sz="1250" spc="-30" dirty="0">
                <a:latin typeface="Calibri"/>
                <a:cs typeface="Calibri"/>
              </a:rPr>
              <a:t> </a:t>
            </a:r>
            <a:r>
              <a:rPr sz="1250" dirty="0">
                <a:latin typeface="Calibri"/>
                <a:cs typeface="Calibri"/>
              </a:rPr>
              <a:t>copies</a:t>
            </a:r>
            <a:r>
              <a:rPr sz="1250" spc="-25" dirty="0">
                <a:latin typeface="Calibri"/>
                <a:cs typeface="Calibri"/>
              </a:rPr>
              <a:t> </a:t>
            </a:r>
            <a:r>
              <a:rPr sz="1250" dirty="0">
                <a:latin typeface="Calibri"/>
                <a:cs typeface="Calibri"/>
              </a:rPr>
              <a:t>of</a:t>
            </a:r>
            <a:r>
              <a:rPr sz="1250" spc="-40" dirty="0">
                <a:latin typeface="Calibri"/>
                <a:cs typeface="Calibri"/>
              </a:rPr>
              <a:t> </a:t>
            </a:r>
            <a:r>
              <a:rPr sz="1250" dirty="0">
                <a:latin typeface="Calibri"/>
                <a:cs typeface="Calibri"/>
              </a:rPr>
              <a:t>the</a:t>
            </a:r>
            <a:r>
              <a:rPr sz="1250" spc="-35" dirty="0">
                <a:latin typeface="Calibri"/>
                <a:cs typeface="Calibri"/>
              </a:rPr>
              <a:t> </a:t>
            </a:r>
            <a:r>
              <a:rPr sz="1250" dirty="0">
                <a:latin typeface="Calibri"/>
                <a:cs typeface="Calibri"/>
              </a:rPr>
              <a:t>front</a:t>
            </a:r>
            <a:r>
              <a:rPr sz="1250" spc="-40" dirty="0">
                <a:latin typeface="Calibri"/>
                <a:cs typeface="Calibri"/>
              </a:rPr>
              <a:t> </a:t>
            </a:r>
            <a:r>
              <a:rPr sz="1250" spc="-25" dirty="0">
                <a:latin typeface="Calibri"/>
                <a:cs typeface="Calibri"/>
              </a:rPr>
              <a:t>and </a:t>
            </a:r>
            <a:r>
              <a:rPr sz="1250" dirty="0">
                <a:latin typeface="Calibri"/>
                <a:cs typeface="Calibri"/>
              </a:rPr>
              <a:t>back</a:t>
            </a:r>
            <a:r>
              <a:rPr sz="1250" spc="-25" dirty="0">
                <a:latin typeface="Calibri"/>
                <a:cs typeface="Calibri"/>
              </a:rPr>
              <a:t> </a:t>
            </a:r>
            <a:r>
              <a:rPr sz="1250" dirty="0">
                <a:latin typeface="Calibri"/>
                <a:cs typeface="Calibri"/>
              </a:rPr>
              <a:t>of</a:t>
            </a:r>
            <a:r>
              <a:rPr sz="1250" spc="-20" dirty="0">
                <a:latin typeface="Calibri"/>
                <a:cs typeface="Calibri"/>
              </a:rPr>
              <a:t> </a:t>
            </a:r>
            <a:r>
              <a:rPr sz="1250" dirty="0">
                <a:latin typeface="Calibri"/>
                <a:cs typeface="Calibri"/>
              </a:rPr>
              <a:t>insurance</a:t>
            </a:r>
            <a:r>
              <a:rPr sz="1250" spc="-30" dirty="0">
                <a:latin typeface="Calibri"/>
                <a:cs typeface="Calibri"/>
              </a:rPr>
              <a:t> </a:t>
            </a:r>
            <a:r>
              <a:rPr sz="1250" dirty="0">
                <a:latin typeface="Calibri"/>
                <a:cs typeface="Calibri"/>
              </a:rPr>
              <a:t>cards</a:t>
            </a:r>
            <a:r>
              <a:rPr sz="1250" spc="-25" dirty="0">
                <a:latin typeface="Calibri"/>
                <a:cs typeface="Calibri"/>
              </a:rPr>
              <a:t> </a:t>
            </a:r>
            <a:r>
              <a:rPr sz="1250" dirty="0">
                <a:latin typeface="Calibri"/>
                <a:cs typeface="Calibri"/>
              </a:rPr>
              <a:t>for</a:t>
            </a:r>
            <a:r>
              <a:rPr sz="1250" spc="-30" dirty="0">
                <a:latin typeface="Calibri"/>
                <a:cs typeface="Calibri"/>
              </a:rPr>
              <a:t> </a:t>
            </a:r>
            <a:r>
              <a:rPr sz="1250" dirty="0">
                <a:latin typeface="Calibri"/>
                <a:cs typeface="Calibri"/>
              </a:rPr>
              <a:t>all</a:t>
            </a:r>
            <a:r>
              <a:rPr sz="1250" spc="-20" dirty="0">
                <a:latin typeface="Calibri"/>
                <a:cs typeface="Calibri"/>
              </a:rPr>
              <a:t> </a:t>
            </a:r>
            <a:r>
              <a:rPr sz="1250" spc="-10" dirty="0">
                <a:latin typeface="Calibri"/>
                <a:cs typeface="Calibri"/>
              </a:rPr>
              <a:t>participants</a:t>
            </a:r>
            <a:r>
              <a:rPr sz="1250" spc="-30" dirty="0">
                <a:latin typeface="Calibri"/>
                <a:cs typeface="Calibri"/>
              </a:rPr>
              <a:t> </a:t>
            </a:r>
            <a:r>
              <a:rPr sz="1250" dirty="0">
                <a:latin typeface="Calibri"/>
                <a:cs typeface="Calibri"/>
              </a:rPr>
              <a:t>(youth</a:t>
            </a:r>
            <a:r>
              <a:rPr sz="1250" spc="-20" dirty="0">
                <a:latin typeface="Calibri"/>
                <a:cs typeface="Calibri"/>
              </a:rPr>
              <a:t> </a:t>
            </a:r>
            <a:r>
              <a:rPr sz="1250" dirty="0">
                <a:latin typeface="Calibri"/>
                <a:cs typeface="Calibri"/>
              </a:rPr>
              <a:t>and adults)</a:t>
            </a:r>
            <a:r>
              <a:rPr sz="1250" spc="-25" dirty="0">
                <a:latin typeface="Calibri"/>
                <a:cs typeface="Calibri"/>
              </a:rPr>
              <a:t> </a:t>
            </a:r>
            <a:r>
              <a:rPr sz="1250" spc="-10" dirty="0">
                <a:latin typeface="Calibri"/>
                <a:cs typeface="Calibri"/>
              </a:rPr>
              <a:t>attending</a:t>
            </a:r>
            <a:r>
              <a:rPr sz="1250" spc="-45" dirty="0">
                <a:latin typeface="Calibri"/>
                <a:cs typeface="Calibri"/>
              </a:rPr>
              <a:t> </a:t>
            </a:r>
            <a:r>
              <a:rPr sz="1250" dirty="0">
                <a:latin typeface="Calibri"/>
                <a:cs typeface="Calibri"/>
              </a:rPr>
              <a:t>the</a:t>
            </a:r>
            <a:r>
              <a:rPr sz="1250" spc="-20" dirty="0">
                <a:latin typeface="Calibri"/>
                <a:cs typeface="Calibri"/>
              </a:rPr>
              <a:t> </a:t>
            </a:r>
            <a:r>
              <a:rPr sz="1250" spc="-10" dirty="0">
                <a:latin typeface="Calibri"/>
                <a:cs typeface="Calibri"/>
              </a:rPr>
              <a:t>camporee.</a:t>
            </a:r>
            <a:endParaRPr sz="1250" dirty="0">
              <a:latin typeface="Calibri"/>
              <a:cs typeface="Calibri"/>
            </a:endParaRPr>
          </a:p>
          <a:p>
            <a:pPr marL="12700">
              <a:lnSpc>
                <a:spcPts val="1885"/>
              </a:lnSpc>
              <a:spcBef>
                <a:spcPts val="894"/>
              </a:spcBef>
            </a:pPr>
            <a:r>
              <a:rPr sz="1600" b="1" spc="-10" dirty="0">
                <a:latin typeface="Calibri"/>
                <a:cs typeface="Calibri"/>
              </a:rPr>
              <a:t>Medications</a:t>
            </a:r>
            <a:endParaRPr sz="1600" dirty="0">
              <a:latin typeface="Calibri"/>
              <a:cs typeface="Calibri"/>
            </a:endParaRPr>
          </a:p>
          <a:p>
            <a:pPr marL="12700" marR="623570">
              <a:lnSpc>
                <a:spcPts val="1460"/>
              </a:lnSpc>
              <a:spcBef>
                <a:spcPts val="50"/>
              </a:spcBef>
            </a:pPr>
            <a:r>
              <a:rPr sz="1250" dirty="0">
                <a:latin typeface="Calibri"/>
                <a:cs typeface="Calibri"/>
              </a:rPr>
              <a:t>Troops</a:t>
            </a:r>
            <a:r>
              <a:rPr sz="1250" spc="-15" dirty="0">
                <a:latin typeface="Calibri"/>
                <a:cs typeface="Calibri"/>
              </a:rPr>
              <a:t> </a:t>
            </a:r>
            <a:r>
              <a:rPr sz="1250" dirty="0">
                <a:latin typeface="Calibri"/>
                <a:cs typeface="Calibri"/>
              </a:rPr>
              <a:t>will</a:t>
            </a:r>
            <a:r>
              <a:rPr sz="1250" spc="-20" dirty="0">
                <a:latin typeface="Calibri"/>
                <a:cs typeface="Calibri"/>
              </a:rPr>
              <a:t> </a:t>
            </a:r>
            <a:r>
              <a:rPr sz="1250" dirty="0">
                <a:latin typeface="Calibri"/>
                <a:cs typeface="Calibri"/>
              </a:rPr>
              <a:t>be</a:t>
            </a:r>
            <a:r>
              <a:rPr sz="1250" spc="-10" dirty="0">
                <a:latin typeface="Calibri"/>
                <a:cs typeface="Calibri"/>
              </a:rPr>
              <a:t> responsible</a:t>
            </a:r>
            <a:r>
              <a:rPr sz="1250" spc="-15" dirty="0">
                <a:latin typeface="Calibri"/>
                <a:cs typeface="Calibri"/>
              </a:rPr>
              <a:t> </a:t>
            </a:r>
            <a:r>
              <a:rPr sz="1250" dirty="0">
                <a:latin typeface="Calibri"/>
                <a:cs typeface="Calibri"/>
              </a:rPr>
              <a:t>taking</a:t>
            </a:r>
            <a:r>
              <a:rPr sz="1250" spc="-30" dirty="0">
                <a:latin typeface="Calibri"/>
                <a:cs typeface="Calibri"/>
              </a:rPr>
              <a:t> </a:t>
            </a:r>
            <a:r>
              <a:rPr sz="1250" dirty="0">
                <a:latin typeface="Calibri"/>
                <a:cs typeface="Calibri"/>
              </a:rPr>
              <a:t>care</a:t>
            </a:r>
            <a:r>
              <a:rPr sz="1250" spc="-10" dirty="0">
                <a:latin typeface="Calibri"/>
                <a:cs typeface="Calibri"/>
              </a:rPr>
              <a:t> </a:t>
            </a:r>
            <a:r>
              <a:rPr sz="1250" dirty="0">
                <a:latin typeface="Calibri"/>
                <a:cs typeface="Calibri"/>
              </a:rPr>
              <a:t>of</a:t>
            </a:r>
            <a:r>
              <a:rPr sz="1250" spc="-25" dirty="0">
                <a:latin typeface="Calibri"/>
                <a:cs typeface="Calibri"/>
              </a:rPr>
              <a:t> </a:t>
            </a:r>
            <a:r>
              <a:rPr sz="1250" dirty="0">
                <a:latin typeface="Calibri"/>
                <a:cs typeface="Calibri"/>
              </a:rPr>
              <a:t>any</a:t>
            </a:r>
            <a:r>
              <a:rPr sz="1250" spc="-25" dirty="0">
                <a:latin typeface="Calibri"/>
                <a:cs typeface="Calibri"/>
              </a:rPr>
              <a:t> </a:t>
            </a:r>
            <a:r>
              <a:rPr sz="1250" spc="-10" dirty="0">
                <a:latin typeface="Calibri"/>
                <a:cs typeface="Calibri"/>
              </a:rPr>
              <a:t>prescription</a:t>
            </a:r>
            <a:r>
              <a:rPr sz="1250" spc="-15" dirty="0">
                <a:latin typeface="Calibri"/>
                <a:cs typeface="Calibri"/>
              </a:rPr>
              <a:t> </a:t>
            </a:r>
            <a:r>
              <a:rPr sz="1250" dirty="0">
                <a:latin typeface="Calibri"/>
                <a:cs typeface="Calibri"/>
              </a:rPr>
              <a:t>medication</a:t>
            </a:r>
            <a:r>
              <a:rPr sz="1250" spc="-15" dirty="0">
                <a:latin typeface="Calibri"/>
                <a:cs typeface="Calibri"/>
              </a:rPr>
              <a:t> </a:t>
            </a:r>
            <a:r>
              <a:rPr sz="1250" spc="-10" dirty="0">
                <a:latin typeface="Calibri"/>
                <a:cs typeface="Calibri"/>
              </a:rPr>
              <a:t>required</a:t>
            </a:r>
            <a:r>
              <a:rPr sz="1250" spc="-25" dirty="0">
                <a:latin typeface="Calibri"/>
                <a:cs typeface="Calibri"/>
              </a:rPr>
              <a:t> for </a:t>
            </a:r>
            <a:r>
              <a:rPr sz="1250" dirty="0">
                <a:latin typeface="Calibri"/>
                <a:cs typeface="Calibri"/>
              </a:rPr>
              <a:t>youth</a:t>
            </a:r>
            <a:r>
              <a:rPr sz="1250" spc="-40" dirty="0">
                <a:latin typeface="Calibri"/>
                <a:cs typeface="Calibri"/>
              </a:rPr>
              <a:t> </a:t>
            </a:r>
            <a:r>
              <a:rPr sz="1250" spc="-10" dirty="0">
                <a:latin typeface="Calibri"/>
                <a:cs typeface="Calibri"/>
              </a:rPr>
              <a:t>participants.</a:t>
            </a:r>
            <a:endParaRPr sz="1250" dirty="0">
              <a:latin typeface="Calibri"/>
              <a:cs typeface="Calibri"/>
            </a:endParaRPr>
          </a:p>
          <a:p>
            <a:pPr marL="12700">
              <a:lnSpc>
                <a:spcPts val="1885"/>
              </a:lnSpc>
              <a:spcBef>
                <a:spcPts val="880"/>
              </a:spcBef>
            </a:pPr>
            <a:r>
              <a:rPr sz="1600" b="1" spc="-10" dirty="0">
                <a:latin typeface="Calibri"/>
                <a:cs typeface="Calibri"/>
              </a:rPr>
              <a:t>Emergencies</a:t>
            </a:r>
            <a:r>
              <a:rPr sz="1600" b="1" spc="-25" dirty="0">
                <a:latin typeface="Calibri"/>
                <a:cs typeface="Calibri"/>
              </a:rPr>
              <a:t> </a:t>
            </a:r>
            <a:r>
              <a:rPr sz="1600" b="1" dirty="0">
                <a:latin typeface="Calibri"/>
                <a:cs typeface="Calibri"/>
              </a:rPr>
              <a:t>and</a:t>
            </a:r>
            <a:r>
              <a:rPr sz="1600" b="1" spc="-15" dirty="0">
                <a:latin typeface="Calibri"/>
                <a:cs typeface="Calibri"/>
              </a:rPr>
              <a:t> </a:t>
            </a:r>
            <a:r>
              <a:rPr sz="1600" b="1" dirty="0">
                <a:latin typeface="Calibri"/>
                <a:cs typeface="Calibri"/>
              </a:rPr>
              <a:t>Medical</a:t>
            </a:r>
            <a:r>
              <a:rPr sz="1600" b="1" spc="-15" dirty="0">
                <a:latin typeface="Calibri"/>
                <a:cs typeface="Calibri"/>
              </a:rPr>
              <a:t> </a:t>
            </a:r>
            <a:r>
              <a:rPr sz="1600" b="1" spc="-20" dirty="0">
                <a:latin typeface="Calibri"/>
                <a:cs typeface="Calibri"/>
              </a:rPr>
              <a:t>Care</a:t>
            </a:r>
            <a:endParaRPr sz="1600" dirty="0">
              <a:latin typeface="Calibri"/>
              <a:cs typeface="Calibri"/>
            </a:endParaRPr>
          </a:p>
          <a:p>
            <a:pPr marL="12700" marR="5080">
              <a:lnSpc>
                <a:spcPts val="1460"/>
              </a:lnSpc>
              <a:spcBef>
                <a:spcPts val="50"/>
              </a:spcBef>
            </a:pPr>
            <a:r>
              <a:rPr sz="1250" dirty="0">
                <a:latin typeface="Calibri"/>
                <a:cs typeface="Calibri"/>
              </a:rPr>
              <a:t>Troops</a:t>
            </a:r>
            <a:r>
              <a:rPr sz="1250" spc="-30" dirty="0">
                <a:latin typeface="Calibri"/>
                <a:cs typeface="Calibri"/>
              </a:rPr>
              <a:t> </a:t>
            </a:r>
            <a:r>
              <a:rPr sz="1250" dirty="0">
                <a:latin typeface="Calibri"/>
                <a:cs typeface="Calibri"/>
              </a:rPr>
              <a:t>should</a:t>
            </a:r>
            <a:r>
              <a:rPr sz="1250" spc="-35" dirty="0">
                <a:latin typeface="Calibri"/>
                <a:cs typeface="Calibri"/>
              </a:rPr>
              <a:t> </a:t>
            </a:r>
            <a:r>
              <a:rPr sz="1250" dirty="0">
                <a:latin typeface="Calibri"/>
                <a:cs typeface="Calibri"/>
              </a:rPr>
              <a:t>be</a:t>
            </a:r>
            <a:r>
              <a:rPr sz="1250" spc="-30" dirty="0">
                <a:latin typeface="Calibri"/>
                <a:cs typeface="Calibri"/>
              </a:rPr>
              <a:t> </a:t>
            </a:r>
            <a:r>
              <a:rPr sz="1250" spc="-10" dirty="0">
                <a:latin typeface="Calibri"/>
                <a:cs typeface="Calibri"/>
              </a:rPr>
              <a:t>prepared</a:t>
            </a:r>
            <a:r>
              <a:rPr sz="1250" spc="-30" dirty="0">
                <a:latin typeface="Calibri"/>
                <a:cs typeface="Calibri"/>
              </a:rPr>
              <a:t> </a:t>
            </a:r>
            <a:r>
              <a:rPr sz="1250" dirty="0">
                <a:latin typeface="Calibri"/>
                <a:cs typeface="Calibri"/>
              </a:rPr>
              <a:t>to</a:t>
            </a:r>
            <a:r>
              <a:rPr sz="1250" spc="-25" dirty="0">
                <a:latin typeface="Calibri"/>
                <a:cs typeface="Calibri"/>
              </a:rPr>
              <a:t> </a:t>
            </a:r>
            <a:r>
              <a:rPr sz="1250" dirty="0">
                <a:latin typeface="Calibri"/>
                <a:cs typeface="Calibri"/>
              </a:rPr>
              <a:t>handle</a:t>
            </a:r>
            <a:r>
              <a:rPr sz="1250" spc="-35" dirty="0">
                <a:latin typeface="Calibri"/>
                <a:cs typeface="Calibri"/>
              </a:rPr>
              <a:t> </a:t>
            </a:r>
            <a:r>
              <a:rPr sz="1250" dirty="0">
                <a:latin typeface="Calibri"/>
                <a:cs typeface="Calibri"/>
              </a:rPr>
              <a:t>all</a:t>
            </a:r>
            <a:r>
              <a:rPr sz="1250" spc="-30" dirty="0">
                <a:latin typeface="Calibri"/>
                <a:cs typeface="Calibri"/>
              </a:rPr>
              <a:t> </a:t>
            </a:r>
            <a:r>
              <a:rPr sz="1250" dirty="0">
                <a:latin typeface="Calibri"/>
                <a:cs typeface="Calibri"/>
              </a:rPr>
              <a:t>non-</a:t>
            </a:r>
            <a:r>
              <a:rPr sz="1250" spc="-10" dirty="0">
                <a:latin typeface="Calibri"/>
                <a:cs typeface="Calibri"/>
              </a:rPr>
              <a:t>emergency</a:t>
            </a:r>
            <a:r>
              <a:rPr sz="1250" spc="-30" dirty="0">
                <a:latin typeface="Calibri"/>
                <a:cs typeface="Calibri"/>
              </a:rPr>
              <a:t> </a:t>
            </a:r>
            <a:r>
              <a:rPr sz="1250" dirty="0">
                <a:latin typeface="Calibri"/>
                <a:cs typeface="Calibri"/>
              </a:rPr>
              <a:t>medical</a:t>
            </a:r>
            <a:r>
              <a:rPr sz="1250" spc="-30" dirty="0">
                <a:latin typeface="Calibri"/>
                <a:cs typeface="Calibri"/>
              </a:rPr>
              <a:t> </a:t>
            </a:r>
            <a:r>
              <a:rPr sz="1250" dirty="0">
                <a:latin typeface="Calibri"/>
                <a:cs typeface="Calibri"/>
              </a:rPr>
              <a:t>needs</a:t>
            </a:r>
            <a:r>
              <a:rPr sz="1250" spc="-25" dirty="0">
                <a:latin typeface="Calibri"/>
                <a:cs typeface="Calibri"/>
              </a:rPr>
              <a:t> </a:t>
            </a:r>
            <a:r>
              <a:rPr sz="1250" dirty="0">
                <a:latin typeface="Calibri"/>
                <a:cs typeface="Calibri"/>
              </a:rPr>
              <a:t>within</a:t>
            </a:r>
            <a:r>
              <a:rPr sz="1250" spc="-35" dirty="0">
                <a:latin typeface="Calibri"/>
                <a:cs typeface="Calibri"/>
              </a:rPr>
              <a:t> </a:t>
            </a:r>
            <a:r>
              <a:rPr sz="1250" dirty="0">
                <a:latin typeface="Calibri"/>
                <a:cs typeface="Calibri"/>
              </a:rPr>
              <a:t>their</a:t>
            </a:r>
            <a:r>
              <a:rPr sz="1250" spc="-30" dirty="0">
                <a:latin typeface="Calibri"/>
                <a:cs typeface="Calibri"/>
              </a:rPr>
              <a:t> </a:t>
            </a:r>
            <a:r>
              <a:rPr sz="1250" spc="-10" dirty="0">
                <a:latin typeface="Calibri"/>
                <a:cs typeface="Calibri"/>
              </a:rPr>
              <a:t>camps. </a:t>
            </a:r>
            <a:r>
              <a:rPr sz="1250" dirty="0">
                <a:latin typeface="Calibri"/>
                <a:cs typeface="Calibri"/>
              </a:rPr>
              <a:t>This</a:t>
            </a:r>
            <a:r>
              <a:rPr sz="1250" spc="-25" dirty="0">
                <a:latin typeface="Calibri"/>
                <a:cs typeface="Calibri"/>
              </a:rPr>
              <a:t> </a:t>
            </a:r>
            <a:r>
              <a:rPr sz="1250" spc="-10" dirty="0">
                <a:latin typeface="Calibri"/>
                <a:cs typeface="Calibri"/>
              </a:rPr>
              <a:t>includes</a:t>
            </a:r>
            <a:r>
              <a:rPr sz="1250" spc="-20" dirty="0">
                <a:latin typeface="Calibri"/>
                <a:cs typeface="Calibri"/>
              </a:rPr>
              <a:t> </a:t>
            </a:r>
            <a:r>
              <a:rPr sz="1250" dirty="0">
                <a:latin typeface="Calibri"/>
                <a:cs typeface="Calibri"/>
              </a:rPr>
              <a:t>first</a:t>
            </a:r>
            <a:r>
              <a:rPr sz="1250" spc="-35" dirty="0">
                <a:latin typeface="Calibri"/>
                <a:cs typeface="Calibri"/>
              </a:rPr>
              <a:t> </a:t>
            </a:r>
            <a:r>
              <a:rPr sz="1250" dirty="0">
                <a:latin typeface="Calibri"/>
                <a:cs typeface="Calibri"/>
              </a:rPr>
              <a:t>aid</a:t>
            </a:r>
            <a:r>
              <a:rPr sz="1250" spc="-25" dirty="0">
                <a:latin typeface="Calibri"/>
                <a:cs typeface="Calibri"/>
              </a:rPr>
              <a:t> </a:t>
            </a:r>
            <a:r>
              <a:rPr sz="1250" dirty="0">
                <a:latin typeface="Calibri"/>
                <a:cs typeface="Calibri"/>
              </a:rPr>
              <a:t>for</a:t>
            </a:r>
            <a:r>
              <a:rPr sz="1250" spc="-30" dirty="0">
                <a:latin typeface="Calibri"/>
                <a:cs typeface="Calibri"/>
              </a:rPr>
              <a:t> </a:t>
            </a:r>
            <a:r>
              <a:rPr sz="1250" dirty="0">
                <a:latin typeface="Calibri"/>
                <a:cs typeface="Calibri"/>
              </a:rPr>
              <a:t>minor</a:t>
            </a:r>
            <a:r>
              <a:rPr sz="1250" spc="-25" dirty="0">
                <a:latin typeface="Calibri"/>
                <a:cs typeface="Calibri"/>
              </a:rPr>
              <a:t> </a:t>
            </a:r>
            <a:r>
              <a:rPr sz="1250" dirty="0">
                <a:latin typeface="Calibri"/>
                <a:cs typeface="Calibri"/>
              </a:rPr>
              <a:t>cuts,</a:t>
            </a:r>
            <a:r>
              <a:rPr sz="1250" spc="-35" dirty="0">
                <a:latin typeface="Calibri"/>
                <a:cs typeface="Calibri"/>
              </a:rPr>
              <a:t> </a:t>
            </a:r>
            <a:r>
              <a:rPr sz="1250" dirty="0">
                <a:latin typeface="Calibri"/>
                <a:cs typeface="Calibri"/>
              </a:rPr>
              <a:t>small</a:t>
            </a:r>
            <a:r>
              <a:rPr sz="1250" spc="-25" dirty="0">
                <a:latin typeface="Calibri"/>
                <a:cs typeface="Calibri"/>
              </a:rPr>
              <a:t> </a:t>
            </a:r>
            <a:r>
              <a:rPr sz="1250" dirty="0">
                <a:latin typeface="Calibri"/>
                <a:cs typeface="Calibri"/>
              </a:rPr>
              <a:t>blisters,</a:t>
            </a:r>
            <a:r>
              <a:rPr sz="1250" spc="10" dirty="0">
                <a:latin typeface="Calibri"/>
                <a:cs typeface="Calibri"/>
              </a:rPr>
              <a:t> </a:t>
            </a:r>
            <a:r>
              <a:rPr sz="1250" dirty="0">
                <a:latin typeface="Calibri"/>
                <a:cs typeface="Calibri"/>
              </a:rPr>
              <a:t>etc.</a:t>
            </a:r>
            <a:r>
              <a:rPr sz="1250" spc="-25" dirty="0">
                <a:latin typeface="Calibri"/>
                <a:cs typeface="Calibri"/>
              </a:rPr>
              <a:t> </a:t>
            </a:r>
            <a:r>
              <a:rPr sz="1250" dirty="0">
                <a:latin typeface="Calibri"/>
                <a:cs typeface="Calibri"/>
              </a:rPr>
              <a:t>using</a:t>
            </a:r>
            <a:r>
              <a:rPr sz="1250" spc="-25" dirty="0">
                <a:latin typeface="Calibri"/>
                <a:cs typeface="Calibri"/>
              </a:rPr>
              <a:t> </a:t>
            </a:r>
            <a:r>
              <a:rPr sz="1250" dirty="0">
                <a:latin typeface="Calibri"/>
                <a:cs typeface="Calibri"/>
              </a:rPr>
              <a:t>your</a:t>
            </a:r>
            <a:r>
              <a:rPr sz="1250" spc="-40" dirty="0">
                <a:latin typeface="Calibri"/>
                <a:cs typeface="Calibri"/>
              </a:rPr>
              <a:t> </a:t>
            </a:r>
            <a:r>
              <a:rPr sz="1250" dirty="0">
                <a:latin typeface="Calibri"/>
                <a:cs typeface="Calibri"/>
              </a:rPr>
              <a:t>unit</a:t>
            </a:r>
            <a:r>
              <a:rPr sz="1250" spc="-40" dirty="0">
                <a:latin typeface="Calibri"/>
                <a:cs typeface="Calibri"/>
              </a:rPr>
              <a:t> </a:t>
            </a:r>
            <a:r>
              <a:rPr sz="1250" dirty="0">
                <a:latin typeface="Calibri"/>
                <a:cs typeface="Calibri"/>
              </a:rPr>
              <a:t>first</a:t>
            </a:r>
            <a:r>
              <a:rPr sz="1250" spc="-20" dirty="0">
                <a:latin typeface="Calibri"/>
                <a:cs typeface="Calibri"/>
              </a:rPr>
              <a:t> </a:t>
            </a:r>
            <a:r>
              <a:rPr sz="1250" dirty="0">
                <a:latin typeface="Calibri"/>
                <a:cs typeface="Calibri"/>
              </a:rPr>
              <a:t>aid</a:t>
            </a:r>
            <a:r>
              <a:rPr sz="1250" spc="-30" dirty="0">
                <a:latin typeface="Calibri"/>
                <a:cs typeface="Calibri"/>
              </a:rPr>
              <a:t> </a:t>
            </a:r>
            <a:r>
              <a:rPr sz="1250" dirty="0">
                <a:latin typeface="Calibri"/>
                <a:cs typeface="Calibri"/>
              </a:rPr>
              <a:t>kit.</a:t>
            </a:r>
            <a:r>
              <a:rPr sz="1250" spc="-25" dirty="0">
                <a:latin typeface="Calibri"/>
                <a:cs typeface="Calibri"/>
              </a:rPr>
              <a:t> </a:t>
            </a:r>
            <a:r>
              <a:rPr sz="1250" dirty="0">
                <a:latin typeface="Calibri"/>
                <a:cs typeface="Calibri"/>
              </a:rPr>
              <a:t>We</a:t>
            </a:r>
            <a:r>
              <a:rPr sz="1250" spc="-30" dirty="0">
                <a:latin typeface="Calibri"/>
                <a:cs typeface="Calibri"/>
              </a:rPr>
              <a:t> </a:t>
            </a:r>
            <a:r>
              <a:rPr sz="1250" spc="-20" dirty="0">
                <a:latin typeface="Calibri"/>
                <a:cs typeface="Calibri"/>
              </a:rPr>
              <a:t>will </a:t>
            </a:r>
            <a:r>
              <a:rPr sz="1250" dirty="0">
                <a:latin typeface="Calibri"/>
                <a:cs typeface="Calibri"/>
              </a:rPr>
              <a:t>have</a:t>
            </a:r>
            <a:r>
              <a:rPr sz="1250" spc="-35" dirty="0">
                <a:latin typeface="Calibri"/>
                <a:cs typeface="Calibri"/>
              </a:rPr>
              <a:t> </a:t>
            </a:r>
            <a:r>
              <a:rPr sz="1250" dirty="0">
                <a:latin typeface="Calibri"/>
                <a:cs typeface="Calibri"/>
              </a:rPr>
              <a:t>a</a:t>
            </a:r>
            <a:r>
              <a:rPr sz="1250" spc="-25" dirty="0">
                <a:latin typeface="Calibri"/>
                <a:cs typeface="Calibri"/>
              </a:rPr>
              <a:t> </a:t>
            </a:r>
            <a:r>
              <a:rPr sz="1250" dirty="0">
                <a:latin typeface="Calibri"/>
                <a:cs typeface="Calibri"/>
              </a:rPr>
              <a:t>medical</a:t>
            </a:r>
            <a:r>
              <a:rPr sz="1250" spc="-30" dirty="0">
                <a:latin typeface="Calibri"/>
                <a:cs typeface="Calibri"/>
              </a:rPr>
              <a:t> </a:t>
            </a:r>
            <a:r>
              <a:rPr sz="1250" dirty="0">
                <a:latin typeface="Calibri"/>
                <a:cs typeface="Calibri"/>
              </a:rPr>
              <a:t>person</a:t>
            </a:r>
            <a:r>
              <a:rPr sz="1250" spc="-35" dirty="0">
                <a:latin typeface="Calibri"/>
                <a:cs typeface="Calibri"/>
              </a:rPr>
              <a:t> </a:t>
            </a:r>
            <a:r>
              <a:rPr sz="1250" dirty="0">
                <a:latin typeface="Calibri"/>
                <a:cs typeface="Calibri"/>
              </a:rPr>
              <a:t>at</a:t>
            </a:r>
            <a:r>
              <a:rPr sz="1250" spc="-20" dirty="0">
                <a:latin typeface="Calibri"/>
                <a:cs typeface="Calibri"/>
              </a:rPr>
              <a:t> </a:t>
            </a:r>
            <a:r>
              <a:rPr sz="1250" dirty="0">
                <a:latin typeface="Calibri"/>
                <a:cs typeface="Calibri"/>
              </a:rPr>
              <a:t>the</a:t>
            </a:r>
            <a:r>
              <a:rPr sz="1250" spc="-35" dirty="0">
                <a:latin typeface="Calibri"/>
                <a:cs typeface="Calibri"/>
              </a:rPr>
              <a:t> </a:t>
            </a:r>
            <a:r>
              <a:rPr sz="1250" dirty="0">
                <a:latin typeface="Calibri"/>
                <a:cs typeface="Calibri"/>
              </a:rPr>
              <a:t>Health</a:t>
            </a:r>
            <a:r>
              <a:rPr sz="1250" spc="-30" dirty="0">
                <a:latin typeface="Calibri"/>
                <a:cs typeface="Calibri"/>
              </a:rPr>
              <a:t> </a:t>
            </a:r>
            <a:r>
              <a:rPr sz="1250" dirty="0">
                <a:latin typeface="Calibri"/>
                <a:cs typeface="Calibri"/>
              </a:rPr>
              <a:t>Lodge</a:t>
            </a:r>
            <a:r>
              <a:rPr sz="1250" spc="-35" dirty="0">
                <a:latin typeface="Calibri"/>
                <a:cs typeface="Calibri"/>
              </a:rPr>
              <a:t> </a:t>
            </a:r>
            <a:r>
              <a:rPr sz="1250" dirty="0">
                <a:latin typeface="Calibri"/>
                <a:cs typeface="Calibri"/>
              </a:rPr>
              <a:t>for</a:t>
            </a:r>
            <a:r>
              <a:rPr sz="1250" spc="-40" dirty="0">
                <a:latin typeface="Calibri"/>
                <a:cs typeface="Calibri"/>
              </a:rPr>
              <a:t> </a:t>
            </a:r>
            <a:r>
              <a:rPr sz="1250" spc="-10" dirty="0">
                <a:latin typeface="Calibri"/>
                <a:cs typeface="Calibri"/>
              </a:rPr>
              <a:t>emergency</a:t>
            </a:r>
            <a:r>
              <a:rPr sz="1250" spc="-25" dirty="0">
                <a:latin typeface="Calibri"/>
                <a:cs typeface="Calibri"/>
              </a:rPr>
              <a:t> </a:t>
            </a:r>
            <a:r>
              <a:rPr sz="1250" spc="-10" dirty="0">
                <a:latin typeface="Calibri"/>
                <a:cs typeface="Calibri"/>
              </a:rPr>
              <a:t>needs.</a:t>
            </a:r>
            <a:endParaRPr sz="1250" dirty="0">
              <a:latin typeface="Calibri"/>
              <a:cs typeface="Calibri"/>
            </a:endParaRPr>
          </a:p>
          <a:p>
            <a:pPr marL="12700" marR="73660">
              <a:lnSpc>
                <a:spcPts val="1460"/>
              </a:lnSpc>
              <a:spcBef>
                <a:spcPts val="625"/>
              </a:spcBef>
            </a:pPr>
            <a:r>
              <a:rPr sz="1250" dirty="0">
                <a:latin typeface="Calibri"/>
                <a:cs typeface="Calibri"/>
              </a:rPr>
              <a:t>If</a:t>
            </a:r>
            <a:r>
              <a:rPr sz="1250" spc="-30" dirty="0">
                <a:latin typeface="Calibri"/>
                <a:cs typeface="Calibri"/>
              </a:rPr>
              <a:t> </a:t>
            </a:r>
            <a:r>
              <a:rPr sz="1250" dirty="0">
                <a:latin typeface="Calibri"/>
                <a:cs typeface="Calibri"/>
              </a:rPr>
              <a:t>a</a:t>
            </a:r>
            <a:r>
              <a:rPr sz="1250" spc="-25" dirty="0">
                <a:latin typeface="Calibri"/>
                <a:cs typeface="Calibri"/>
              </a:rPr>
              <a:t> </a:t>
            </a:r>
            <a:r>
              <a:rPr sz="1250" spc="-20" dirty="0">
                <a:latin typeface="Calibri"/>
                <a:cs typeface="Calibri"/>
              </a:rPr>
              <a:t>non-</a:t>
            </a:r>
            <a:r>
              <a:rPr sz="1250" dirty="0">
                <a:latin typeface="Calibri"/>
                <a:cs typeface="Calibri"/>
              </a:rPr>
              <a:t>emergency</a:t>
            </a:r>
            <a:r>
              <a:rPr sz="1250" spc="-30" dirty="0">
                <a:latin typeface="Calibri"/>
                <a:cs typeface="Calibri"/>
              </a:rPr>
              <a:t> </a:t>
            </a:r>
            <a:r>
              <a:rPr sz="1250" dirty="0">
                <a:latin typeface="Calibri"/>
                <a:cs typeface="Calibri"/>
              </a:rPr>
              <a:t>problem</a:t>
            </a:r>
            <a:r>
              <a:rPr sz="1250" spc="-20" dirty="0">
                <a:latin typeface="Calibri"/>
                <a:cs typeface="Calibri"/>
              </a:rPr>
              <a:t> </a:t>
            </a:r>
            <a:r>
              <a:rPr sz="1250" dirty="0">
                <a:latin typeface="Calibri"/>
                <a:cs typeface="Calibri"/>
              </a:rPr>
              <a:t>arises,</a:t>
            </a:r>
            <a:r>
              <a:rPr sz="1250" spc="-40" dirty="0">
                <a:latin typeface="Calibri"/>
                <a:cs typeface="Calibri"/>
              </a:rPr>
              <a:t> </a:t>
            </a:r>
            <a:r>
              <a:rPr sz="1250" dirty="0">
                <a:latin typeface="Calibri"/>
                <a:cs typeface="Calibri"/>
              </a:rPr>
              <a:t>such</a:t>
            </a:r>
            <a:r>
              <a:rPr sz="1250" spc="-25" dirty="0">
                <a:latin typeface="Calibri"/>
                <a:cs typeface="Calibri"/>
              </a:rPr>
              <a:t> </a:t>
            </a:r>
            <a:r>
              <a:rPr sz="1250" dirty="0">
                <a:latin typeface="Calibri"/>
                <a:cs typeface="Calibri"/>
              </a:rPr>
              <a:t>as</a:t>
            </a:r>
            <a:r>
              <a:rPr sz="1250" spc="-30" dirty="0">
                <a:latin typeface="Calibri"/>
                <a:cs typeface="Calibri"/>
              </a:rPr>
              <a:t> </a:t>
            </a:r>
            <a:r>
              <a:rPr sz="1250" dirty="0">
                <a:latin typeface="Calibri"/>
                <a:cs typeface="Calibri"/>
              </a:rPr>
              <a:t>illness</a:t>
            </a:r>
            <a:r>
              <a:rPr sz="1250" spc="-25" dirty="0">
                <a:latin typeface="Calibri"/>
                <a:cs typeface="Calibri"/>
              </a:rPr>
              <a:t> </a:t>
            </a:r>
            <a:r>
              <a:rPr sz="1250" dirty="0">
                <a:latin typeface="Calibri"/>
                <a:cs typeface="Calibri"/>
              </a:rPr>
              <a:t>that</a:t>
            </a:r>
            <a:r>
              <a:rPr sz="1250" spc="-25" dirty="0">
                <a:latin typeface="Calibri"/>
                <a:cs typeface="Calibri"/>
              </a:rPr>
              <a:t> </a:t>
            </a:r>
            <a:r>
              <a:rPr sz="1250" dirty="0">
                <a:latin typeface="Calibri"/>
                <a:cs typeface="Calibri"/>
              </a:rPr>
              <a:t>is</a:t>
            </a:r>
            <a:r>
              <a:rPr sz="1250" spc="-20" dirty="0">
                <a:latin typeface="Calibri"/>
                <a:cs typeface="Calibri"/>
              </a:rPr>
              <a:t> </a:t>
            </a:r>
            <a:r>
              <a:rPr sz="1250" spc="-10" dirty="0">
                <a:latin typeface="Calibri"/>
                <a:cs typeface="Calibri"/>
              </a:rPr>
              <a:t>beyond</a:t>
            </a:r>
            <a:r>
              <a:rPr sz="1250" spc="-25" dirty="0">
                <a:latin typeface="Calibri"/>
                <a:cs typeface="Calibri"/>
              </a:rPr>
              <a:t> </a:t>
            </a:r>
            <a:r>
              <a:rPr sz="1250" dirty="0">
                <a:latin typeface="Calibri"/>
                <a:cs typeface="Calibri"/>
              </a:rPr>
              <a:t>the</a:t>
            </a:r>
            <a:r>
              <a:rPr sz="1250" spc="-30" dirty="0">
                <a:latin typeface="Calibri"/>
                <a:cs typeface="Calibri"/>
              </a:rPr>
              <a:t> </a:t>
            </a:r>
            <a:r>
              <a:rPr sz="1250" dirty="0">
                <a:latin typeface="Calibri"/>
                <a:cs typeface="Calibri"/>
              </a:rPr>
              <a:t>scope</a:t>
            </a:r>
            <a:r>
              <a:rPr sz="1250" spc="-25" dirty="0">
                <a:latin typeface="Calibri"/>
                <a:cs typeface="Calibri"/>
              </a:rPr>
              <a:t> </a:t>
            </a:r>
            <a:r>
              <a:rPr sz="1250" dirty="0">
                <a:latin typeface="Calibri"/>
                <a:cs typeface="Calibri"/>
              </a:rPr>
              <a:t>of</a:t>
            </a:r>
            <a:r>
              <a:rPr sz="1250" spc="-30" dirty="0">
                <a:latin typeface="Calibri"/>
                <a:cs typeface="Calibri"/>
              </a:rPr>
              <a:t> </a:t>
            </a:r>
            <a:r>
              <a:rPr sz="1250" dirty="0">
                <a:latin typeface="Calibri"/>
                <a:cs typeface="Calibri"/>
              </a:rPr>
              <a:t>our</a:t>
            </a:r>
            <a:r>
              <a:rPr sz="1250" spc="-35" dirty="0">
                <a:latin typeface="Calibri"/>
                <a:cs typeface="Calibri"/>
              </a:rPr>
              <a:t> </a:t>
            </a:r>
            <a:r>
              <a:rPr sz="1250" spc="-10" dirty="0">
                <a:latin typeface="Calibri"/>
                <a:cs typeface="Calibri"/>
              </a:rPr>
              <a:t>medical </a:t>
            </a:r>
            <a:r>
              <a:rPr sz="1250" dirty="0">
                <a:latin typeface="Calibri"/>
                <a:cs typeface="Calibri"/>
              </a:rPr>
              <a:t>technician(s)</a:t>
            </a:r>
            <a:r>
              <a:rPr sz="1250" spc="-25" dirty="0">
                <a:latin typeface="Calibri"/>
                <a:cs typeface="Calibri"/>
              </a:rPr>
              <a:t> </a:t>
            </a:r>
            <a:r>
              <a:rPr sz="1250" dirty="0">
                <a:latin typeface="Calibri"/>
                <a:cs typeface="Calibri"/>
              </a:rPr>
              <a:t>abilities,</a:t>
            </a:r>
            <a:r>
              <a:rPr sz="1250" spc="-35" dirty="0">
                <a:latin typeface="Calibri"/>
                <a:cs typeface="Calibri"/>
              </a:rPr>
              <a:t> </a:t>
            </a:r>
            <a:r>
              <a:rPr sz="1250" dirty="0">
                <a:latin typeface="Calibri"/>
                <a:cs typeface="Calibri"/>
              </a:rPr>
              <a:t>we</a:t>
            </a:r>
            <a:r>
              <a:rPr sz="1250" spc="-25" dirty="0">
                <a:latin typeface="Calibri"/>
                <a:cs typeface="Calibri"/>
              </a:rPr>
              <a:t> </a:t>
            </a:r>
            <a:r>
              <a:rPr sz="1250" dirty="0">
                <a:latin typeface="Calibri"/>
                <a:cs typeface="Calibri"/>
              </a:rPr>
              <a:t>will</a:t>
            </a:r>
            <a:r>
              <a:rPr sz="1250" spc="-20" dirty="0">
                <a:latin typeface="Calibri"/>
                <a:cs typeface="Calibri"/>
              </a:rPr>
              <a:t> </a:t>
            </a:r>
            <a:r>
              <a:rPr sz="1250" dirty="0">
                <a:latin typeface="Calibri"/>
                <a:cs typeface="Calibri"/>
              </a:rPr>
              <a:t>contact</a:t>
            </a:r>
            <a:r>
              <a:rPr sz="1250" spc="-35" dirty="0">
                <a:latin typeface="Calibri"/>
                <a:cs typeface="Calibri"/>
              </a:rPr>
              <a:t> </a:t>
            </a:r>
            <a:r>
              <a:rPr sz="1250" dirty="0">
                <a:latin typeface="Calibri"/>
                <a:cs typeface="Calibri"/>
              </a:rPr>
              <a:t>the</a:t>
            </a:r>
            <a:r>
              <a:rPr sz="1250" spc="-35" dirty="0">
                <a:latin typeface="Calibri"/>
                <a:cs typeface="Calibri"/>
              </a:rPr>
              <a:t> </a:t>
            </a:r>
            <a:r>
              <a:rPr sz="1250" dirty="0">
                <a:latin typeface="Calibri"/>
                <a:cs typeface="Calibri"/>
              </a:rPr>
              <a:t>unit</a:t>
            </a:r>
            <a:r>
              <a:rPr sz="1250" spc="-20" dirty="0">
                <a:latin typeface="Calibri"/>
                <a:cs typeface="Calibri"/>
              </a:rPr>
              <a:t> </a:t>
            </a:r>
            <a:r>
              <a:rPr sz="1250" dirty="0">
                <a:latin typeface="Calibri"/>
                <a:cs typeface="Calibri"/>
              </a:rPr>
              <a:t>leader.</a:t>
            </a:r>
            <a:r>
              <a:rPr sz="1250" spc="-35" dirty="0">
                <a:latin typeface="Calibri"/>
                <a:cs typeface="Calibri"/>
              </a:rPr>
              <a:t> </a:t>
            </a:r>
            <a:r>
              <a:rPr sz="1250" dirty="0">
                <a:latin typeface="Calibri"/>
                <a:cs typeface="Calibri"/>
              </a:rPr>
              <a:t>Unit</a:t>
            </a:r>
            <a:r>
              <a:rPr sz="1250" spc="-30" dirty="0">
                <a:latin typeface="Calibri"/>
                <a:cs typeface="Calibri"/>
              </a:rPr>
              <a:t> </a:t>
            </a:r>
            <a:r>
              <a:rPr sz="1250" dirty="0">
                <a:latin typeface="Calibri"/>
                <a:cs typeface="Calibri"/>
              </a:rPr>
              <a:t>leaders</a:t>
            </a:r>
            <a:r>
              <a:rPr sz="1250" spc="-30" dirty="0">
                <a:latin typeface="Calibri"/>
                <a:cs typeface="Calibri"/>
              </a:rPr>
              <a:t> </a:t>
            </a:r>
            <a:r>
              <a:rPr sz="1250" dirty="0">
                <a:latin typeface="Calibri"/>
                <a:cs typeface="Calibri"/>
              </a:rPr>
              <a:t>will</a:t>
            </a:r>
            <a:r>
              <a:rPr sz="1250" spc="10" dirty="0">
                <a:latin typeface="Calibri"/>
                <a:cs typeface="Calibri"/>
              </a:rPr>
              <a:t> </a:t>
            </a:r>
            <a:r>
              <a:rPr sz="1250" dirty="0">
                <a:latin typeface="Calibri"/>
                <a:cs typeface="Calibri"/>
              </a:rPr>
              <a:t>be</a:t>
            </a:r>
            <a:r>
              <a:rPr sz="1250" spc="-25" dirty="0">
                <a:latin typeface="Calibri"/>
                <a:cs typeface="Calibri"/>
              </a:rPr>
              <a:t> </a:t>
            </a:r>
            <a:r>
              <a:rPr sz="1250" spc="-10" dirty="0">
                <a:latin typeface="Calibri"/>
                <a:cs typeface="Calibri"/>
              </a:rPr>
              <a:t>responsible</a:t>
            </a:r>
            <a:r>
              <a:rPr sz="1250" spc="-30" dirty="0">
                <a:latin typeface="Calibri"/>
                <a:cs typeface="Calibri"/>
              </a:rPr>
              <a:t> </a:t>
            </a:r>
            <a:r>
              <a:rPr sz="1250" spc="-25" dirty="0">
                <a:latin typeface="Calibri"/>
                <a:cs typeface="Calibri"/>
              </a:rPr>
              <a:t>to</a:t>
            </a:r>
            <a:endParaRPr sz="125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5</a:t>
            </a:fld>
            <a:endParaRPr spc="-25" dirty="0"/>
          </a:p>
        </p:txBody>
      </p:sp>
      <p:sp>
        <p:nvSpPr>
          <p:cNvPr id="2" name="object 2"/>
          <p:cNvSpPr txBox="1"/>
          <p:nvPr/>
        </p:nvSpPr>
        <p:spPr>
          <a:xfrm>
            <a:off x="876096" y="880618"/>
            <a:ext cx="8496504" cy="5027017"/>
          </a:xfrm>
          <a:prstGeom prst="rect">
            <a:avLst/>
          </a:prstGeom>
        </p:spPr>
        <p:txBody>
          <a:bodyPr vert="horz" wrap="square" lIns="0" tIns="22860" rIns="0" bIns="0" rtlCol="0">
            <a:spAutoFit/>
          </a:bodyPr>
          <a:lstStyle/>
          <a:p>
            <a:pPr marL="12700" marR="9525">
              <a:lnSpc>
                <a:spcPts val="1460"/>
              </a:lnSpc>
              <a:spcBef>
                <a:spcPts val="180"/>
              </a:spcBef>
            </a:pPr>
            <a:r>
              <a:rPr sz="1250" dirty="0">
                <a:latin typeface="Calibri"/>
                <a:cs typeface="Calibri"/>
              </a:rPr>
              <a:t>arrange</a:t>
            </a:r>
            <a:r>
              <a:rPr sz="1250" spc="-30" dirty="0">
                <a:latin typeface="Calibri"/>
                <a:cs typeface="Calibri"/>
              </a:rPr>
              <a:t> </a:t>
            </a:r>
            <a:r>
              <a:rPr sz="1250" dirty="0">
                <a:latin typeface="Calibri"/>
                <a:cs typeface="Calibri"/>
              </a:rPr>
              <a:t>for</a:t>
            </a:r>
            <a:r>
              <a:rPr sz="1250" spc="-30" dirty="0">
                <a:latin typeface="Calibri"/>
                <a:cs typeface="Calibri"/>
              </a:rPr>
              <a:t> </a:t>
            </a:r>
            <a:r>
              <a:rPr sz="1250" dirty="0">
                <a:latin typeface="Calibri"/>
                <a:cs typeface="Calibri"/>
              </a:rPr>
              <a:t>care</a:t>
            </a:r>
            <a:r>
              <a:rPr sz="1250" spc="-30" dirty="0">
                <a:latin typeface="Calibri"/>
                <a:cs typeface="Calibri"/>
              </a:rPr>
              <a:t> </a:t>
            </a:r>
            <a:r>
              <a:rPr sz="1250" dirty="0">
                <a:latin typeface="Calibri"/>
                <a:cs typeface="Calibri"/>
              </a:rPr>
              <a:t>and</a:t>
            </a:r>
            <a:r>
              <a:rPr sz="1250" spc="-20" dirty="0">
                <a:latin typeface="Calibri"/>
                <a:cs typeface="Calibri"/>
              </a:rPr>
              <a:t> </a:t>
            </a:r>
            <a:r>
              <a:rPr sz="1250" dirty="0">
                <a:latin typeface="Calibri"/>
                <a:cs typeface="Calibri"/>
              </a:rPr>
              <a:t>transport</a:t>
            </a:r>
            <a:r>
              <a:rPr sz="1250" spc="-25" dirty="0">
                <a:latin typeface="Calibri"/>
                <a:cs typeface="Calibri"/>
              </a:rPr>
              <a:t> </a:t>
            </a:r>
            <a:r>
              <a:rPr sz="1250" dirty="0">
                <a:latin typeface="Calibri"/>
                <a:cs typeface="Calibri"/>
              </a:rPr>
              <a:t>of</a:t>
            </a:r>
            <a:r>
              <a:rPr sz="1250" spc="-35" dirty="0">
                <a:latin typeface="Calibri"/>
                <a:cs typeface="Calibri"/>
              </a:rPr>
              <a:t> </a:t>
            </a:r>
            <a:r>
              <a:rPr sz="1250" dirty="0">
                <a:latin typeface="Calibri"/>
                <a:cs typeface="Calibri"/>
              </a:rPr>
              <a:t>the</a:t>
            </a:r>
            <a:r>
              <a:rPr sz="1250" spc="-35" dirty="0">
                <a:latin typeface="Calibri"/>
                <a:cs typeface="Calibri"/>
              </a:rPr>
              <a:t> </a:t>
            </a:r>
            <a:r>
              <a:rPr sz="1250" dirty="0">
                <a:latin typeface="Calibri"/>
                <a:cs typeface="Calibri"/>
              </a:rPr>
              <a:t>Scout</a:t>
            </a:r>
            <a:r>
              <a:rPr sz="1250" spc="-40" dirty="0">
                <a:latin typeface="Calibri"/>
                <a:cs typeface="Calibri"/>
              </a:rPr>
              <a:t> </a:t>
            </a:r>
            <a:r>
              <a:rPr sz="1250" dirty="0">
                <a:latin typeface="Calibri"/>
                <a:cs typeface="Calibri"/>
              </a:rPr>
              <a:t>to</a:t>
            </a:r>
            <a:r>
              <a:rPr sz="1250" spc="-30" dirty="0">
                <a:latin typeface="Calibri"/>
                <a:cs typeface="Calibri"/>
              </a:rPr>
              <a:t> </a:t>
            </a:r>
            <a:r>
              <a:rPr sz="1250" dirty="0">
                <a:latin typeface="Calibri"/>
                <a:cs typeface="Calibri"/>
              </a:rPr>
              <a:t>a</a:t>
            </a:r>
            <a:r>
              <a:rPr sz="1250" spc="-50" dirty="0">
                <a:latin typeface="Calibri"/>
                <a:cs typeface="Calibri"/>
              </a:rPr>
              <a:t> </a:t>
            </a:r>
            <a:r>
              <a:rPr sz="1250" dirty="0">
                <a:latin typeface="Calibri"/>
                <a:cs typeface="Calibri"/>
              </a:rPr>
              <a:t>medical</a:t>
            </a:r>
            <a:r>
              <a:rPr sz="1250" spc="-25" dirty="0">
                <a:latin typeface="Calibri"/>
                <a:cs typeface="Calibri"/>
              </a:rPr>
              <a:t> </a:t>
            </a:r>
            <a:r>
              <a:rPr sz="1250" dirty="0">
                <a:latin typeface="Calibri"/>
                <a:cs typeface="Calibri"/>
              </a:rPr>
              <a:t>facility.</a:t>
            </a:r>
            <a:r>
              <a:rPr sz="1250" spc="-30" dirty="0">
                <a:latin typeface="Calibri"/>
                <a:cs typeface="Calibri"/>
              </a:rPr>
              <a:t> </a:t>
            </a:r>
            <a:r>
              <a:rPr sz="1250" dirty="0">
                <a:latin typeface="Calibri"/>
                <a:cs typeface="Calibri"/>
              </a:rPr>
              <a:t>The</a:t>
            </a:r>
            <a:r>
              <a:rPr sz="1250" spc="-40" dirty="0">
                <a:latin typeface="Calibri"/>
                <a:cs typeface="Calibri"/>
              </a:rPr>
              <a:t> </a:t>
            </a:r>
            <a:r>
              <a:rPr sz="1250" dirty="0">
                <a:latin typeface="Calibri"/>
                <a:cs typeface="Calibri"/>
              </a:rPr>
              <a:t>parents</a:t>
            </a:r>
            <a:r>
              <a:rPr sz="1250" spc="-25" dirty="0">
                <a:latin typeface="Calibri"/>
                <a:cs typeface="Calibri"/>
              </a:rPr>
              <a:t> </a:t>
            </a:r>
            <a:r>
              <a:rPr sz="1250" dirty="0">
                <a:latin typeface="Calibri"/>
                <a:cs typeface="Calibri"/>
              </a:rPr>
              <a:t>or</a:t>
            </a:r>
            <a:r>
              <a:rPr sz="1250" spc="-40" dirty="0">
                <a:latin typeface="Calibri"/>
                <a:cs typeface="Calibri"/>
              </a:rPr>
              <a:t> </a:t>
            </a:r>
            <a:r>
              <a:rPr sz="1250" dirty="0">
                <a:latin typeface="Calibri"/>
                <a:cs typeface="Calibri"/>
              </a:rPr>
              <a:t>unit</a:t>
            </a:r>
            <a:r>
              <a:rPr sz="1250" spc="-35" dirty="0">
                <a:latin typeface="Calibri"/>
                <a:cs typeface="Calibri"/>
              </a:rPr>
              <a:t> </a:t>
            </a:r>
            <a:r>
              <a:rPr sz="1250" spc="-10" dirty="0">
                <a:latin typeface="Calibri"/>
                <a:cs typeface="Calibri"/>
              </a:rPr>
              <a:t>leaders </a:t>
            </a:r>
            <a:r>
              <a:rPr sz="1250" dirty="0">
                <a:latin typeface="Calibri"/>
                <a:cs typeface="Calibri"/>
              </a:rPr>
              <a:t>must</a:t>
            </a:r>
            <a:r>
              <a:rPr sz="1250" spc="-35" dirty="0">
                <a:latin typeface="Calibri"/>
                <a:cs typeface="Calibri"/>
              </a:rPr>
              <a:t> </a:t>
            </a:r>
            <a:r>
              <a:rPr sz="1250" dirty="0">
                <a:latin typeface="Calibri"/>
                <a:cs typeface="Calibri"/>
              </a:rPr>
              <a:t>pay</a:t>
            </a:r>
            <a:r>
              <a:rPr sz="1250" spc="-45" dirty="0">
                <a:latin typeface="Calibri"/>
                <a:cs typeface="Calibri"/>
              </a:rPr>
              <a:t> </a:t>
            </a:r>
            <a:r>
              <a:rPr sz="1250" dirty="0">
                <a:latin typeface="Calibri"/>
                <a:cs typeface="Calibri"/>
              </a:rPr>
              <a:t>the</a:t>
            </a:r>
            <a:r>
              <a:rPr sz="1250" spc="-40" dirty="0">
                <a:latin typeface="Calibri"/>
                <a:cs typeface="Calibri"/>
              </a:rPr>
              <a:t> </a:t>
            </a:r>
            <a:r>
              <a:rPr sz="1250" dirty="0">
                <a:latin typeface="Calibri"/>
                <a:cs typeface="Calibri"/>
              </a:rPr>
              <a:t>costs</a:t>
            </a:r>
            <a:r>
              <a:rPr sz="1250" spc="-40" dirty="0">
                <a:latin typeface="Calibri"/>
                <a:cs typeface="Calibri"/>
              </a:rPr>
              <a:t> </a:t>
            </a:r>
            <a:r>
              <a:rPr sz="1250" dirty="0">
                <a:latin typeface="Calibri"/>
                <a:cs typeface="Calibri"/>
              </a:rPr>
              <a:t>of</a:t>
            </a:r>
            <a:r>
              <a:rPr sz="1250" spc="-40" dirty="0">
                <a:latin typeface="Calibri"/>
                <a:cs typeface="Calibri"/>
              </a:rPr>
              <a:t> </a:t>
            </a:r>
            <a:r>
              <a:rPr sz="1250" dirty="0">
                <a:latin typeface="Calibri"/>
                <a:cs typeface="Calibri"/>
              </a:rPr>
              <a:t>such</a:t>
            </a:r>
            <a:r>
              <a:rPr sz="1250" spc="-35" dirty="0">
                <a:latin typeface="Calibri"/>
                <a:cs typeface="Calibri"/>
              </a:rPr>
              <a:t> </a:t>
            </a:r>
            <a:r>
              <a:rPr sz="1250" dirty="0">
                <a:latin typeface="Calibri"/>
                <a:cs typeface="Calibri"/>
              </a:rPr>
              <a:t>care;</a:t>
            </a:r>
            <a:r>
              <a:rPr sz="1250" spc="-30" dirty="0">
                <a:latin typeface="Calibri"/>
                <a:cs typeface="Calibri"/>
              </a:rPr>
              <a:t> </a:t>
            </a:r>
            <a:r>
              <a:rPr sz="1250" dirty="0">
                <a:latin typeface="Calibri"/>
                <a:cs typeface="Calibri"/>
              </a:rPr>
              <a:t>the</a:t>
            </a:r>
            <a:r>
              <a:rPr sz="1250" spc="-35" dirty="0">
                <a:latin typeface="Calibri"/>
                <a:cs typeface="Calibri"/>
              </a:rPr>
              <a:t> </a:t>
            </a:r>
            <a:r>
              <a:rPr sz="1250" dirty="0">
                <a:latin typeface="Calibri"/>
                <a:cs typeface="Calibri"/>
              </a:rPr>
              <a:t>parents</a:t>
            </a:r>
            <a:r>
              <a:rPr sz="1250" spc="-40" dirty="0">
                <a:latin typeface="Calibri"/>
                <a:cs typeface="Calibri"/>
              </a:rPr>
              <a:t> </a:t>
            </a:r>
            <a:r>
              <a:rPr sz="1250" dirty="0">
                <a:latin typeface="Calibri"/>
                <a:cs typeface="Calibri"/>
              </a:rPr>
              <a:t>should</a:t>
            </a:r>
            <a:r>
              <a:rPr sz="1250" spc="-30" dirty="0">
                <a:latin typeface="Calibri"/>
                <a:cs typeface="Calibri"/>
              </a:rPr>
              <a:t> </a:t>
            </a:r>
            <a:r>
              <a:rPr sz="1250" dirty="0">
                <a:latin typeface="Calibri"/>
                <a:cs typeface="Calibri"/>
              </a:rPr>
              <a:t>file</a:t>
            </a:r>
            <a:r>
              <a:rPr sz="1250" spc="-30" dirty="0">
                <a:latin typeface="Calibri"/>
                <a:cs typeface="Calibri"/>
              </a:rPr>
              <a:t> </a:t>
            </a:r>
            <a:r>
              <a:rPr sz="1250" dirty="0">
                <a:latin typeface="Calibri"/>
                <a:cs typeface="Calibri"/>
              </a:rPr>
              <a:t>insurance</a:t>
            </a:r>
            <a:r>
              <a:rPr sz="1250" spc="-45" dirty="0">
                <a:latin typeface="Calibri"/>
                <a:cs typeface="Calibri"/>
              </a:rPr>
              <a:t> </a:t>
            </a:r>
            <a:r>
              <a:rPr sz="1250" spc="-10" dirty="0">
                <a:latin typeface="Calibri"/>
                <a:cs typeface="Calibri"/>
              </a:rPr>
              <a:t>claims.</a:t>
            </a:r>
            <a:endParaRPr sz="1250" dirty="0">
              <a:latin typeface="Calibri"/>
              <a:cs typeface="Calibri"/>
            </a:endParaRPr>
          </a:p>
          <a:p>
            <a:pPr marL="12700" marR="5080">
              <a:lnSpc>
                <a:spcPct val="107800"/>
              </a:lnSpc>
              <a:spcBef>
                <a:spcPts val="825"/>
              </a:spcBef>
            </a:pPr>
            <a:r>
              <a:rPr sz="1250" spc="-20" dirty="0">
                <a:latin typeface="Calibri"/>
                <a:cs typeface="Calibri"/>
              </a:rPr>
              <a:t>In</a:t>
            </a:r>
            <a:r>
              <a:rPr sz="1250" spc="-25" dirty="0">
                <a:latin typeface="Calibri"/>
                <a:cs typeface="Calibri"/>
              </a:rPr>
              <a:t> </a:t>
            </a:r>
            <a:r>
              <a:rPr sz="1250" spc="-30" dirty="0">
                <a:latin typeface="Calibri"/>
                <a:cs typeface="Calibri"/>
              </a:rPr>
              <a:t>the</a:t>
            </a:r>
            <a:r>
              <a:rPr sz="1250" spc="-20" dirty="0">
                <a:latin typeface="Calibri"/>
                <a:cs typeface="Calibri"/>
              </a:rPr>
              <a:t> </a:t>
            </a:r>
            <a:r>
              <a:rPr sz="1250" spc="-30" dirty="0">
                <a:latin typeface="Calibri"/>
                <a:cs typeface="Calibri"/>
              </a:rPr>
              <a:t>event</a:t>
            </a:r>
            <a:r>
              <a:rPr sz="1250" spc="-35" dirty="0">
                <a:latin typeface="Calibri"/>
                <a:cs typeface="Calibri"/>
              </a:rPr>
              <a:t> </a:t>
            </a:r>
            <a:r>
              <a:rPr sz="1250" spc="-20" dirty="0">
                <a:latin typeface="Calibri"/>
                <a:cs typeface="Calibri"/>
              </a:rPr>
              <a:t>of</a:t>
            </a:r>
            <a:r>
              <a:rPr sz="1250" spc="-40" dirty="0">
                <a:latin typeface="Calibri"/>
                <a:cs typeface="Calibri"/>
              </a:rPr>
              <a:t> </a:t>
            </a:r>
            <a:r>
              <a:rPr sz="1250" spc="-30" dirty="0">
                <a:latin typeface="Calibri"/>
                <a:cs typeface="Calibri"/>
              </a:rPr>
              <a:t>an </a:t>
            </a:r>
            <a:r>
              <a:rPr sz="1250" spc="-35" dirty="0">
                <a:latin typeface="Calibri"/>
                <a:cs typeface="Calibri"/>
              </a:rPr>
              <a:t>injury</a:t>
            </a:r>
            <a:r>
              <a:rPr sz="1250" spc="-40" dirty="0">
                <a:latin typeface="Calibri"/>
                <a:cs typeface="Calibri"/>
              </a:rPr>
              <a:t> </a:t>
            </a:r>
            <a:r>
              <a:rPr sz="1250" spc="-10" dirty="0">
                <a:latin typeface="Calibri"/>
                <a:cs typeface="Calibri"/>
              </a:rPr>
              <a:t>or</a:t>
            </a:r>
            <a:r>
              <a:rPr sz="1250" spc="-25" dirty="0">
                <a:latin typeface="Calibri"/>
                <a:cs typeface="Calibri"/>
              </a:rPr>
              <a:t> </a:t>
            </a:r>
            <a:r>
              <a:rPr sz="1250" spc="-30" dirty="0">
                <a:latin typeface="Calibri"/>
                <a:cs typeface="Calibri"/>
              </a:rPr>
              <a:t>illness</a:t>
            </a:r>
            <a:r>
              <a:rPr sz="1250" spc="-35" dirty="0">
                <a:latin typeface="Calibri"/>
                <a:cs typeface="Calibri"/>
              </a:rPr>
              <a:t> requiring</a:t>
            </a:r>
            <a:r>
              <a:rPr sz="1250" spc="-40" dirty="0">
                <a:latin typeface="Calibri"/>
                <a:cs typeface="Calibri"/>
              </a:rPr>
              <a:t> </a:t>
            </a:r>
            <a:r>
              <a:rPr sz="1250" spc="-35" dirty="0">
                <a:latin typeface="Calibri"/>
                <a:cs typeface="Calibri"/>
              </a:rPr>
              <a:t>immediate </a:t>
            </a:r>
            <a:r>
              <a:rPr sz="1250" spc="-30" dirty="0">
                <a:latin typeface="Calibri"/>
                <a:cs typeface="Calibri"/>
              </a:rPr>
              <a:t>medical</a:t>
            </a:r>
            <a:r>
              <a:rPr sz="1250" spc="-20" dirty="0">
                <a:latin typeface="Calibri"/>
                <a:cs typeface="Calibri"/>
              </a:rPr>
              <a:t> </a:t>
            </a:r>
            <a:r>
              <a:rPr sz="1250" spc="-35" dirty="0">
                <a:latin typeface="Calibri"/>
                <a:cs typeface="Calibri"/>
              </a:rPr>
              <a:t>attention,</a:t>
            </a:r>
            <a:r>
              <a:rPr sz="1250" spc="-40" dirty="0">
                <a:latin typeface="Calibri"/>
                <a:cs typeface="Calibri"/>
              </a:rPr>
              <a:t> </a:t>
            </a:r>
            <a:r>
              <a:rPr sz="1250" spc="-20" dirty="0">
                <a:latin typeface="Calibri"/>
                <a:cs typeface="Calibri"/>
              </a:rPr>
              <a:t>the </a:t>
            </a:r>
            <a:r>
              <a:rPr sz="1250" spc="-25" dirty="0">
                <a:latin typeface="Calibri"/>
                <a:cs typeface="Calibri"/>
              </a:rPr>
              <a:t>care</a:t>
            </a:r>
            <a:r>
              <a:rPr sz="1250" spc="-40" dirty="0">
                <a:latin typeface="Calibri"/>
                <a:cs typeface="Calibri"/>
              </a:rPr>
              <a:t> </a:t>
            </a:r>
            <a:r>
              <a:rPr sz="1250" spc="-20" dirty="0">
                <a:latin typeface="Calibri"/>
                <a:cs typeface="Calibri"/>
              </a:rPr>
              <a:t>of</a:t>
            </a:r>
            <a:r>
              <a:rPr sz="1250" spc="-35" dirty="0">
                <a:latin typeface="Calibri"/>
                <a:cs typeface="Calibri"/>
              </a:rPr>
              <a:t> </a:t>
            </a:r>
            <a:r>
              <a:rPr sz="1250" spc="-30" dirty="0">
                <a:latin typeface="Calibri"/>
                <a:cs typeface="Calibri"/>
              </a:rPr>
              <a:t>your</a:t>
            </a:r>
            <a:r>
              <a:rPr sz="1250" spc="-45" dirty="0">
                <a:latin typeface="Calibri"/>
                <a:cs typeface="Calibri"/>
              </a:rPr>
              <a:t> </a:t>
            </a:r>
            <a:r>
              <a:rPr sz="1250" spc="-10" dirty="0">
                <a:latin typeface="Calibri"/>
                <a:cs typeface="Calibri"/>
              </a:rPr>
              <a:t>Scout </a:t>
            </a:r>
            <a:r>
              <a:rPr sz="1250" spc="-20" dirty="0">
                <a:latin typeface="Calibri"/>
                <a:cs typeface="Calibri"/>
              </a:rPr>
              <a:t>will</a:t>
            </a:r>
            <a:r>
              <a:rPr sz="1250" spc="-25" dirty="0">
                <a:latin typeface="Calibri"/>
                <a:cs typeface="Calibri"/>
              </a:rPr>
              <a:t> </a:t>
            </a:r>
            <a:r>
              <a:rPr sz="1250" spc="-20" dirty="0">
                <a:latin typeface="Calibri"/>
                <a:cs typeface="Calibri"/>
              </a:rPr>
              <a:t>be</a:t>
            </a:r>
            <a:r>
              <a:rPr sz="1250" spc="-35" dirty="0">
                <a:latin typeface="Calibri"/>
                <a:cs typeface="Calibri"/>
              </a:rPr>
              <a:t> provided</a:t>
            </a:r>
            <a:r>
              <a:rPr sz="1250" spc="-30" dirty="0">
                <a:latin typeface="Calibri"/>
                <a:cs typeface="Calibri"/>
              </a:rPr>
              <a:t> </a:t>
            </a:r>
            <a:r>
              <a:rPr sz="1250" spc="-20" dirty="0">
                <a:latin typeface="Calibri"/>
                <a:cs typeface="Calibri"/>
              </a:rPr>
              <a:t>by</a:t>
            </a:r>
            <a:r>
              <a:rPr sz="1250" spc="-40" dirty="0">
                <a:latin typeface="Calibri"/>
                <a:cs typeface="Calibri"/>
              </a:rPr>
              <a:t> </a:t>
            </a:r>
            <a:r>
              <a:rPr sz="1250" spc="-30" dirty="0">
                <a:latin typeface="Calibri"/>
                <a:cs typeface="Calibri"/>
              </a:rPr>
              <a:t>local</a:t>
            </a:r>
            <a:r>
              <a:rPr sz="1250" spc="-45" dirty="0">
                <a:latin typeface="Calibri"/>
                <a:cs typeface="Calibri"/>
              </a:rPr>
              <a:t> </a:t>
            </a:r>
            <a:r>
              <a:rPr sz="1250" spc="-35" dirty="0">
                <a:latin typeface="Calibri"/>
                <a:cs typeface="Calibri"/>
              </a:rPr>
              <a:t>emergency</a:t>
            </a:r>
            <a:r>
              <a:rPr sz="1250" spc="-30" dirty="0">
                <a:latin typeface="Calibri"/>
                <a:cs typeface="Calibri"/>
              </a:rPr>
              <a:t> </a:t>
            </a:r>
            <a:r>
              <a:rPr sz="1250" spc="-35" dirty="0">
                <a:latin typeface="Calibri"/>
                <a:cs typeface="Calibri"/>
              </a:rPr>
              <a:t>medical personnel, </a:t>
            </a:r>
            <a:r>
              <a:rPr sz="1250" spc="-25" dirty="0">
                <a:latin typeface="Calibri"/>
                <a:cs typeface="Calibri"/>
              </a:rPr>
              <a:t>who</a:t>
            </a:r>
            <a:r>
              <a:rPr sz="1250" spc="-40" dirty="0">
                <a:latin typeface="Calibri"/>
                <a:cs typeface="Calibri"/>
              </a:rPr>
              <a:t> </a:t>
            </a:r>
            <a:r>
              <a:rPr sz="1250" spc="-20" dirty="0">
                <a:latin typeface="Calibri"/>
                <a:cs typeface="Calibri"/>
              </a:rPr>
              <a:t>may</a:t>
            </a:r>
            <a:r>
              <a:rPr sz="1250" spc="-25" dirty="0">
                <a:latin typeface="Calibri"/>
                <a:cs typeface="Calibri"/>
              </a:rPr>
              <a:t> </a:t>
            </a:r>
            <a:r>
              <a:rPr sz="1250" spc="-35" dirty="0">
                <a:latin typeface="Calibri"/>
                <a:cs typeface="Calibri"/>
              </a:rPr>
              <a:t>require </a:t>
            </a:r>
            <a:r>
              <a:rPr sz="1250" spc="-20" dirty="0">
                <a:latin typeface="Calibri"/>
                <a:cs typeface="Calibri"/>
              </a:rPr>
              <a:t>the </a:t>
            </a:r>
            <a:r>
              <a:rPr sz="1250" spc="-30" dirty="0">
                <a:latin typeface="Calibri"/>
                <a:cs typeface="Calibri"/>
              </a:rPr>
              <a:t>use</a:t>
            </a:r>
            <a:r>
              <a:rPr sz="1250" spc="-40" dirty="0">
                <a:latin typeface="Calibri"/>
                <a:cs typeface="Calibri"/>
              </a:rPr>
              <a:t> </a:t>
            </a:r>
            <a:r>
              <a:rPr sz="1250" spc="-20" dirty="0">
                <a:latin typeface="Calibri"/>
                <a:cs typeface="Calibri"/>
              </a:rPr>
              <a:t>of</a:t>
            </a:r>
            <a:r>
              <a:rPr sz="1250" spc="-35" dirty="0">
                <a:latin typeface="Calibri"/>
                <a:cs typeface="Calibri"/>
              </a:rPr>
              <a:t> ground</a:t>
            </a:r>
            <a:r>
              <a:rPr sz="1250" spc="-20" dirty="0">
                <a:latin typeface="Calibri"/>
                <a:cs typeface="Calibri"/>
              </a:rPr>
              <a:t> </a:t>
            </a:r>
            <a:r>
              <a:rPr sz="1250" spc="-25" dirty="0">
                <a:latin typeface="Calibri"/>
                <a:cs typeface="Calibri"/>
              </a:rPr>
              <a:t>or </a:t>
            </a:r>
            <a:r>
              <a:rPr sz="1250" spc="-20" dirty="0">
                <a:latin typeface="Calibri"/>
                <a:cs typeface="Calibri"/>
              </a:rPr>
              <a:t>air</a:t>
            </a:r>
            <a:r>
              <a:rPr sz="1250" spc="-30" dirty="0">
                <a:latin typeface="Calibri"/>
                <a:cs typeface="Calibri"/>
              </a:rPr>
              <a:t> </a:t>
            </a:r>
            <a:r>
              <a:rPr sz="1250" spc="-35" dirty="0">
                <a:latin typeface="Calibri"/>
                <a:cs typeface="Calibri"/>
              </a:rPr>
              <a:t>ambulance </a:t>
            </a:r>
            <a:r>
              <a:rPr sz="1250" spc="-30" dirty="0">
                <a:latin typeface="Calibri"/>
                <a:cs typeface="Calibri"/>
              </a:rPr>
              <a:t>service</a:t>
            </a:r>
            <a:r>
              <a:rPr sz="1250" spc="-20" dirty="0">
                <a:latin typeface="Calibri"/>
                <a:cs typeface="Calibri"/>
              </a:rPr>
              <a:t> at</a:t>
            </a:r>
            <a:r>
              <a:rPr sz="1250" spc="-35" dirty="0">
                <a:latin typeface="Calibri"/>
                <a:cs typeface="Calibri"/>
              </a:rPr>
              <a:t> </a:t>
            </a:r>
            <a:r>
              <a:rPr sz="1250" spc="-30" dirty="0">
                <a:latin typeface="Calibri"/>
                <a:cs typeface="Calibri"/>
              </a:rPr>
              <a:t>their</a:t>
            </a:r>
            <a:r>
              <a:rPr sz="1250" spc="-45" dirty="0">
                <a:latin typeface="Calibri"/>
                <a:cs typeface="Calibri"/>
              </a:rPr>
              <a:t> </a:t>
            </a:r>
            <a:r>
              <a:rPr sz="1250" spc="-20" dirty="0">
                <a:latin typeface="Calibri"/>
                <a:cs typeface="Calibri"/>
              </a:rPr>
              <a:t>discretion.</a:t>
            </a:r>
            <a:r>
              <a:rPr sz="1250" spc="235" dirty="0">
                <a:latin typeface="Calibri"/>
                <a:cs typeface="Calibri"/>
              </a:rPr>
              <a:t> </a:t>
            </a:r>
            <a:r>
              <a:rPr sz="1250" spc="-25" dirty="0">
                <a:latin typeface="Calibri"/>
                <a:cs typeface="Calibri"/>
              </a:rPr>
              <a:t>All</a:t>
            </a:r>
            <a:r>
              <a:rPr sz="1250" spc="-35" dirty="0">
                <a:latin typeface="Calibri"/>
                <a:cs typeface="Calibri"/>
              </a:rPr>
              <a:t> expenses associated </a:t>
            </a:r>
            <a:r>
              <a:rPr sz="1250" spc="-25" dirty="0">
                <a:latin typeface="Calibri"/>
                <a:cs typeface="Calibri"/>
              </a:rPr>
              <a:t>with</a:t>
            </a:r>
            <a:r>
              <a:rPr sz="1250" spc="-30" dirty="0">
                <a:latin typeface="Calibri"/>
                <a:cs typeface="Calibri"/>
              </a:rPr>
              <a:t> </a:t>
            </a:r>
            <a:r>
              <a:rPr sz="1250" spc="-25" dirty="0">
                <a:latin typeface="Calibri"/>
                <a:cs typeface="Calibri"/>
              </a:rPr>
              <a:t>this</a:t>
            </a:r>
            <a:r>
              <a:rPr sz="1250" spc="-45" dirty="0">
                <a:latin typeface="Calibri"/>
                <a:cs typeface="Calibri"/>
              </a:rPr>
              <a:t> </a:t>
            </a:r>
            <a:r>
              <a:rPr sz="1250" spc="-35" dirty="0">
                <a:latin typeface="Calibri"/>
                <a:cs typeface="Calibri"/>
              </a:rPr>
              <a:t>additional</a:t>
            </a:r>
            <a:r>
              <a:rPr sz="1250" spc="-40" dirty="0">
                <a:latin typeface="Calibri"/>
                <a:cs typeface="Calibri"/>
              </a:rPr>
              <a:t> </a:t>
            </a:r>
            <a:r>
              <a:rPr sz="1250" spc="-10" dirty="0">
                <a:latin typeface="Calibri"/>
                <a:cs typeface="Calibri"/>
              </a:rPr>
              <a:t>treatment </a:t>
            </a:r>
            <a:r>
              <a:rPr sz="1250" spc="-30" dirty="0">
                <a:latin typeface="Calibri"/>
                <a:cs typeface="Calibri"/>
              </a:rPr>
              <a:t>and/or</a:t>
            </a:r>
            <a:r>
              <a:rPr sz="1250" spc="-20" dirty="0">
                <a:latin typeface="Calibri"/>
                <a:cs typeface="Calibri"/>
              </a:rPr>
              <a:t> </a:t>
            </a:r>
            <a:r>
              <a:rPr sz="1250" spc="-35" dirty="0">
                <a:latin typeface="Calibri"/>
                <a:cs typeface="Calibri"/>
              </a:rPr>
              <a:t>emergency</a:t>
            </a:r>
            <a:r>
              <a:rPr sz="1250" spc="-25" dirty="0">
                <a:latin typeface="Calibri"/>
                <a:cs typeface="Calibri"/>
              </a:rPr>
              <a:t> </a:t>
            </a:r>
            <a:r>
              <a:rPr sz="1250" spc="-35" dirty="0">
                <a:latin typeface="Calibri"/>
                <a:cs typeface="Calibri"/>
              </a:rPr>
              <a:t>transportation</a:t>
            </a:r>
            <a:r>
              <a:rPr sz="1250" spc="-25" dirty="0">
                <a:latin typeface="Calibri"/>
                <a:cs typeface="Calibri"/>
              </a:rPr>
              <a:t> </a:t>
            </a:r>
            <a:r>
              <a:rPr sz="1250" spc="-10" dirty="0">
                <a:latin typeface="Calibri"/>
                <a:cs typeface="Calibri"/>
              </a:rPr>
              <a:t>is </a:t>
            </a:r>
            <a:r>
              <a:rPr sz="1250" spc="-20" dirty="0">
                <a:latin typeface="Calibri"/>
                <a:cs typeface="Calibri"/>
              </a:rPr>
              <a:t>the</a:t>
            </a:r>
            <a:r>
              <a:rPr sz="1250" spc="-10" dirty="0">
                <a:latin typeface="Calibri"/>
                <a:cs typeface="Calibri"/>
              </a:rPr>
              <a:t> </a:t>
            </a:r>
            <a:r>
              <a:rPr sz="1250" spc="-35" dirty="0">
                <a:latin typeface="Calibri"/>
                <a:cs typeface="Calibri"/>
              </a:rPr>
              <a:t>responsibility</a:t>
            </a:r>
            <a:r>
              <a:rPr sz="1250" spc="-25" dirty="0">
                <a:latin typeface="Calibri"/>
                <a:cs typeface="Calibri"/>
              </a:rPr>
              <a:t> </a:t>
            </a:r>
            <a:r>
              <a:rPr sz="1250" spc="-20" dirty="0">
                <a:latin typeface="Calibri"/>
                <a:cs typeface="Calibri"/>
              </a:rPr>
              <a:t>of</a:t>
            </a:r>
            <a:r>
              <a:rPr sz="1250" spc="-30" dirty="0">
                <a:latin typeface="Calibri"/>
                <a:cs typeface="Calibri"/>
              </a:rPr>
              <a:t> the</a:t>
            </a:r>
            <a:r>
              <a:rPr sz="1250" spc="-25" dirty="0">
                <a:latin typeface="Calibri"/>
                <a:cs typeface="Calibri"/>
              </a:rPr>
              <a:t> </a:t>
            </a:r>
            <a:r>
              <a:rPr sz="1250" spc="-30" dirty="0">
                <a:latin typeface="Calibri"/>
                <a:cs typeface="Calibri"/>
              </a:rPr>
              <a:t>Scout’s </a:t>
            </a:r>
            <a:r>
              <a:rPr sz="1250" spc="-35" dirty="0">
                <a:latin typeface="Calibri"/>
                <a:cs typeface="Calibri"/>
              </a:rPr>
              <a:t>parents</a:t>
            </a:r>
            <a:r>
              <a:rPr sz="1250" spc="-25" dirty="0">
                <a:latin typeface="Calibri"/>
                <a:cs typeface="Calibri"/>
              </a:rPr>
              <a:t> </a:t>
            </a:r>
            <a:r>
              <a:rPr sz="1250" spc="-10" dirty="0">
                <a:latin typeface="Calibri"/>
                <a:cs typeface="Calibri"/>
              </a:rPr>
              <a:t>or</a:t>
            </a:r>
            <a:r>
              <a:rPr sz="1250" spc="-20" dirty="0">
                <a:latin typeface="Calibri"/>
                <a:cs typeface="Calibri"/>
              </a:rPr>
              <a:t> </a:t>
            </a:r>
            <a:r>
              <a:rPr sz="1250" spc="-35" dirty="0">
                <a:latin typeface="Calibri"/>
                <a:cs typeface="Calibri"/>
              </a:rPr>
              <a:t>guardians.</a:t>
            </a:r>
            <a:r>
              <a:rPr sz="1250" spc="-15" dirty="0">
                <a:latin typeface="Calibri"/>
                <a:cs typeface="Calibri"/>
              </a:rPr>
              <a:t> </a:t>
            </a:r>
            <a:r>
              <a:rPr sz="1250" spc="-25" dirty="0">
                <a:latin typeface="Calibri"/>
                <a:cs typeface="Calibri"/>
              </a:rPr>
              <a:t>The </a:t>
            </a:r>
            <a:r>
              <a:rPr sz="1250" spc="-35" dirty="0">
                <a:latin typeface="Calibri"/>
                <a:cs typeface="Calibri"/>
              </a:rPr>
              <a:t>providers </a:t>
            </a:r>
            <a:r>
              <a:rPr sz="1250" spc="-25" dirty="0">
                <a:latin typeface="Calibri"/>
                <a:cs typeface="Calibri"/>
              </a:rPr>
              <a:t>will</a:t>
            </a:r>
            <a:r>
              <a:rPr sz="1250" spc="-35" dirty="0">
                <a:latin typeface="Calibri"/>
                <a:cs typeface="Calibri"/>
              </a:rPr>
              <a:t> </a:t>
            </a:r>
            <a:r>
              <a:rPr sz="1250" spc="-30" dirty="0">
                <a:latin typeface="Calibri"/>
                <a:cs typeface="Calibri"/>
              </a:rPr>
              <a:t>directly</a:t>
            </a:r>
            <a:r>
              <a:rPr sz="1250" spc="-35" dirty="0">
                <a:latin typeface="Calibri"/>
                <a:cs typeface="Calibri"/>
              </a:rPr>
              <a:t> </a:t>
            </a:r>
            <a:r>
              <a:rPr sz="1250" spc="-30" dirty="0">
                <a:latin typeface="Calibri"/>
                <a:cs typeface="Calibri"/>
              </a:rPr>
              <a:t>bill</a:t>
            </a:r>
            <a:r>
              <a:rPr sz="1250" spc="-40" dirty="0">
                <a:latin typeface="Calibri"/>
                <a:cs typeface="Calibri"/>
              </a:rPr>
              <a:t> </a:t>
            </a:r>
            <a:r>
              <a:rPr sz="1250" spc="-30" dirty="0">
                <a:latin typeface="Calibri"/>
                <a:cs typeface="Calibri"/>
              </a:rPr>
              <a:t>the</a:t>
            </a:r>
            <a:r>
              <a:rPr sz="1250" spc="-35" dirty="0">
                <a:latin typeface="Calibri"/>
                <a:cs typeface="Calibri"/>
              </a:rPr>
              <a:t> </a:t>
            </a:r>
            <a:r>
              <a:rPr sz="1250" spc="-30" dirty="0">
                <a:latin typeface="Calibri"/>
                <a:cs typeface="Calibri"/>
              </a:rPr>
              <a:t>patient</a:t>
            </a:r>
            <a:r>
              <a:rPr sz="1250" spc="-25" dirty="0">
                <a:latin typeface="Calibri"/>
                <a:cs typeface="Calibri"/>
              </a:rPr>
              <a:t> </a:t>
            </a:r>
            <a:r>
              <a:rPr sz="1250" spc="-20" dirty="0">
                <a:latin typeface="Calibri"/>
                <a:cs typeface="Calibri"/>
              </a:rPr>
              <a:t>or</a:t>
            </a:r>
            <a:r>
              <a:rPr sz="1250" spc="-40" dirty="0">
                <a:latin typeface="Calibri"/>
                <a:cs typeface="Calibri"/>
              </a:rPr>
              <a:t> </a:t>
            </a:r>
            <a:r>
              <a:rPr sz="1250" spc="-30" dirty="0">
                <a:latin typeface="Calibri"/>
                <a:cs typeface="Calibri"/>
              </a:rPr>
              <a:t>other</a:t>
            </a:r>
            <a:r>
              <a:rPr sz="1250" spc="-40" dirty="0">
                <a:latin typeface="Calibri"/>
                <a:cs typeface="Calibri"/>
              </a:rPr>
              <a:t> </a:t>
            </a:r>
            <a:r>
              <a:rPr sz="1250" spc="-30" dirty="0">
                <a:latin typeface="Calibri"/>
                <a:cs typeface="Calibri"/>
              </a:rPr>
              <a:t>party;</a:t>
            </a:r>
            <a:r>
              <a:rPr sz="1250" spc="-20" dirty="0">
                <a:latin typeface="Calibri"/>
                <a:cs typeface="Calibri"/>
              </a:rPr>
              <a:t> </a:t>
            </a:r>
            <a:r>
              <a:rPr sz="1250" spc="-10" dirty="0">
                <a:latin typeface="Calibri"/>
                <a:cs typeface="Calibri"/>
              </a:rPr>
              <a:t>we</a:t>
            </a:r>
            <a:r>
              <a:rPr sz="1250" spc="-15" dirty="0">
                <a:latin typeface="Calibri"/>
                <a:cs typeface="Calibri"/>
              </a:rPr>
              <a:t> </a:t>
            </a:r>
            <a:r>
              <a:rPr sz="1250" spc="-25" dirty="0">
                <a:latin typeface="Calibri"/>
                <a:cs typeface="Calibri"/>
              </a:rPr>
              <a:t>will</a:t>
            </a:r>
            <a:r>
              <a:rPr sz="1250" spc="-35" dirty="0">
                <a:latin typeface="Calibri"/>
                <a:cs typeface="Calibri"/>
              </a:rPr>
              <a:t> </a:t>
            </a:r>
            <a:r>
              <a:rPr sz="1250" spc="-30" dirty="0">
                <a:latin typeface="Calibri"/>
                <a:cs typeface="Calibri"/>
              </a:rPr>
              <a:t>not</a:t>
            </a:r>
            <a:r>
              <a:rPr sz="1250" spc="-35" dirty="0">
                <a:latin typeface="Calibri"/>
                <a:cs typeface="Calibri"/>
              </a:rPr>
              <a:t> </a:t>
            </a:r>
            <a:r>
              <a:rPr sz="1250" spc="-30" dirty="0">
                <a:latin typeface="Calibri"/>
                <a:cs typeface="Calibri"/>
              </a:rPr>
              <a:t>make</a:t>
            </a:r>
            <a:r>
              <a:rPr sz="1250" spc="-35" dirty="0">
                <a:latin typeface="Calibri"/>
                <a:cs typeface="Calibri"/>
              </a:rPr>
              <a:t> </a:t>
            </a:r>
            <a:r>
              <a:rPr sz="1250" spc="-10" dirty="0">
                <a:latin typeface="Calibri"/>
                <a:cs typeface="Calibri"/>
              </a:rPr>
              <a:t>payments.</a:t>
            </a:r>
            <a:endParaRPr sz="1250" dirty="0">
              <a:latin typeface="Calibri"/>
              <a:cs typeface="Calibri"/>
            </a:endParaRPr>
          </a:p>
          <a:p>
            <a:pPr marL="12700">
              <a:lnSpc>
                <a:spcPts val="1889"/>
              </a:lnSpc>
              <a:spcBef>
                <a:spcPts val="960"/>
              </a:spcBef>
            </a:pPr>
            <a:r>
              <a:rPr sz="1600" b="1" dirty="0">
                <a:latin typeface="Calibri"/>
                <a:cs typeface="Calibri"/>
              </a:rPr>
              <a:t>Weather</a:t>
            </a:r>
            <a:r>
              <a:rPr sz="1600" b="1" spc="-65" dirty="0">
                <a:latin typeface="Calibri"/>
                <a:cs typeface="Calibri"/>
              </a:rPr>
              <a:t> </a:t>
            </a:r>
            <a:r>
              <a:rPr sz="1600" b="1" spc="-10" dirty="0">
                <a:latin typeface="Calibri"/>
                <a:cs typeface="Calibri"/>
              </a:rPr>
              <a:t>Emergencies</a:t>
            </a:r>
            <a:endParaRPr sz="1600" dirty="0">
              <a:latin typeface="Calibri"/>
              <a:cs typeface="Calibri"/>
            </a:endParaRPr>
          </a:p>
          <a:p>
            <a:pPr marL="12700">
              <a:lnSpc>
                <a:spcPts val="1470"/>
              </a:lnSpc>
            </a:pPr>
            <a:r>
              <a:rPr sz="1250" dirty="0">
                <a:latin typeface="Calibri"/>
                <a:cs typeface="Calibri"/>
              </a:rPr>
              <a:t>Troops</a:t>
            </a:r>
            <a:r>
              <a:rPr sz="1250" spc="-25" dirty="0">
                <a:latin typeface="Calibri"/>
                <a:cs typeface="Calibri"/>
              </a:rPr>
              <a:t> </a:t>
            </a:r>
            <a:r>
              <a:rPr sz="1250" dirty="0">
                <a:latin typeface="Calibri"/>
                <a:cs typeface="Calibri"/>
              </a:rPr>
              <a:t>should</a:t>
            </a:r>
            <a:r>
              <a:rPr sz="1250" spc="-35" dirty="0">
                <a:latin typeface="Calibri"/>
                <a:cs typeface="Calibri"/>
              </a:rPr>
              <a:t> </a:t>
            </a:r>
            <a:r>
              <a:rPr sz="1250" dirty="0">
                <a:latin typeface="Calibri"/>
                <a:cs typeface="Calibri"/>
              </a:rPr>
              <a:t>go</a:t>
            </a:r>
            <a:r>
              <a:rPr sz="1250" spc="-25" dirty="0">
                <a:latin typeface="Calibri"/>
                <a:cs typeface="Calibri"/>
              </a:rPr>
              <a:t> </a:t>
            </a:r>
            <a:r>
              <a:rPr sz="1250" dirty="0">
                <a:latin typeface="Calibri"/>
                <a:cs typeface="Calibri"/>
              </a:rPr>
              <a:t>to</a:t>
            </a:r>
            <a:r>
              <a:rPr sz="1250" spc="-35" dirty="0">
                <a:latin typeface="Calibri"/>
                <a:cs typeface="Calibri"/>
              </a:rPr>
              <a:t> </a:t>
            </a:r>
            <a:r>
              <a:rPr sz="1250" dirty="0">
                <a:latin typeface="Calibri"/>
                <a:cs typeface="Calibri"/>
              </a:rPr>
              <a:t>Dinning</a:t>
            </a:r>
            <a:r>
              <a:rPr sz="1250" spc="-25" dirty="0">
                <a:latin typeface="Calibri"/>
                <a:cs typeface="Calibri"/>
              </a:rPr>
              <a:t> </a:t>
            </a:r>
            <a:r>
              <a:rPr sz="1250" dirty="0">
                <a:latin typeface="Calibri"/>
                <a:cs typeface="Calibri"/>
              </a:rPr>
              <a:t>Hall</a:t>
            </a:r>
            <a:r>
              <a:rPr sz="1250" spc="-35" dirty="0">
                <a:latin typeface="Calibri"/>
                <a:cs typeface="Calibri"/>
              </a:rPr>
              <a:t> </a:t>
            </a:r>
            <a:r>
              <a:rPr sz="1250" dirty="0">
                <a:latin typeface="Calibri"/>
                <a:cs typeface="Calibri"/>
              </a:rPr>
              <a:t>in</a:t>
            </a:r>
            <a:r>
              <a:rPr sz="1250" spc="-35" dirty="0">
                <a:latin typeface="Calibri"/>
                <a:cs typeface="Calibri"/>
              </a:rPr>
              <a:t> </a:t>
            </a:r>
            <a:r>
              <a:rPr sz="1250" dirty="0">
                <a:latin typeface="Calibri"/>
                <a:cs typeface="Calibri"/>
              </a:rPr>
              <a:t>the</a:t>
            </a:r>
            <a:r>
              <a:rPr sz="1250" spc="-30" dirty="0">
                <a:latin typeface="Calibri"/>
                <a:cs typeface="Calibri"/>
              </a:rPr>
              <a:t> </a:t>
            </a:r>
            <a:r>
              <a:rPr sz="1250" dirty="0">
                <a:latin typeface="Calibri"/>
                <a:cs typeface="Calibri"/>
              </a:rPr>
              <a:t>event</a:t>
            </a:r>
            <a:r>
              <a:rPr sz="1250" spc="-40" dirty="0">
                <a:latin typeface="Calibri"/>
                <a:cs typeface="Calibri"/>
              </a:rPr>
              <a:t> </a:t>
            </a:r>
            <a:r>
              <a:rPr sz="1250" dirty="0">
                <a:latin typeface="Calibri"/>
                <a:cs typeface="Calibri"/>
              </a:rPr>
              <a:t>of</a:t>
            </a:r>
            <a:r>
              <a:rPr sz="1250" spc="-35" dirty="0">
                <a:latin typeface="Calibri"/>
                <a:cs typeface="Calibri"/>
              </a:rPr>
              <a:t> </a:t>
            </a:r>
            <a:r>
              <a:rPr sz="1250" dirty="0">
                <a:latin typeface="Calibri"/>
                <a:cs typeface="Calibri"/>
              </a:rPr>
              <a:t>severe</a:t>
            </a:r>
            <a:r>
              <a:rPr sz="1250" spc="-25" dirty="0">
                <a:latin typeface="Calibri"/>
                <a:cs typeface="Calibri"/>
              </a:rPr>
              <a:t> </a:t>
            </a:r>
            <a:r>
              <a:rPr sz="1250" dirty="0">
                <a:latin typeface="Calibri"/>
                <a:cs typeface="Calibri"/>
              </a:rPr>
              <a:t>weather</a:t>
            </a:r>
            <a:r>
              <a:rPr sz="1250" spc="-30" dirty="0">
                <a:latin typeface="Calibri"/>
                <a:cs typeface="Calibri"/>
              </a:rPr>
              <a:t> </a:t>
            </a:r>
            <a:r>
              <a:rPr sz="1250" dirty="0">
                <a:latin typeface="Calibri"/>
                <a:cs typeface="Calibri"/>
              </a:rPr>
              <a:t>or</a:t>
            </a:r>
            <a:r>
              <a:rPr sz="1250" spc="-30" dirty="0">
                <a:latin typeface="Calibri"/>
                <a:cs typeface="Calibri"/>
              </a:rPr>
              <a:t> </a:t>
            </a:r>
            <a:r>
              <a:rPr sz="1250" dirty="0">
                <a:latin typeface="Calibri"/>
                <a:cs typeface="Calibri"/>
              </a:rPr>
              <a:t>a</a:t>
            </a:r>
            <a:r>
              <a:rPr sz="1250" spc="-25" dirty="0">
                <a:latin typeface="Calibri"/>
                <a:cs typeface="Calibri"/>
              </a:rPr>
              <a:t> </a:t>
            </a:r>
            <a:r>
              <a:rPr sz="1250" dirty="0">
                <a:latin typeface="Calibri"/>
                <a:cs typeface="Calibri"/>
              </a:rPr>
              <a:t>weather</a:t>
            </a:r>
            <a:r>
              <a:rPr sz="1250" spc="-25" dirty="0">
                <a:latin typeface="Calibri"/>
                <a:cs typeface="Calibri"/>
              </a:rPr>
              <a:t> </a:t>
            </a:r>
            <a:r>
              <a:rPr sz="1250" spc="-10" dirty="0">
                <a:latin typeface="Calibri"/>
                <a:cs typeface="Calibri"/>
              </a:rPr>
              <a:t>emergency.</a:t>
            </a:r>
            <a:endParaRPr sz="1250" dirty="0">
              <a:latin typeface="Calibri"/>
              <a:cs typeface="Calibri"/>
            </a:endParaRPr>
          </a:p>
          <a:p>
            <a:pPr marL="12700">
              <a:lnSpc>
                <a:spcPct val="100000"/>
              </a:lnSpc>
              <a:spcBef>
                <a:spcPts val="1105"/>
              </a:spcBef>
            </a:pPr>
            <a:r>
              <a:rPr sz="1600" b="1" dirty="0">
                <a:latin typeface="Calibri"/>
                <a:cs typeface="Calibri"/>
              </a:rPr>
              <a:t>Arrival,</a:t>
            </a:r>
            <a:r>
              <a:rPr sz="1600" b="1" spc="-55" dirty="0">
                <a:latin typeface="Calibri"/>
                <a:cs typeface="Calibri"/>
              </a:rPr>
              <a:t> </a:t>
            </a:r>
            <a:r>
              <a:rPr sz="1600" b="1" dirty="0">
                <a:latin typeface="Calibri"/>
                <a:cs typeface="Calibri"/>
              </a:rPr>
              <a:t>Parking,</a:t>
            </a:r>
            <a:r>
              <a:rPr sz="1600" b="1" spc="-55" dirty="0">
                <a:latin typeface="Calibri"/>
                <a:cs typeface="Calibri"/>
              </a:rPr>
              <a:t> </a:t>
            </a:r>
            <a:r>
              <a:rPr sz="1600" b="1" dirty="0">
                <a:latin typeface="Calibri"/>
                <a:cs typeface="Calibri"/>
              </a:rPr>
              <a:t>and</a:t>
            </a:r>
            <a:r>
              <a:rPr sz="1600" b="1" spc="-55" dirty="0">
                <a:latin typeface="Calibri"/>
                <a:cs typeface="Calibri"/>
              </a:rPr>
              <a:t> </a:t>
            </a:r>
            <a:r>
              <a:rPr sz="1600" b="1" spc="-10" dirty="0">
                <a:latin typeface="Calibri"/>
                <a:cs typeface="Calibri"/>
              </a:rPr>
              <a:t>Equipment</a:t>
            </a:r>
            <a:endParaRPr sz="1600" dirty="0">
              <a:latin typeface="Calibri"/>
              <a:cs typeface="Calibri"/>
            </a:endParaRPr>
          </a:p>
          <a:p>
            <a:pPr marL="12700" marR="55880">
              <a:lnSpc>
                <a:spcPts val="1620"/>
              </a:lnSpc>
              <a:spcBef>
                <a:spcPts val="5"/>
              </a:spcBef>
            </a:pPr>
            <a:r>
              <a:rPr sz="1250" dirty="0">
                <a:latin typeface="Calibri"/>
                <a:cs typeface="Calibri"/>
              </a:rPr>
              <a:t>Upon</a:t>
            </a:r>
            <a:r>
              <a:rPr sz="1250" spc="-30" dirty="0">
                <a:latin typeface="Calibri"/>
                <a:cs typeface="Calibri"/>
              </a:rPr>
              <a:t> </a:t>
            </a:r>
            <a:r>
              <a:rPr sz="1250" dirty="0">
                <a:latin typeface="Calibri"/>
                <a:cs typeface="Calibri"/>
              </a:rPr>
              <a:t>arrival,</a:t>
            </a:r>
            <a:r>
              <a:rPr sz="1250" spc="-40" dirty="0">
                <a:latin typeface="Calibri"/>
                <a:cs typeface="Calibri"/>
              </a:rPr>
              <a:t> </a:t>
            </a:r>
            <a:r>
              <a:rPr sz="1250" dirty="0">
                <a:latin typeface="Calibri"/>
                <a:cs typeface="Calibri"/>
              </a:rPr>
              <a:t>units</a:t>
            </a:r>
            <a:r>
              <a:rPr sz="1250" spc="-40" dirty="0">
                <a:latin typeface="Calibri"/>
                <a:cs typeface="Calibri"/>
              </a:rPr>
              <a:t> </a:t>
            </a:r>
            <a:r>
              <a:rPr sz="1250" dirty="0">
                <a:latin typeface="Calibri"/>
                <a:cs typeface="Calibri"/>
              </a:rPr>
              <a:t>will</a:t>
            </a:r>
            <a:r>
              <a:rPr sz="1250" spc="-35" dirty="0">
                <a:latin typeface="Calibri"/>
                <a:cs typeface="Calibri"/>
              </a:rPr>
              <a:t> </a:t>
            </a:r>
            <a:r>
              <a:rPr sz="1250" dirty="0">
                <a:latin typeface="Calibri"/>
                <a:cs typeface="Calibri"/>
              </a:rPr>
              <a:t>be</a:t>
            </a:r>
            <a:r>
              <a:rPr sz="1250" spc="-25" dirty="0">
                <a:latin typeface="Calibri"/>
                <a:cs typeface="Calibri"/>
              </a:rPr>
              <a:t> </a:t>
            </a:r>
            <a:r>
              <a:rPr sz="1250" dirty="0">
                <a:latin typeface="Calibri"/>
                <a:cs typeface="Calibri"/>
              </a:rPr>
              <a:t>directed</a:t>
            </a:r>
            <a:r>
              <a:rPr sz="1250" spc="-30" dirty="0">
                <a:latin typeface="Calibri"/>
                <a:cs typeface="Calibri"/>
              </a:rPr>
              <a:t> </a:t>
            </a:r>
            <a:r>
              <a:rPr sz="1250" dirty="0">
                <a:latin typeface="Calibri"/>
                <a:cs typeface="Calibri"/>
              </a:rPr>
              <a:t>to</a:t>
            </a:r>
            <a:r>
              <a:rPr sz="1250" spc="-40" dirty="0">
                <a:latin typeface="Calibri"/>
                <a:cs typeface="Calibri"/>
              </a:rPr>
              <a:t> </a:t>
            </a:r>
            <a:r>
              <a:rPr sz="1250" dirty="0">
                <a:latin typeface="Calibri"/>
                <a:cs typeface="Calibri"/>
              </a:rPr>
              <a:t>their</a:t>
            </a:r>
            <a:r>
              <a:rPr sz="1250" spc="-45" dirty="0">
                <a:latin typeface="Calibri"/>
                <a:cs typeface="Calibri"/>
              </a:rPr>
              <a:t> </a:t>
            </a:r>
            <a:r>
              <a:rPr sz="1250" dirty="0">
                <a:latin typeface="Calibri"/>
                <a:cs typeface="Calibri"/>
              </a:rPr>
              <a:t>assigned</a:t>
            </a:r>
            <a:r>
              <a:rPr sz="1250" spc="-25" dirty="0">
                <a:latin typeface="Calibri"/>
                <a:cs typeface="Calibri"/>
              </a:rPr>
              <a:t> </a:t>
            </a:r>
            <a:r>
              <a:rPr sz="1250" dirty="0">
                <a:latin typeface="Calibri"/>
                <a:cs typeface="Calibri"/>
              </a:rPr>
              <a:t>campsite.</a:t>
            </a:r>
            <a:r>
              <a:rPr sz="1250" spc="-35" dirty="0">
                <a:latin typeface="Calibri"/>
                <a:cs typeface="Calibri"/>
              </a:rPr>
              <a:t> </a:t>
            </a:r>
            <a:r>
              <a:rPr sz="1250" dirty="0">
                <a:latin typeface="Calibri"/>
                <a:cs typeface="Calibri"/>
              </a:rPr>
              <a:t>The</a:t>
            </a:r>
            <a:r>
              <a:rPr sz="1250" spc="-30" dirty="0">
                <a:latin typeface="Calibri"/>
                <a:cs typeface="Calibri"/>
              </a:rPr>
              <a:t> </a:t>
            </a:r>
            <a:r>
              <a:rPr sz="1250" dirty="0">
                <a:latin typeface="Calibri"/>
                <a:cs typeface="Calibri"/>
              </a:rPr>
              <a:t>unit</a:t>
            </a:r>
            <a:r>
              <a:rPr sz="1250" spc="-40" dirty="0">
                <a:latin typeface="Calibri"/>
                <a:cs typeface="Calibri"/>
              </a:rPr>
              <a:t> </a:t>
            </a:r>
            <a:r>
              <a:rPr sz="1250" dirty="0">
                <a:latin typeface="Calibri"/>
                <a:cs typeface="Calibri"/>
              </a:rPr>
              <a:t>may</a:t>
            </a:r>
            <a:r>
              <a:rPr sz="1250" spc="5" dirty="0">
                <a:latin typeface="Calibri"/>
                <a:cs typeface="Calibri"/>
              </a:rPr>
              <a:t> </a:t>
            </a:r>
            <a:r>
              <a:rPr sz="1250" spc="-10" dirty="0">
                <a:latin typeface="Calibri"/>
                <a:cs typeface="Calibri"/>
              </a:rPr>
              <a:t>TEMPORARILY </a:t>
            </a:r>
            <a:r>
              <a:rPr sz="1250" dirty="0">
                <a:latin typeface="Calibri"/>
                <a:cs typeface="Calibri"/>
              </a:rPr>
              <a:t>drive</a:t>
            </a:r>
            <a:r>
              <a:rPr sz="1250" spc="-30" dirty="0">
                <a:latin typeface="Calibri"/>
                <a:cs typeface="Calibri"/>
              </a:rPr>
              <a:t> </a:t>
            </a:r>
            <a:r>
              <a:rPr sz="1250" dirty="0">
                <a:latin typeface="Calibri"/>
                <a:cs typeface="Calibri"/>
              </a:rPr>
              <a:t>vehicles</a:t>
            </a:r>
            <a:r>
              <a:rPr sz="1250" spc="-25" dirty="0">
                <a:latin typeface="Calibri"/>
                <a:cs typeface="Calibri"/>
              </a:rPr>
              <a:t> </a:t>
            </a:r>
            <a:r>
              <a:rPr sz="1250" dirty="0">
                <a:latin typeface="Calibri"/>
                <a:cs typeface="Calibri"/>
              </a:rPr>
              <a:t>down</a:t>
            </a:r>
            <a:r>
              <a:rPr sz="1250" spc="-35" dirty="0">
                <a:latin typeface="Calibri"/>
                <a:cs typeface="Calibri"/>
              </a:rPr>
              <a:t> </a:t>
            </a:r>
            <a:r>
              <a:rPr sz="1250" dirty="0">
                <a:latin typeface="Calibri"/>
                <a:cs typeface="Calibri"/>
              </a:rPr>
              <a:t>into</a:t>
            </a:r>
            <a:r>
              <a:rPr sz="1250" spc="-30" dirty="0">
                <a:latin typeface="Calibri"/>
                <a:cs typeface="Calibri"/>
              </a:rPr>
              <a:t> </a:t>
            </a:r>
            <a:r>
              <a:rPr sz="1250" dirty="0">
                <a:latin typeface="Calibri"/>
                <a:cs typeface="Calibri"/>
              </a:rPr>
              <a:t>the</a:t>
            </a:r>
            <a:r>
              <a:rPr sz="1250" spc="-35" dirty="0">
                <a:latin typeface="Calibri"/>
                <a:cs typeface="Calibri"/>
              </a:rPr>
              <a:t> </a:t>
            </a:r>
            <a:r>
              <a:rPr sz="1250" dirty="0">
                <a:latin typeface="Calibri"/>
                <a:cs typeface="Calibri"/>
              </a:rPr>
              <a:t>campsite</a:t>
            </a:r>
            <a:r>
              <a:rPr sz="1250" spc="-35" dirty="0">
                <a:latin typeface="Calibri"/>
                <a:cs typeface="Calibri"/>
              </a:rPr>
              <a:t> </a:t>
            </a:r>
            <a:r>
              <a:rPr sz="1250" dirty="0">
                <a:latin typeface="Calibri"/>
                <a:cs typeface="Calibri"/>
              </a:rPr>
              <a:t>to</a:t>
            </a:r>
            <a:r>
              <a:rPr sz="1250" spc="-35" dirty="0">
                <a:latin typeface="Calibri"/>
                <a:cs typeface="Calibri"/>
              </a:rPr>
              <a:t> </a:t>
            </a:r>
            <a:r>
              <a:rPr sz="1250" dirty="0">
                <a:latin typeface="Calibri"/>
                <a:cs typeface="Calibri"/>
              </a:rPr>
              <a:t>unload</a:t>
            </a:r>
            <a:r>
              <a:rPr sz="1250" spc="-25" dirty="0">
                <a:latin typeface="Calibri"/>
                <a:cs typeface="Calibri"/>
              </a:rPr>
              <a:t> </a:t>
            </a:r>
            <a:r>
              <a:rPr sz="1250" dirty="0">
                <a:latin typeface="Calibri"/>
                <a:cs typeface="Calibri"/>
              </a:rPr>
              <a:t>Scouts</a:t>
            </a:r>
            <a:r>
              <a:rPr sz="1250" spc="-35" dirty="0">
                <a:latin typeface="Calibri"/>
                <a:cs typeface="Calibri"/>
              </a:rPr>
              <a:t> </a:t>
            </a:r>
            <a:r>
              <a:rPr sz="1250" dirty="0">
                <a:latin typeface="Calibri"/>
                <a:cs typeface="Calibri"/>
              </a:rPr>
              <a:t>and</a:t>
            </a:r>
            <a:r>
              <a:rPr sz="1250" spc="-30" dirty="0">
                <a:latin typeface="Calibri"/>
                <a:cs typeface="Calibri"/>
              </a:rPr>
              <a:t> </a:t>
            </a:r>
            <a:r>
              <a:rPr sz="1250" spc="-10" dirty="0">
                <a:latin typeface="Calibri"/>
                <a:cs typeface="Calibri"/>
              </a:rPr>
              <a:t>equipment.</a:t>
            </a:r>
            <a:r>
              <a:rPr sz="1250" spc="-30" dirty="0">
                <a:latin typeface="Calibri"/>
                <a:cs typeface="Calibri"/>
              </a:rPr>
              <a:t> </a:t>
            </a:r>
            <a:r>
              <a:rPr sz="1250" dirty="0">
                <a:latin typeface="Calibri"/>
                <a:cs typeface="Calibri"/>
              </a:rPr>
              <a:t>One</a:t>
            </a:r>
            <a:r>
              <a:rPr sz="1250" spc="-25" dirty="0">
                <a:latin typeface="Calibri"/>
                <a:cs typeface="Calibri"/>
              </a:rPr>
              <a:t> </a:t>
            </a:r>
            <a:r>
              <a:rPr sz="1250" dirty="0">
                <a:latin typeface="Calibri"/>
                <a:cs typeface="Calibri"/>
              </a:rPr>
              <a:t>tow</a:t>
            </a:r>
            <a:r>
              <a:rPr sz="1250" spc="-30" dirty="0">
                <a:latin typeface="Calibri"/>
                <a:cs typeface="Calibri"/>
              </a:rPr>
              <a:t> </a:t>
            </a:r>
            <a:r>
              <a:rPr sz="1250" spc="-10" dirty="0">
                <a:latin typeface="Calibri"/>
                <a:cs typeface="Calibri"/>
              </a:rPr>
              <a:t>vehicle </a:t>
            </a:r>
            <a:r>
              <a:rPr sz="1250" dirty="0">
                <a:latin typeface="Calibri"/>
                <a:cs typeface="Calibri"/>
              </a:rPr>
              <a:t>and</a:t>
            </a:r>
            <a:r>
              <a:rPr sz="1250" spc="-30" dirty="0">
                <a:latin typeface="Calibri"/>
                <a:cs typeface="Calibri"/>
              </a:rPr>
              <a:t> </a:t>
            </a:r>
            <a:r>
              <a:rPr sz="1250" dirty="0">
                <a:latin typeface="Calibri"/>
                <a:cs typeface="Calibri"/>
              </a:rPr>
              <a:t>trailer</a:t>
            </a:r>
            <a:r>
              <a:rPr sz="1250" spc="-35" dirty="0">
                <a:latin typeface="Calibri"/>
                <a:cs typeface="Calibri"/>
              </a:rPr>
              <a:t> </a:t>
            </a:r>
            <a:r>
              <a:rPr sz="1250" dirty="0">
                <a:latin typeface="Calibri"/>
                <a:cs typeface="Calibri"/>
              </a:rPr>
              <a:t>will</a:t>
            </a:r>
            <a:r>
              <a:rPr sz="1250" spc="-40" dirty="0">
                <a:latin typeface="Calibri"/>
                <a:cs typeface="Calibri"/>
              </a:rPr>
              <a:t> </a:t>
            </a:r>
            <a:r>
              <a:rPr sz="1250" dirty="0">
                <a:latin typeface="Calibri"/>
                <a:cs typeface="Calibri"/>
              </a:rPr>
              <a:t>be</a:t>
            </a:r>
            <a:r>
              <a:rPr sz="1250" spc="-35" dirty="0">
                <a:latin typeface="Calibri"/>
                <a:cs typeface="Calibri"/>
              </a:rPr>
              <a:t> </a:t>
            </a:r>
            <a:r>
              <a:rPr sz="1250" dirty="0">
                <a:latin typeface="Calibri"/>
                <a:cs typeface="Calibri"/>
              </a:rPr>
              <a:t>allowed</a:t>
            </a:r>
            <a:r>
              <a:rPr sz="1250" spc="-25" dirty="0">
                <a:latin typeface="Calibri"/>
                <a:cs typeface="Calibri"/>
              </a:rPr>
              <a:t> </a:t>
            </a:r>
            <a:r>
              <a:rPr sz="1250" dirty="0">
                <a:latin typeface="Calibri"/>
                <a:cs typeface="Calibri"/>
              </a:rPr>
              <a:t>to</a:t>
            </a:r>
            <a:r>
              <a:rPr sz="1250" spc="-35" dirty="0">
                <a:latin typeface="Calibri"/>
                <a:cs typeface="Calibri"/>
              </a:rPr>
              <a:t> </a:t>
            </a:r>
            <a:r>
              <a:rPr sz="1250" dirty="0">
                <a:latin typeface="Calibri"/>
                <a:cs typeface="Calibri"/>
              </a:rPr>
              <a:t>remain</a:t>
            </a:r>
            <a:r>
              <a:rPr sz="1250" spc="-25" dirty="0">
                <a:latin typeface="Calibri"/>
                <a:cs typeface="Calibri"/>
              </a:rPr>
              <a:t> </a:t>
            </a:r>
            <a:r>
              <a:rPr sz="1250" dirty="0">
                <a:latin typeface="Calibri"/>
                <a:cs typeface="Calibri"/>
              </a:rPr>
              <a:t>in</a:t>
            </a:r>
            <a:r>
              <a:rPr sz="1250" spc="-35" dirty="0">
                <a:latin typeface="Calibri"/>
                <a:cs typeface="Calibri"/>
              </a:rPr>
              <a:t> </a:t>
            </a:r>
            <a:r>
              <a:rPr sz="1250" dirty="0">
                <a:latin typeface="Calibri"/>
                <a:cs typeface="Calibri"/>
              </a:rPr>
              <a:t>the</a:t>
            </a:r>
            <a:r>
              <a:rPr sz="1250" spc="-35" dirty="0">
                <a:latin typeface="Calibri"/>
                <a:cs typeface="Calibri"/>
              </a:rPr>
              <a:t> </a:t>
            </a:r>
            <a:r>
              <a:rPr sz="1250" dirty="0">
                <a:latin typeface="Calibri"/>
                <a:cs typeface="Calibri"/>
              </a:rPr>
              <a:t>camping</a:t>
            </a:r>
            <a:r>
              <a:rPr sz="1250" spc="-30" dirty="0">
                <a:latin typeface="Calibri"/>
                <a:cs typeface="Calibri"/>
              </a:rPr>
              <a:t> </a:t>
            </a:r>
            <a:r>
              <a:rPr sz="1250" spc="-10" dirty="0">
                <a:latin typeface="Calibri"/>
                <a:cs typeface="Calibri"/>
              </a:rPr>
              <a:t>area.</a:t>
            </a:r>
            <a:endParaRPr sz="1250" dirty="0">
              <a:latin typeface="Calibri"/>
              <a:cs typeface="Calibri"/>
            </a:endParaRPr>
          </a:p>
          <a:p>
            <a:pPr marL="12700">
              <a:lnSpc>
                <a:spcPct val="100000"/>
              </a:lnSpc>
              <a:spcBef>
                <a:spcPts val="610"/>
              </a:spcBef>
            </a:pPr>
            <a:r>
              <a:rPr sz="1250" b="1" dirty="0">
                <a:latin typeface="Calibri"/>
                <a:cs typeface="Calibri"/>
              </a:rPr>
              <a:t>Max</a:t>
            </a:r>
            <a:r>
              <a:rPr sz="1250" b="1" spc="-50" dirty="0">
                <a:latin typeface="Calibri"/>
                <a:cs typeface="Calibri"/>
              </a:rPr>
              <a:t> </a:t>
            </a:r>
            <a:r>
              <a:rPr sz="1250" b="1" spc="-10" dirty="0">
                <a:latin typeface="Calibri"/>
                <a:cs typeface="Calibri"/>
              </a:rPr>
              <a:t>Speed</a:t>
            </a:r>
            <a:r>
              <a:rPr sz="1250" b="1" spc="-50" dirty="0">
                <a:latin typeface="Calibri"/>
                <a:cs typeface="Calibri"/>
              </a:rPr>
              <a:t> </a:t>
            </a:r>
            <a:r>
              <a:rPr sz="1250" b="1" dirty="0">
                <a:latin typeface="Calibri"/>
                <a:cs typeface="Calibri"/>
              </a:rPr>
              <a:t>on</a:t>
            </a:r>
            <a:r>
              <a:rPr sz="1250" b="1" spc="-50" dirty="0">
                <a:latin typeface="Calibri"/>
                <a:cs typeface="Calibri"/>
              </a:rPr>
              <a:t> </a:t>
            </a:r>
            <a:r>
              <a:rPr sz="1250" b="1" dirty="0">
                <a:latin typeface="Calibri"/>
                <a:cs typeface="Calibri"/>
              </a:rPr>
              <a:t>Camp</a:t>
            </a:r>
            <a:r>
              <a:rPr sz="1250" b="1" spc="-45" dirty="0">
                <a:latin typeface="Calibri"/>
                <a:cs typeface="Calibri"/>
              </a:rPr>
              <a:t> </a:t>
            </a:r>
            <a:r>
              <a:rPr sz="1250" b="1" spc="-10" dirty="0">
                <a:latin typeface="Calibri"/>
                <a:cs typeface="Calibri"/>
              </a:rPr>
              <a:t>Roads:</a:t>
            </a:r>
            <a:r>
              <a:rPr sz="1250" b="1" spc="-50" dirty="0">
                <a:latin typeface="Calibri"/>
                <a:cs typeface="Calibri"/>
              </a:rPr>
              <a:t> </a:t>
            </a:r>
            <a:r>
              <a:rPr sz="1250" b="1" dirty="0">
                <a:latin typeface="Calibri"/>
                <a:cs typeface="Calibri"/>
              </a:rPr>
              <a:t>10</a:t>
            </a:r>
            <a:r>
              <a:rPr sz="1250" b="1" spc="-50" dirty="0">
                <a:latin typeface="Calibri"/>
                <a:cs typeface="Calibri"/>
              </a:rPr>
              <a:t> </a:t>
            </a:r>
            <a:r>
              <a:rPr sz="1250" b="1" spc="-25" dirty="0">
                <a:latin typeface="Calibri"/>
                <a:cs typeface="Calibri"/>
              </a:rPr>
              <a:t>MPH</a:t>
            </a:r>
            <a:endParaRPr sz="1250" dirty="0">
              <a:latin typeface="Calibri"/>
              <a:cs typeface="Calibri"/>
            </a:endParaRPr>
          </a:p>
          <a:p>
            <a:pPr marL="12700">
              <a:lnSpc>
                <a:spcPts val="1755"/>
              </a:lnSpc>
              <a:spcBef>
                <a:spcPts val="585"/>
              </a:spcBef>
            </a:pPr>
            <a:r>
              <a:rPr sz="1600" b="1" spc="-10" dirty="0">
                <a:latin typeface="Calibri"/>
                <a:cs typeface="Calibri"/>
              </a:rPr>
              <a:t>Check-</a:t>
            </a:r>
            <a:r>
              <a:rPr sz="1600" b="1" spc="-25" dirty="0">
                <a:latin typeface="Calibri"/>
                <a:cs typeface="Calibri"/>
              </a:rPr>
              <a:t>In</a:t>
            </a:r>
            <a:endParaRPr sz="1600" dirty="0">
              <a:latin typeface="Calibri"/>
              <a:cs typeface="Calibri"/>
            </a:endParaRPr>
          </a:p>
          <a:p>
            <a:pPr marL="12700" marR="116205">
              <a:lnSpc>
                <a:spcPts val="1240"/>
              </a:lnSpc>
              <a:spcBef>
                <a:spcPts val="90"/>
              </a:spcBef>
            </a:pPr>
            <a:r>
              <a:rPr sz="1250" dirty="0">
                <a:latin typeface="Calibri"/>
                <a:cs typeface="Calibri"/>
              </a:rPr>
              <a:t>Since</a:t>
            </a:r>
            <a:r>
              <a:rPr sz="1250" spc="-20" dirty="0">
                <a:latin typeface="Calibri"/>
                <a:cs typeface="Calibri"/>
              </a:rPr>
              <a:t> </a:t>
            </a:r>
            <a:r>
              <a:rPr sz="1250" dirty="0">
                <a:latin typeface="Calibri"/>
                <a:cs typeface="Calibri"/>
              </a:rPr>
              <a:t>units</a:t>
            </a:r>
            <a:r>
              <a:rPr sz="1250" spc="-15" dirty="0">
                <a:latin typeface="Calibri"/>
                <a:cs typeface="Calibri"/>
              </a:rPr>
              <a:t> </a:t>
            </a:r>
            <a:r>
              <a:rPr sz="1250" dirty="0">
                <a:latin typeface="Calibri"/>
                <a:cs typeface="Calibri"/>
              </a:rPr>
              <a:t>may</a:t>
            </a:r>
            <a:r>
              <a:rPr sz="1250" spc="-30" dirty="0">
                <a:latin typeface="Calibri"/>
                <a:cs typeface="Calibri"/>
              </a:rPr>
              <a:t> </a:t>
            </a:r>
            <a:r>
              <a:rPr sz="1250" dirty="0">
                <a:latin typeface="Calibri"/>
                <a:cs typeface="Calibri"/>
              </a:rPr>
              <a:t>have</a:t>
            </a:r>
            <a:r>
              <a:rPr sz="1250" spc="-25" dirty="0">
                <a:latin typeface="Calibri"/>
                <a:cs typeface="Calibri"/>
              </a:rPr>
              <a:t> </a:t>
            </a:r>
            <a:r>
              <a:rPr sz="1250" dirty="0">
                <a:latin typeface="Calibri"/>
                <a:cs typeface="Calibri"/>
              </a:rPr>
              <a:t>diverse</a:t>
            </a:r>
            <a:r>
              <a:rPr sz="1250" spc="-20" dirty="0">
                <a:latin typeface="Calibri"/>
                <a:cs typeface="Calibri"/>
              </a:rPr>
              <a:t> </a:t>
            </a:r>
            <a:r>
              <a:rPr sz="1250" spc="-10" dirty="0">
                <a:latin typeface="Calibri"/>
                <a:cs typeface="Calibri"/>
              </a:rPr>
              <a:t>scheduling</a:t>
            </a:r>
            <a:r>
              <a:rPr sz="1250" spc="-30" dirty="0">
                <a:latin typeface="Calibri"/>
                <a:cs typeface="Calibri"/>
              </a:rPr>
              <a:t> </a:t>
            </a:r>
            <a:r>
              <a:rPr sz="1250" spc="-10" dirty="0">
                <a:latin typeface="Calibri"/>
                <a:cs typeface="Calibri"/>
              </a:rPr>
              <a:t>constraints,</a:t>
            </a:r>
            <a:r>
              <a:rPr sz="1250" spc="-30" dirty="0">
                <a:latin typeface="Calibri"/>
                <a:cs typeface="Calibri"/>
              </a:rPr>
              <a:t> </a:t>
            </a:r>
            <a:r>
              <a:rPr sz="1250" dirty="0">
                <a:latin typeface="Calibri"/>
                <a:cs typeface="Calibri"/>
              </a:rPr>
              <a:t>units</a:t>
            </a:r>
            <a:r>
              <a:rPr sz="1250" spc="-25" dirty="0">
                <a:latin typeface="Calibri"/>
                <a:cs typeface="Calibri"/>
              </a:rPr>
              <a:t> </a:t>
            </a:r>
            <a:r>
              <a:rPr sz="1250" dirty="0">
                <a:latin typeface="Calibri"/>
                <a:cs typeface="Calibri"/>
              </a:rPr>
              <a:t>may</a:t>
            </a:r>
            <a:r>
              <a:rPr sz="1250" spc="-25" dirty="0">
                <a:latin typeface="Calibri"/>
                <a:cs typeface="Calibri"/>
              </a:rPr>
              <a:t> </a:t>
            </a:r>
            <a:r>
              <a:rPr sz="1250" dirty="0">
                <a:latin typeface="Calibri"/>
                <a:cs typeface="Calibri"/>
              </a:rPr>
              <a:t>check</a:t>
            </a:r>
            <a:r>
              <a:rPr sz="1250" spc="-20" dirty="0">
                <a:latin typeface="Calibri"/>
                <a:cs typeface="Calibri"/>
              </a:rPr>
              <a:t> </a:t>
            </a:r>
            <a:r>
              <a:rPr sz="1250" dirty="0">
                <a:latin typeface="Calibri"/>
                <a:cs typeface="Calibri"/>
              </a:rPr>
              <a:t>in</a:t>
            </a:r>
            <a:r>
              <a:rPr sz="1250" spc="-20" dirty="0">
                <a:latin typeface="Calibri"/>
                <a:cs typeface="Calibri"/>
              </a:rPr>
              <a:t> </a:t>
            </a:r>
            <a:r>
              <a:rPr sz="1250" dirty="0">
                <a:latin typeface="Calibri"/>
                <a:cs typeface="Calibri"/>
              </a:rPr>
              <a:t>on</a:t>
            </a:r>
            <a:r>
              <a:rPr sz="1250" spc="-25" dirty="0">
                <a:latin typeface="Calibri"/>
                <a:cs typeface="Calibri"/>
              </a:rPr>
              <a:t> </a:t>
            </a:r>
            <a:r>
              <a:rPr sz="1250" dirty="0">
                <a:latin typeface="Calibri"/>
                <a:cs typeface="Calibri"/>
              </a:rPr>
              <a:t>Friday</a:t>
            </a:r>
            <a:r>
              <a:rPr sz="1250" spc="-25" dirty="0">
                <a:latin typeface="Calibri"/>
                <a:cs typeface="Calibri"/>
              </a:rPr>
              <a:t> </a:t>
            </a:r>
            <a:r>
              <a:rPr sz="1250" spc="-10" dirty="0">
                <a:latin typeface="Calibri"/>
                <a:cs typeface="Calibri"/>
              </a:rPr>
              <a:t>evening </a:t>
            </a:r>
            <a:r>
              <a:rPr sz="1250" dirty="0">
                <a:latin typeface="Calibri"/>
                <a:cs typeface="Calibri"/>
              </a:rPr>
              <a:t>or</a:t>
            </a:r>
            <a:r>
              <a:rPr sz="1250" spc="-25" dirty="0">
                <a:latin typeface="Calibri"/>
                <a:cs typeface="Calibri"/>
              </a:rPr>
              <a:t> </a:t>
            </a:r>
            <a:r>
              <a:rPr sz="1250" dirty="0">
                <a:latin typeface="Calibri"/>
                <a:cs typeface="Calibri"/>
              </a:rPr>
              <a:t>Saturday</a:t>
            </a:r>
            <a:r>
              <a:rPr sz="1250" spc="-20" dirty="0">
                <a:latin typeface="Calibri"/>
                <a:cs typeface="Calibri"/>
              </a:rPr>
              <a:t> </a:t>
            </a:r>
            <a:r>
              <a:rPr sz="1250" dirty="0">
                <a:latin typeface="Calibri"/>
                <a:cs typeface="Calibri"/>
              </a:rPr>
              <a:t>morning.</a:t>
            </a:r>
            <a:r>
              <a:rPr sz="1250" spc="240" dirty="0">
                <a:latin typeface="Calibri"/>
                <a:cs typeface="Calibri"/>
              </a:rPr>
              <a:t> </a:t>
            </a:r>
            <a:r>
              <a:rPr sz="1250" dirty="0">
                <a:latin typeface="Calibri"/>
                <a:cs typeface="Calibri"/>
              </a:rPr>
              <a:t>Friday</a:t>
            </a:r>
            <a:r>
              <a:rPr sz="1250" spc="-25" dirty="0">
                <a:latin typeface="Calibri"/>
                <a:cs typeface="Calibri"/>
              </a:rPr>
              <a:t> </a:t>
            </a:r>
            <a:r>
              <a:rPr sz="1250" dirty="0">
                <a:latin typeface="Calibri"/>
                <a:cs typeface="Calibri"/>
              </a:rPr>
              <a:t>night</a:t>
            </a:r>
            <a:r>
              <a:rPr sz="1250" spc="-35" dirty="0">
                <a:latin typeface="Calibri"/>
                <a:cs typeface="Calibri"/>
              </a:rPr>
              <a:t> </a:t>
            </a:r>
            <a:r>
              <a:rPr sz="1250" spc="-10" dirty="0">
                <a:latin typeface="Calibri"/>
                <a:cs typeface="Calibri"/>
              </a:rPr>
              <a:t>check-</a:t>
            </a:r>
            <a:r>
              <a:rPr sz="1250" dirty="0">
                <a:latin typeface="Calibri"/>
                <a:cs typeface="Calibri"/>
              </a:rPr>
              <a:t>in</a:t>
            </a:r>
            <a:r>
              <a:rPr sz="1250" spc="-30" dirty="0">
                <a:latin typeface="Calibri"/>
                <a:cs typeface="Calibri"/>
              </a:rPr>
              <a:t> </a:t>
            </a:r>
            <a:r>
              <a:rPr sz="1250" dirty="0">
                <a:latin typeface="Calibri"/>
                <a:cs typeface="Calibri"/>
              </a:rPr>
              <a:t>at</a:t>
            </a:r>
            <a:r>
              <a:rPr sz="1250" spc="-30" dirty="0">
                <a:latin typeface="Calibri"/>
                <a:cs typeface="Calibri"/>
              </a:rPr>
              <a:t> </a:t>
            </a:r>
            <a:r>
              <a:rPr sz="1250" dirty="0">
                <a:latin typeface="Calibri"/>
                <a:cs typeface="Calibri"/>
              </a:rPr>
              <a:t>main</a:t>
            </a:r>
            <a:r>
              <a:rPr sz="1250" spc="-20" dirty="0">
                <a:latin typeface="Calibri"/>
                <a:cs typeface="Calibri"/>
              </a:rPr>
              <a:t> </a:t>
            </a:r>
            <a:r>
              <a:rPr sz="1250" dirty="0">
                <a:latin typeface="Calibri"/>
                <a:cs typeface="Calibri"/>
              </a:rPr>
              <a:t>gate,</a:t>
            </a:r>
            <a:r>
              <a:rPr sz="1250" spc="-20" dirty="0">
                <a:latin typeface="Calibri"/>
                <a:cs typeface="Calibri"/>
              </a:rPr>
              <a:t> </a:t>
            </a:r>
            <a:r>
              <a:rPr sz="1250" dirty="0">
                <a:latin typeface="Calibri"/>
                <a:cs typeface="Calibri"/>
              </a:rPr>
              <a:t>weather</a:t>
            </a:r>
            <a:r>
              <a:rPr sz="1250" spc="-25" dirty="0">
                <a:latin typeface="Calibri"/>
                <a:cs typeface="Calibri"/>
              </a:rPr>
              <a:t> </a:t>
            </a:r>
            <a:r>
              <a:rPr sz="1250" dirty="0">
                <a:latin typeface="Calibri"/>
                <a:cs typeface="Calibri"/>
              </a:rPr>
              <a:t>permitting.</a:t>
            </a:r>
            <a:r>
              <a:rPr sz="1250" spc="260" dirty="0">
                <a:latin typeface="Calibri"/>
                <a:cs typeface="Calibri"/>
              </a:rPr>
              <a:t> </a:t>
            </a:r>
            <a:r>
              <a:rPr sz="1250" spc="-10" dirty="0">
                <a:latin typeface="Calibri"/>
                <a:cs typeface="Calibri"/>
              </a:rPr>
              <a:t>Saturday </a:t>
            </a:r>
            <a:r>
              <a:rPr sz="1250" dirty="0">
                <a:latin typeface="Calibri"/>
                <a:cs typeface="Calibri"/>
              </a:rPr>
              <a:t>Morning</a:t>
            </a:r>
            <a:r>
              <a:rPr sz="1250" spc="-30" dirty="0">
                <a:latin typeface="Calibri"/>
                <a:cs typeface="Calibri"/>
              </a:rPr>
              <a:t> </a:t>
            </a:r>
            <a:r>
              <a:rPr sz="1250" spc="-10" dirty="0">
                <a:latin typeface="Calibri"/>
                <a:cs typeface="Calibri"/>
              </a:rPr>
              <a:t>Check-</a:t>
            </a:r>
            <a:r>
              <a:rPr sz="1250" dirty="0">
                <a:latin typeface="Calibri"/>
                <a:cs typeface="Calibri"/>
              </a:rPr>
              <a:t>In</a:t>
            </a:r>
            <a:r>
              <a:rPr sz="1250" spc="-15" dirty="0">
                <a:latin typeface="Calibri"/>
                <a:cs typeface="Calibri"/>
              </a:rPr>
              <a:t> </a:t>
            </a:r>
            <a:r>
              <a:rPr sz="1250" dirty="0">
                <a:latin typeface="Calibri"/>
                <a:cs typeface="Calibri"/>
              </a:rPr>
              <a:t>at</a:t>
            </a:r>
            <a:r>
              <a:rPr sz="1250" spc="-20" dirty="0">
                <a:latin typeface="Calibri"/>
                <a:cs typeface="Calibri"/>
              </a:rPr>
              <a:t> </a:t>
            </a:r>
            <a:r>
              <a:rPr sz="1250" dirty="0">
                <a:latin typeface="Calibri"/>
                <a:cs typeface="Calibri"/>
              </a:rPr>
              <a:t>Dining</a:t>
            </a:r>
            <a:r>
              <a:rPr sz="1250" spc="-25" dirty="0">
                <a:latin typeface="Calibri"/>
                <a:cs typeface="Calibri"/>
              </a:rPr>
              <a:t> </a:t>
            </a:r>
            <a:r>
              <a:rPr sz="1250" spc="-20" dirty="0">
                <a:latin typeface="Calibri"/>
                <a:cs typeface="Calibri"/>
              </a:rPr>
              <a:t>Hall.</a:t>
            </a:r>
            <a:endParaRPr sz="1250" dirty="0">
              <a:latin typeface="Calibri"/>
              <a:cs typeface="Calibri"/>
            </a:endParaRPr>
          </a:p>
          <a:p>
            <a:pPr>
              <a:lnSpc>
                <a:spcPct val="100000"/>
              </a:lnSpc>
            </a:pPr>
            <a:endParaRPr sz="1250" dirty="0">
              <a:latin typeface="Calibri"/>
              <a:cs typeface="Calibri"/>
            </a:endParaRPr>
          </a:p>
          <a:p>
            <a:pPr>
              <a:lnSpc>
                <a:spcPct val="100000"/>
              </a:lnSpc>
              <a:spcBef>
                <a:spcPts val="495"/>
              </a:spcBef>
            </a:pPr>
            <a:endParaRPr sz="1250" dirty="0">
              <a:latin typeface="Calibri"/>
              <a:cs typeface="Calibri"/>
            </a:endParaRPr>
          </a:p>
          <a:p>
            <a:pPr marL="12700">
              <a:lnSpc>
                <a:spcPct val="100000"/>
              </a:lnSpc>
            </a:pPr>
            <a:r>
              <a:rPr sz="1600" b="1" spc="-10" dirty="0">
                <a:latin typeface="Calibri"/>
                <a:cs typeface="Calibri"/>
              </a:rPr>
              <a:t>Check-</a:t>
            </a:r>
            <a:r>
              <a:rPr sz="1600" b="1" spc="-25" dirty="0">
                <a:latin typeface="Calibri"/>
                <a:cs typeface="Calibri"/>
              </a:rPr>
              <a:t>Out</a:t>
            </a:r>
            <a:endParaRPr sz="1600" dirty="0">
              <a:latin typeface="Calibri"/>
              <a:cs typeface="Calibri"/>
            </a:endParaRPr>
          </a:p>
          <a:p>
            <a:pPr marL="12700" marR="88900">
              <a:lnSpc>
                <a:spcPts val="1460"/>
              </a:lnSpc>
              <a:spcBef>
                <a:spcPts val="120"/>
              </a:spcBef>
            </a:pPr>
            <a:r>
              <a:rPr sz="1250" spc="-25" dirty="0">
                <a:latin typeface="Calibri"/>
                <a:cs typeface="Calibri"/>
              </a:rPr>
              <a:t>Units</a:t>
            </a:r>
            <a:r>
              <a:rPr sz="1250" spc="-50" dirty="0">
                <a:latin typeface="Calibri"/>
                <a:cs typeface="Calibri"/>
              </a:rPr>
              <a:t> </a:t>
            </a:r>
            <a:r>
              <a:rPr sz="1250" spc="-20" dirty="0">
                <a:latin typeface="Calibri"/>
                <a:cs typeface="Calibri"/>
              </a:rPr>
              <a:t>may</a:t>
            </a:r>
            <a:r>
              <a:rPr sz="1250" spc="-45" dirty="0">
                <a:latin typeface="Calibri"/>
                <a:cs typeface="Calibri"/>
              </a:rPr>
              <a:t> </a:t>
            </a:r>
            <a:r>
              <a:rPr sz="1250" spc="-20" dirty="0">
                <a:latin typeface="Calibri"/>
                <a:cs typeface="Calibri"/>
              </a:rPr>
              <a:t>check</a:t>
            </a:r>
            <a:r>
              <a:rPr sz="1250" spc="-50" dirty="0">
                <a:latin typeface="Calibri"/>
                <a:cs typeface="Calibri"/>
              </a:rPr>
              <a:t> </a:t>
            </a:r>
            <a:r>
              <a:rPr sz="1250" spc="-20" dirty="0">
                <a:latin typeface="Calibri"/>
                <a:cs typeface="Calibri"/>
              </a:rPr>
              <a:t>out</a:t>
            </a:r>
            <a:r>
              <a:rPr sz="1250" spc="-50" dirty="0">
                <a:latin typeface="Calibri"/>
                <a:cs typeface="Calibri"/>
              </a:rPr>
              <a:t> </a:t>
            </a:r>
            <a:r>
              <a:rPr sz="1250" spc="-20" dirty="0">
                <a:latin typeface="Calibri"/>
                <a:cs typeface="Calibri"/>
              </a:rPr>
              <a:t>after</a:t>
            </a:r>
            <a:r>
              <a:rPr sz="1250" spc="-50" dirty="0">
                <a:latin typeface="Calibri"/>
                <a:cs typeface="Calibri"/>
              </a:rPr>
              <a:t> </a:t>
            </a:r>
            <a:r>
              <a:rPr sz="1250" spc="-20" dirty="0">
                <a:latin typeface="Calibri"/>
                <a:cs typeface="Calibri"/>
              </a:rPr>
              <a:t>the</a:t>
            </a:r>
            <a:r>
              <a:rPr sz="1250" spc="-45" dirty="0">
                <a:latin typeface="Calibri"/>
                <a:cs typeface="Calibri"/>
              </a:rPr>
              <a:t> </a:t>
            </a:r>
            <a:r>
              <a:rPr sz="1250" spc="-25" dirty="0">
                <a:latin typeface="Calibri"/>
                <a:cs typeface="Calibri"/>
              </a:rPr>
              <a:t>Scouts</a:t>
            </a:r>
            <a:r>
              <a:rPr sz="1250" spc="-40" dirty="0">
                <a:latin typeface="Calibri"/>
                <a:cs typeface="Calibri"/>
              </a:rPr>
              <a:t> </a:t>
            </a:r>
            <a:r>
              <a:rPr sz="1250" spc="-20" dirty="0">
                <a:latin typeface="Calibri"/>
                <a:cs typeface="Calibri"/>
              </a:rPr>
              <a:t>Own</a:t>
            </a:r>
            <a:r>
              <a:rPr sz="1250" spc="-45" dirty="0">
                <a:latin typeface="Calibri"/>
                <a:cs typeface="Calibri"/>
              </a:rPr>
              <a:t> </a:t>
            </a:r>
            <a:r>
              <a:rPr sz="1250" spc="-25" dirty="0">
                <a:latin typeface="Calibri"/>
                <a:cs typeface="Calibri"/>
              </a:rPr>
              <a:t>Service</a:t>
            </a:r>
            <a:r>
              <a:rPr sz="1250" spc="-35" dirty="0">
                <a:latin typeface="Calibri"/>
                <a:cs typeface="Calibri"/>
              </a:rPr>
              <a:t> </a:t>
            </a:r>
            <a:r>
              <a:rPr sz="1250" spc="-20" dirty="0">
                <a:latin typeface="Calibri"/>
                <a:cs typeface="Calibri"/>
              </a:rPr>
              <a:t>on</a:t>
            </a:r>
            <a:r>
              <a:rPr sz="1250" spc="-40" dirty="0">
                <a:latin typeface="Calibri"/>
                <a:cs typeface="Calibri"/>
              </a:rPr>
              <a:t> </a:t>
            </a:r>
            <a:r>
              <a:rPr sz="1250" spc="-30" dirty="0">
                <a:latin typeface="Calibri"/>
                <a:cs typeface="Calibri"/>
              </a:rPr>
              <a:t>Sunday</a:t>
            </a:r>
            <a:r>
              <a:rPr sz="1250" spc="-40" dirty="0">
                <a:latin typeface="Calibri"/>
                <a:cs typeface="Calibri"/>
              </a:rPr>
              <a:t> </a:t>
            </a:r>
            <a:r>
              <a:rPr sz="1250" dirty="0">
                <a:latin typeface="Calibri"/>
                <a:cs typeface="Calibri"/>
              </a:rPr>
              <a:t>morning.</a:t>
            </a:r>
            <a:r>
              <a:rPr sz="1250" spc="480" dirty="0">
                <a:latin typeface="Calibri"/>
                <a:cs typeface="Calibri"/>
              </a:rPr>
              <a:t> </a:t>
            </a:r>
            <a:r>
              <a:rPr sz="1250" spc="-20" dirty="0">
                <a:latin typeface="Calibri"/>
                <a:cs typeface="Calibri"/>
              </a:rPr>
              <a:t>Units</a:t>
            </a:r>
            <a:r>
              <a:rPr sz="1250" spc="-45" dirty="0">
                <a:latin typeface="Calibri"/>
                <a:cs typeface="Calibri"/>
              </a:rPr>
              <a:t> </a:t>
            </a:r>
            <a:r>
              <a:rPr sz="1250" spc="-20" dirty="0">
                <a:latin typeface="Calibri"/>
                <a:cs typeface="Calibri"/>
              </a:rPr>
              <a:t>are</a:t>
            </a:r>
            <a:r>
              <a:rPr sz="1250" spc="-40" dirty="0">
                <a:latin typeface="Calibri"/>
                <a:cs typeface="Calibri"/>
              </a:rPr>
              <a:t> </a:t>
            </a:r>
            <a:r>
              <a:rPr sz="1250" spc="-30" dirty="0">
                <a:latin typeface="Calibri"/>
                <a:cs typeface="Calibri"/>
              </a:rPr>
              <a:t>expected</a:t>
            </a:r>
            <a:r>
              <a:rPr sz="1250" spc="-45" dirty="0">
                <a:latin typeface="Calibri"/>
                <a:cs typeface="Calibri"/>
              </a:rPr>
              <a:t> </a:t>
            </a:r>
            <a:r>
              <a:rPr sz="1250" spc="-25" dirty="0">
                <a:latin typeface="Calibri"/>
                <a:cs typeface="Calibri"/>
              </a:rPr>
              <a:t>to </a:t>
            </a:r>
            <a:r>
              <a:rPr sz="1250" spc="-30" dirty="0">
                <a:latin typeface="Calibri"/>
                <a:cs typeface="Calibri"/>
              </a:rPr>
              <a:t>police </a:t>
            </a:r>
            <a:r>
              <a:rPr sz="1250" spc="-20" dirty="0">
                <a:latin typeface="Calibri"/>
                <a:cs typeface="Calibri"/>
              </a:rPr>
              <a:t>their</a:t>
            </a:r>
            <a:r>
              <a:rPr sz="1250" spc="-35" dirty="0">
                <a:latin typeface="Calibri"/>
                <a:cs typeface="Calibri"/>
              </a:rPr>
              <a:t> </a:t>
            </a:r>
            <a:r>
              <a:rPr sz="1250" spc="-25" dirty="0">
                <a:latin typeface="Calibri"/>
                <a:cs typeface="Calibri"/>
              </a:rPr>
              <a:t>campsites</a:t>
            </a:r>
            <a:r>
              <a:rPr sz="1250" spc="-30" dirty="0">
                <a:latin typeface="Calibri"/>
                <a:cs typeface="Calibri"/>
              </a:rPr>
              <a:t> </a:t>
            </a:r>
            <a:r>
              <a:rPr sz="1250" dirty="0">
                <a:latin typeface="Calibri"/>
                <a:cs typeface="Calibri"/>
              </a:rPr>
              <a:t>of</a:t>
            </a:r>
            <a:r>
              <a:rPr sz="1250" spc="-15" dirty="0">
                <a:latin typeface="Calibri"/>
                <a:cs typeface="Calibri"/>
              </a:rPr>
              <a:t> </a:t>
            </a:r>
            <a:r>
              <a:rPr sz="1250" spc="-25" dirty="0">
                <a:latin typeface="Calibri"/>
                <a:cs typeface="Calibri"/>
              </a:rPr>
              <a:t>trash,</a:t>
            </a:r>
            <a:r>
              <a:rPr sz="1250" spc="-35" dirty="0">
                <a:latin typeface="Calibri"/>
                <a:cs typeface="Calibri"/>
              </a:rPr>
              <a:t> </a:t>
            </a:r>
            <a:r>
              <a:rPr sz="1250" spc="-30" dirty="0">
                <a:latin typeface="Calibri"/>
                <a:cs typeface="Calibri"/>
              </a:rPr>
              <a:t>belongings,</a:t>
            </a:r>
            <a:r>
              <a:rPr sz="1250" spc="-35" dirty="0">
                <a:latin typeface="Calibri"/>
                <a:cs typeface="Calibri"/>
              </a:rPr>
              <a:t> </a:t>
            </a:r>
            <a:r>
              <a:rPr sz="1250" spc="-25" dirty="0">
                <a:latin typeface="Calibri"/>
                <a:cs typeface="Calibri"/>
              </a:rPr>
              <a:t>and other</a:t>
            </a:r>
            <a:r>
              <a:rPr sz="1250" spc="-35" dirty="0">
                <a:latin typeface="Calibri"/>
                <a:cs typeface="Calibri"/>
              </a:rPr>
              <a:t> </a:t>
            </a:r>
            <a:r>
              <a:rPr sz="1250" spc="-10" dirty="0">
                <a:latin typeface="Calibri"/>
                <a:cs typeface="Calibri"/>
              </a:rPr>
              <a:t>debris.</a:t>
            </a:r>
            <a:endParaRPr sz="1250" dirty="0">
              <a:latin typeface="Calibri"/>
              <a:cs typeface="Calibri"/>
            </a:endParaRPr>
          </a:p>
          <a:p>
            <a:pPr marL="12700">
              <a:lnSpc>
                <a:spcPct val="100000"/>
              </a:lnSpc>
              <a:spcBef>
                <a:spcPts val="1115"/>
              </a:spcBef>
            </a:pPr>
            <a:r>
              <a:rPr sz="1250" spc="-25" dirty="0">
                <a:latin typeface="Calibri"/>
                <a:cs typeface="Calibri"/>
              </a:rPr>
              <a:t>Units</a:t>
            </a:r>
            <a:r>
              <a:rPr sz="1250" spc="-35" dirty="0">
                <a:latin typeface="Calibri"/>
                <a:cs typeface="Calibri"/>
              </a:rPr>
              <a:t> </a:t>
            </a:r>
            <a:r>
              <a:rPr sz="1250" spc="-20" dirty="0">
                <a:latin typeface="Calibri"/>
                <a:cs typeface="Calibri"/>
              </a:rPr>
              <a:t>are</a:t>
            </a:r>
            <a:r>
              <a:rPr sz="1250" spc="-30" dirty="0">
                <a:latin typeface="Calibri"/>
                <a:cs typeface="Calibri"/>
              </a:rPr>
              <a:t> responsible</a:t>
            </a:r>
            <a:r>
              <a:rPr sz="1250" spc="-35" dirty="0">
                <a:latin typeface="Calibri"/>
                <a:cs typeface="Calibri"/>
              </a:rPr>
              <a:t> </a:t>
            </a:r>
            <a:r>
              <a:rPr sz="1250" dirty="0">
                <a:latin typeface="Calibri"/>
                <a:cs typeface="Calibri"/>
              </a:rPr>
              <a:t>to</a:t>
            </a:r>
            <a:r>
              <a:rPr sz="1250" spc="-20" dirty="0">
                <a:latin typeface="Calibri"/>
                <a:cs typeface="Calibri"/>
              </a:rPr>
              <a:t> </a:t>
            </a:r>
            <a:r>
              <a:rPr sz="1250" spc="-30" dirty="0">
                <a:latin typeface="Calibri"/>
                <a:cs typeface="Calibri"/>
              </a:rPr>
              <a:t>dispose </a:t>
            </a:r>
            <a:r>
              <a:rPr sz="1250" spc="-20" dirty="0">
                <a:latin typeface="Calibri"/>
                <a:cs typeface="Calibri"/>
              </a:rPr>
              <a:t>of</a:t>
            </a:r>
            <a:r>
              <a:rPr sz="1250" spc="-40" dirty="0">
                <a:latin typeface="Calibri"/>
                <a:cs typeface="Calibri"/>
              </a:rPr>
              <a:t> </a:t>
            </a:r>
            <a:r>
              <a:rPr sz="1250" spc="-20" dirty="0">
                <a:latin typeface="Calibri"/>
                <a:cs typeface="Calibri"/>
              </a:rPr>
              <a:t>their</a:t>
            </a:r>
            <a:r>
              <a:rPr sz="1250" spc="-25" dirty="0">
                <a:latin typeface="Calibri"/>
                <a:cs typeface="Calibri"/>
              </a:rPr>
              <a:t> </a:t>
            </a:r>
            <a:r>
              <a:rPr sz="1250" spc="-20" dirty="0">
                <a:latin typeface="Calibri"/>
                <a:cs typeface="Calibri"/>
              </a:rPr>
              <a:t>own</a:t>
            </a:r>
            <a:r>
              <a:rPr sz="1250" spc="-35" dirty="0">
                <a:latin typeface="Calibri"/>
                <a:cs typeface="Calibri"/>
              </a:rPr>
              <a:t> </a:t>
            </a:r>
            <a:r>
              <a:rPr sz="1250" spc="-20" dirty="0">
                <a:latin typeface="Calibri"/>
                <a:cs typeface="Calibri"/>
              </a:rPr>
              <a:t>trash</a:t>
            </a:r>
            <a:r>
              <a:rPr sz="1250" spc="-30" dirty="0">
                <a:latin typeface="Calibri"/>
                <a:cs typeface="Calibri"/>
              </a:rPr>
              <a:t> </a:t>
            </a:r>
            <a:r>
              <a:rPr sz="1250" spc="-20" dirty="0">
                <a:latin typeface="Calibri"/>
                <a:cs typeface="Calibri"/>
              </a:rPr>
              <a:t>in</a:t>
            </a:r>
            <a:r>
              <a:rPr sz="1250" spc="-35" dirty="0">
                <a:latin typeface="Calibri"/>
                <a:cs typeface="Calibri"/>
              </a:rPr>
              <a:t> </a:t>
            </a:r>
            <a:r>
              <a:rPr sz="1250" spc="-20" dirty="0">
                <a:latin typeface="Calibri"/>
                <a:cs typeface="Calibri"/>
              </a:rPr>
              <a:t>the</a:t>
            </a:r>
            <a:r>
              <a:rPr sz="1250" spc="-35" dirty="0">
                <a:latin typeface="Calibri"/>
                <a:cs typeface="Calibri"/>
              </a:rPr>
              <a:t> </a:t>
            </a:r>
            <a:r>
              <a:rPr sz="1250" spc="-30" dirty="0">
                <a:latin typeface="Calibri"/>
                <a:cs typeface="Calibri"/>
              </a:rPr>
              <a:t>dumpster</a:t>
            </a:r>
            <a:r>
              <a:rPr sz="1250" spc="-35" dirty="0">
                <a:latin typeface="Calibri"/>
                <a:cs typeface="Calibri"/>
              </a:rPr>
              <a:t> </a:t>
            </a:r>
            <a:r>
              <a:rPr sz="1250" spc="-25" dirty="0">
                <a:latin typeface="Calibri"/>
                <a:cs typeface="Calibri"/>
              </a:rPr>
              <a:t>behind</a:t>
            </a:r>
            <a:r>
              <a:rPr sz="1250" spc="-35" dirty="0">
                <a:latin typeface="Calibri"/>
                <a:cs typeface="Calibri"/>
              </a:rPr>
              <a:t> </a:t>
            </a:r>
            <a:r>
              <a:rPr sz="1250" spc="-20" dirty="0">
                <a:latin typeface="Calibri"/>
                <a:cs typeface="Calibri"/>
              </a:rPr>
              <a:t>the</a:t>
            </a:r>
            <a:r>
              <a:rPr sz="1250" spc="-30" dirty="0">
                <a:latin typeface="Calibri"/>
                <a:cs typeface="Calibri"/>
              </a:rPr>
              <a:t> Dining</a:t>
            </a:r>
            <a:r>
              <a:rPr sz="1250" spc="-35" dirty="0">
                <a:latin typeface="Calibri"/>
                <a:cs typeface="Calibri"/>
              </a:rPr>
              <a:t> </a:t>
            </a:r>
            <a:r>
              <a:rPr sz="1250" spc="-20" dirty="0">
                <a:latin typeface="Calibri"/>
                <a:cs typeface="Calibri"/>
              </a:rPr>
              <a:t>Hall</a:t>
            </a:r>
            <a:endParaRPr sz="1250" dirty="0">
              <a:latin typeface="Calibri"/>
              <a:cs typeface="Calibri"/>
            </a:endParaRPr>
          </a:p>
        </p:txBody>
      </p:sp>
      <p:pic>
        <p:nvPicPr>
          <p:cNvPr id="7" name="Picture 6">
            <a:extLst>
              <a:ext uri="{FF2B5EF4-FFF2-40B4-BE49-F238E27FC236}">
                <a16:creationId xmlns:a16="http://schemas.microsoft.com/office/drawing/2014/main" id="{AB6A0AE4-026E-FF1D-1D6F-DAE14BF67CB6}"/>
              </a:ext>
            </a:extLst>
          </p:cNvPr>
          <p:cNvPicPr>
            <a:picLocks noChangeAspect="1"/>
          </p:cNvPicPr>
          <p:nvPr/>
        </p:nvPicPr>
        <p:blipFill>
          <a:blip r:embed="rId2"/>
          <a:stretch>
            <a:fillRect/>
          </a:stretch>
        </p:blipFill>
        <p:spPr>
          <a:xfrm>
            <a:off x="2427207" y="6593677"/>
            <a:ext cx="5203986" cy="2840925"/>
          </a:xfrm>
          <a:prstGeom prst="rect">
            <a:avLst/>
          </a:prstGeom>
        </p:spPr>
      </p:pic>
      <p:pic>
        <p:nvPicPr>
          <p:cNvPr id="8" name="Picture 7">
            <a:extLst>
              <a:ext uri="{FF2B5EF4-FFF2-40B4-BE49-F238E27FC236}">
                <a16:creationId xmlns:a16="http://schemas.microsoft.com/office/drawing/2014/main" id="{08C0B900-CEC2-A059-8A07-09495288EFDC}"/>
              </a:ext>
            </a:extLst>
          </p:cNvPr>
          <p:cNvPicPr>
            <a:picLocks noChangeAspect="1"/>
          </p:cNvPicPr>
          <p:nvPr/>
        </p:nvPicPr>
        <p:blipFill>
          <a:blip r:embed="rId3"/>
          <a:stretch>
            <a:fillRect/>
          </a:stretch>
        </p:blipFill>
        <p:spPr>
          <a:xfrm>
            <a:off x="2435038" y="6620560"/>
            <a:ext cx="2136962" cy="2374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6</a:t>
            </a:fld>
            <a:endParaRPr spc="-25" dirty="0"/>
          </a:p>
        </p:txBody>
      </p:sp>
      <p:sp>
        <p:nvSpPr>
          <p:cNvPr id="2" name="object 2"/>
          <p:cNvSpPr txBox="1"/>
          <p:nvPr/>
        </p:nvSpPr>
        <p:spPr>
          <a:xfrm>
            <a:off x="897432" y="882141"/>
            <a:ext cx="8094168" cy="2848408"/>
          </a:xfrm>
          <a:prstGeom prst="rect">
            <a:avLst/>
          </a:prstGeom>
        </p:spPr>
        <p:txBody>
          <a:bodyPr vert="horz" wrap="square" lIns="0" tIns="12065" rIns="0" bIns="0" rtlCol="0">
            <a:spAutoFit/>
          </a:bodyPr>
          <a:lstStyle/>
          <a:p>
            <a:pPr marL="12700">
              <a:lnSpc>
                <a:spcPct val="100000"/>
              </a:lnSpc>
              <a:spcBef>
                <a:spcPts val="95"/>
              </a:spcBef>
            </a:pPr>
            <a:r>
              <a:rPr sz="1600" b="1" dirty="0">
                <a:latin typeface="Calibri"/>
                <a:cs typeface="Calibri"/>
              </a:rPr>
              <a:t>Camporee</a:t>
            </a:r>
            <a:r>
              <a:rPr sz="1600" b="1" spc="-65" dirty="0">
                <a:latin typeface="Calibri"/>
                <a:cs typeface="Calibri"/>
              </a:rPr>
              <a:t> </a:t>
            </a:r>
            <a:r>
              <a:rPr sz="1600" b="1" dirty="0">
                <a:latin typeface="Calibri"/>
                <a:cs typeface="Calibri"/>
              </a:rPr>
              <a:t>Participant</a:t>
            </a:r>
            <a:r>
              <a:rPr sz="1600" b="1" spc="-75" dirty="0">
                <a:latin typeface="Calibri"/>
                <a:cs typeface="Calibri"/>
              </a:rPr>
              <a:t> </a:t>
            </a:r>
            <a:r>
              <a:rPr sz="1600" b="1" spc="-10" dirty="0">
                <a:latin typeface="Calibri"/>
                <a:cs typeface="Calibri"/>
              </a:rPr>
              <a:t>Requirements:</a:t>
            </a:r>
            <a:endParaRPr sz="1600" dirty="0">
              <a:latin typeface="Calibri"/>
              <a:cs typeface="Calibri"/>
            </a:endParaRPr>
          </a:p>
          <a:p>
            <a:pPr marL="516255" indent="-229870">
              <a:lnSpc>
                <a:spcPct val="100000"/>
              </a:lnSpc>
              <a:spcBef>
                <a:spcPts val="950"/>
              </a:spcBef>
              <a:buAutoNum type="arabicPeriod"/>
              <a:tabLst>
                <a:tab pos="516255" algn="l"/>
              </a:tabLst>
            </a:pPr>
            <a:r>
              <a:rPr sz="1600" spc="-30" dirty="0">
                <a:latin typeface="Calibri"/>
                <a:cs typeface="Calibri"/>
              </a:rPr>
              <a:t>Minimum two-</a:t>
            </a:r>
            <a:r>
              <a:rPr sz="1600" spc="-35" dirty="0">
                <a:latin typeface="Calibri"/>
                <a:cs typeface="Calibri"/>
              </a:rPr>
              <a:t>deep</a:t>
            </a:r>
            <a:r>
              <a:rPr sz="1600" spc="-20" dirty="0">
                <a:latin typeface="Calibri"/>
                <a:cs typeface="Calibri"/>
              </a:rPr>
              <a:t> </a:t>
            </a:r>
            <a:r>
              <a:rPr sz="1600" spc="-25" dirty="0">
                <a:latin typeface="Calibri"/>
                <a:cs typeface="Calibri"/>
              </a:rPr>
              <a:t>adult </a:t>
            </a:r>
            <a:r>
              <a:rPr sz="1600" spc="-30" dirty="0">
                <a:latin typeface="Calibri"/>
                <a:cs typeface="Calibri"/>
              </a:rPr>
              <a:t>leadership</a:t>
            </a:r>
            <a:r>
              <a:rPr sz="1600" spc="-25" dirty="0">
                <a:latin typeface="Calibri"/>
                <a:cs typeface="Calibri"/>
              </a:rPr>
              <a:t> </a:t>
            </a:r>
            <a:r>
              <a:rPr sz="1600" dirty="0">
                <a:latin typeface="Calibri"/>
                <a:cs typeface="Calibri"/>
              </a:rPr>
              <a:t>is</a:t>
            </a:r>
            <a:r>
              <a:rPr sz="1600" spc="-5" dirty="0">
                <a:latin typeface="Calibri"/>
                <a:cs typeface="Calibri"/>
              </a:rPr>
              <a:t> </a:t>
            </a:r>
            <a:r>
              <a:rPr sz="1600" spc="-10" dirty="0">
                <a:latin typeface="Calibri"/>
                <a:cs typeface="Calibri"/>
              </a:rPr>
              <a:t>required</a:t>
            </a:r>
            <a:endParaRPr sz="1600" dirty="0">
              <a:latin typeface="Calibri"/>
              <a:cs typeface="Calibri"/>
            </a:endParaRPr>
          </a:p>
          <a:p>
            <a:pPr marL="516255" indent="-229870">
              <a:lnSpc>
                <a:spcPct val="100000"/>
              </a:lnSpc>
              <a:spcBef>
                <a:spcPts val="25"/>
              </a:spcBef>
              <a:buAutoNum type="arabicPeriod"/>
              <a:tabLst>
                <a:tab pos="516255" algn="l"/>
              </a:tabLst>
            </a:pPr>
            <a:r>
              <a:rPr sz="1600" spc="-30" dirty="0">
                <a:latin typeface="Calibri"/>
                <a:cs typeface="Calibri"/>
              </a:rPr>
              <a:t>All</a:t>
            </a:r>
            <a:r>
              <a:rPr sz="1600" spc="-40" dirty="0">
                <a:latin typeface="Calibri"/>
                <a:cs typeface="Calibri"/>
              </a:rPr>
              <a:t> </a:t>
            </a:r>
            <a:r>
              <a:rPr sz="1600" spc="-25" dirty="0">
                <a:latin typeface="Calibri"/>
                <a:cs typeface="Calibri"/>
              </a:rPr>
              <a:t>adults</a:t>
            </a:r>
            <a:r>
              <a:rPr sz="1600" spc="-35" dirty="0">
                <a:latin typeface="Calibri"/>
                <a:cs typeface="Calibri"/>
              </a:rPr>
              <a:t> </a:t>
            </a:r>
            <a:r>
              <a:rPr sz="1600" spc="-10" dirty="0">
                <a:latin typeface="Calibri"/>
                <a:cs typeface="Calibri"/>
              </a:rPr>
              <a:t>in</a:t>
            </a:r>
            <a:r>
              <a:rPr sz="1600" spc="-30" dirty="0">
                <a:latin typeface="Calibri"/>
                <a:cs typeface="Calibri"/>
              </a:rPr>
              <a:t> </a:t>
            </a:r>
            <a:r>
              <a:rPr sz="1600" spc="-25" dirty="0">
                <a:latin typeface="Calibri"/>
                <a:cs typeface="Calibri"/>
              </a:rPr>
              <a:t>attendance must</a:t>
            </a:r>
            <a:r>
              <a:rPr sz="1600" spc="-40" dirty="0">
                <a:latin typeface="Calibri"/>
                <a:cs typeface="Calibri"/>
              </a:rPr>
              <a:t> </a:t>
            </a:r>
            <a:r>
              <a:rPr sz="1600" spc="-20" dirty="0">
                <a:latin typeface="Calibri"/>
                <a:cs typeface="Calibri"/>
              </a:rPr>
              <a:t>be</a:t>
            </a:r>
            <a:r>
              <a:rPr sz="1600" spc="-35" dirty="0">
                <a:latin typeface="Calibri"/>
                <a:cs typeface="Calibri"/>
              </a:rPr>
              <a:t> </a:t>
            </a:r>
            <a:r>
              <a:rPr sz="1600" spc="-25" dirty="0">
                <a:latin typeface="Calibri"/>
                <a:cs typeface="Calibri"/>
              </a:rPr>
              <a:t>current</a:t>
            </a:r>
            <a:r>
              <a:rPr sz="1600" spc="-35" dirty="0">
                <a:latin typeface="Calibri"/>
                <a:cs typeface="Calibri"/>
              </a:rPr>
              <a:t> </a:t>
            </a:r>
            <a:r>
              <a:rPr sz="1600" spc="-10" dirty="0">
                <a:latin typeface="Calibri"/>
                <a:cs typeface="Calibri"/>
              </a:rPr>
              <a:t>in</a:t>
            </a:r>
            <a:r>
              <a:rPr sz="1600" spc="-35" dirty="0">
                <a:latin typeface="Calibri"/>
                <a:cs typeface="Calibri"/>
              </a:rPr>
              <a:t> </a:t>
            </a:r>
            <a:r>
              <a:rPr sz="1600" spc="-20" dirty="0">
                <a:latin typeface="Calibri"/>
                <a:cs typeface="Calibri"/>
              </a:rPr>
              <a:t>Youth </a:t>
            </a:r>
            <a:r>
              <a:rPr sz="1600" spc="-30" dirty="0">
                <a:latin typeface="Calibri"/>
                <a:cs typeface="Calibri"/>
              </a:rPr>
              <a:t>Protection</a:t>
            </a:r>
            <a:r>
              <a:rPr sz="1600" spc="-35" dirty="0">
                <a:latin typeface="Calibri"/>
                <a:cs typeface="Calibri"/>
              </a:rPr>
              <a:t> </a:t>
            </a:r>
            <a:r>
              <a:rPr sz="1600" spc="-10" dirty="0">
                <a:latin typeface="Calibri"/>
                <a:cs typeface="Calibri"/>
              </a:rPr>
              <a:t>Training</a:t>
            </a:r>
            <a:endParaRPr sz="1600" dirty="0">
              <a:latin typeface="Calibri"/>
              <a:cs typeface="Calibri"/>
            </a:endParaRPr>
          </a:p>
          <a:p>
            <a:pPr marL="514984" marR="285750" indent="-228600">
              <a:lnSpc>
                <a:spcPct val="101600"/>
              </a:lnSpc>
              <a:buAutoNum type="arabicPeriod"/>
              <a:tabLst>
                <a:tab pos="514984" algn="l"/>
                <a:tab pos="516255" algn="l"/>
              </a:tabLst>
            </a:pPr>
            <a:r>
              <a:rPr sz="1600" dirty="0">
                <a:latin typeface="Calibri"/>
                <a:cs typeface="Calibri"/>
              </a:rPr>
              <a:t>	Current</a:t>
            </a:r>
            <a:r>
              <a:rPr sz="1600" spc="-30" dirty="0">
                <a:latin typeface="Calibri"/>
                <a:cs typeface="Calibri"/>
              </a:rPr>
              <a:t> </a:t>
            </a:r>
            <a:r>
              <a:rPr sz="1600" dirty="0">
                <a:latin typeface="Calibri"/>
                <a:cs typeface="Calibri"/>
              </a:rPr>
              <a:t>BSA</a:t>
            </a:r>
            <a:r>
              <a:rPr sz="1600" spc="-30" dirty="0">
                <a:latin typeface="Calibri"/>
                <a:cs typeface="Calibri"/>
              </a:rPr>
              <a:t> </a:t>
            </a:r>
            <a:r>
              <a:rPr sz="1600" dirty="0">
                <a:latin typeface="Calibri"/>
                <a:cs typeface="Calibri"/>
              </a:rPr>
              <a:t>medical</a:t>
            </a:r>
            <a:r>
              <a:rPr sz="1600" spc="-35" dirty="0">
                <a:latin typeface="Calibri"/>
                <a:cs typeface="Calibri"/>
              </a:rPr>
              <a:t> </a:t>
            </a:r>
            <a:r>
              <a:rPr sz="1600" dirty="0">
                <a:latin typeface="Calibri"/>
                <a:cs typeface="Calibri"/>
              </a:rPr>
              <a:t>forms</a:t>
            </a:r>
            <a:r>
              <a:rPr sz="1600" spc="-25" dirty="0">
                <a:latin typeface="Calibri"/>
                <a:cs typeface="Calibri"/>
              </a:rPr>
              <a:t> </a:t>
            </a:r>
            <a:r>
              <a:rPr sz="1600" dirty="0">
                <a:latin typeface="Calibri"/>
                <a:cs typeface="Calibri"/>
              </a:rPr>
              <a:t>for</a:t>
            </a:r>
            <a:r>
              <a:rPr sz="1600" spc="-35" dirty="0">
                <a:latin typeface="Calibri"/>
                <a:cs typeface="Calibri"/>
              </a:rPr>
              <a:t> </a:t>
            </a:r>
            <a:r>
              <a:rPr sz="1600" dirty="0">
                <a:latin typeface="Calibri"/>
                <a:cs typeface="Calibri"/>
              </a:rPr>
              <a:t>all</a:t>
            </a:r>
            <a:r>
              <a:rPr sz="1600" spc="-35" dirty="0">
                <a:latin typeface="Calibri"/>
                <a:cs typeface="Calibri"/>
              </a:rPr>
              <a:t> </a:t>
            </a:r>
            <a:r>
              <a:rPr sz="1600" spc="-10" dirty="0">
                <a:latin typeface="Calibri"/>
                <a:cs typeface="Calibri"/>
              </a:rPr>
              <a:t>participating</a:t>
            </a:r>
            <a:r>
              <a:rPr sz="1600" spc="-30" dirty="0">
                <a:latin typeface="Calibri"/>
                <a:cs typeface="Calibri"/>
              </a:rPr>
              <a:t> </a:t>
            </a:r>
            <a:r>
              <a:rPr sz="1600" dirty="0">
                <a:latin typeface="Calibri"/>
                <a:cs typeface="Calibri"/>
              </a:rPr>
              <a:t>youth</a:t>
            </a:r>
            <a:r>
              <a:rPr sz="1600" spc="-25" dirty="0">
                <a:latin typeface="Calibri"/>
                <a:cs typeface="Calibri"/>
              </a:rPr>
              <a:t> </a:t>
            </a:r>
            <a:r>
              <a:rPr sz="1600" dirty="0">
                <a:latin typeface="Calibri"/>
                <a:cs typeface="Calibri"/>
              </a:rPr>
              <a:t>and</a:t>
            </a:r>
            <a:r>
              <a:rPr sz="1600" spc="-30" dirty="0">
                <a:latin typeface="Calibri"/>
                <a:cs typeface="Calibri"/>
              </a:rPr>
              <a:t> </a:t>
            </a:r>
            <a:r>
              <a:rPr sz="1600" dirty="0">
                <a:latin typeface="Calibri"/>
                <a:cs typeface="Calibri"/>
              </a:rPr>
              <a:t>adults. Units</a:t>
            </a:r>
            <a:r>
              <a:rPr sz="1600" spc="-40" dirty="0">
                <a:latin typeface="Calibri"/>
                <a:cs typeface="Calibri"/>
              </a:rPr>
              <a:t> </a:t>
            </a:r>
            <a:r>
              <a:rPr sz="1600" dirty="0">
                <a:latin typeface="Calibri"/>
                <a:cs typeface="Calibri"/>
              </a:rPr>
              <a:t>will</a:t>
            </a:r>
            <a:r>
              <a:rPr sz="1600" spc="-30" dirty="0">
                <a:latin typeface="Calibri"/>
                <a:cs typeface="Calibri"/>
              </a:rPr>
              <a:t> </a:t>
            </a:r>
            <a:r>
              <a:rPr sz="1600" spc="-20" dirty="0">
                <a:latin typeface="Calibri"/>
                <a:cs typeface="Calibri"/>
              </a:rPr>
              <a:t>keep </a:t>
            </a:r>
            <a:r>
              <a:rPr sz="1600" dirty="0">
                <a:latin typeface="Calibri"/>
                <a:cs typeface="Calibri"/>
              </a:rPr>
              <a:t>the</a:t>
            </a:r>
            <a:r>
              <a:rPr sz="1600" spc="-15" dirty="0">
                <a:latin typeface="Calibri"/>
                <a:cs typeface="Calibri"/>
              </a:rPr>
              <a:t> </a:t>
            </a:r>
            <a:r>
              <a:rPr sz="1600" dirty="0">
                <a:latin typeface="Calibri"/>
                <a:cs typeface="Calibri"/>
              </a:rPr>
              <a:t>forms.</a:t>
            </a:r>
            <a:r>
              <a:rPr sz="1600" spc="250" dirty="0">
                <a:latin typeface="Calibri"/>
                <a:cs typeface="Calibri"/>
              </a:rPr>
              <a:t> </a:t>
            </a:r>
            <a:r>
              <a:rPr sz="1600" dirty="0">
                <a:latin typeface="Calibri"/>
                <a:cs typeface="Calibri"/>
              </a:rPr>
              <a:t>Part</a:t>
            </a:r>
            <a:r>
              <a:rPr sz="1600" spc="-20" dirty="0">
                <a:latin typeface="Calibri"/>
                <a:cs typeface="Calibri"/>
              </a:rPr>
              <a:t> </a:t>
            </a:r>
            <a:r>
              <a:rPr sz="1600" dirty="0">
                <a:latin typeface="Calibri"/>
                <a:cs typeface="Calibri"/>
              </a:rPr>
              <a:t>A</a:t>
            </a:r>
            <a:r>
              <a:rPr sz="1600" spc="-25" dirty="0">
                <a:latin typeface="Calibri"/>
                <a:cs typeface="Calibri"/>
              </a:rPr>
              <a:t> </a:t>
            </a:r>
            <a:r>
              <a:rPr sz="1600" dirty="0">
                <a:latin typeface="Calibri"/>
                <a:cs typeface="Calibri"/>
              </a:rPr>
              <a:t>and</a:t>
            </a:r>
            <a:r>
              <a:rPr sz="1600" spc="-20" dirty="0">
                <a:latin typeface="Calibri"/>
                <a:cs typeface="Calibri"/>
              </a:rPr>
              <a:t> </a:t>
            </a:r>
            <a:r>
              <a:rPr sz="1600" dirty="0">
                <a:latin typeface="Calibri"/>
                <a:cs typeface="Calibri"/>
              </a:rPr>
              <a:t>B</a:t>
            </a:r>
            <a:r>
              <a:rPr sz="1600" spc="-25" dirty="0">
                <a:latin typeface="Calibri"/>
                <a:cs typeface="Calibri"/>
              </a:rPr>
              <a:t> </a:t>
            </a:r>
            <a:r>
              <a:rPr sz="1600" spc="-10" dirty="0">
                <a:latin typeface="Calibri"/>
                <a:cs typeface="Calibri"/>
              </a:rPr>
              <a:t>only.</a:t>
            </a:r>
            <a:endParaRPr sz="1600" dirty="0">
              <a:latin typeface="Calibri"/>
              <a:cs typeface="Calibri"/>
            </a:endParaRPr>
          </a:p>
          <a:p>
            <a:pPr marL="514984" marR="437515" indent="-228600">
              <a:lnSpc>
                <a:spcPct val="101600"/>
              </a:lnSpc>
              <a:buAutoNum type="arabicPeriod"/>
              <a:tabLst>
                <a:tab pos="514984" algn="l"/>
                <a:tab pos="516255" algn="l"/>
              </a:tabLst>
            </a:pPr>
            <a:r>
              <a:rPr sz="1600" dirty="0">
                <a:latin typeface="Calibri"/>
                <a:cs typeface="Calibri"/>
              </a:rPr>
              <a:t>	Roster</a:t>
            </a:r>
            <a:r>
              <a:rPr sz="1600" spc="-30" dirty="0">
                <a:latin typeface="Calibri"/>
                <a:cs typeface="Calibri"/>
              </a:rPr>
              <a:t> </a:t>
            </a:r>
            <a:r>
              <a:rPr sz="1600" dirty="0">
                <a:latin typeface="Calibri"/>
                <a:cs typeface="Calibri"/>
              </a:rPr>
              <a:t>of</a:t>
            </a:r>
            <a:r>
              <a:rPr sz="1600" spc="-30" dirty="0">
                <a:latin typeface="Calibri"/>
                <a:cs typeface="Calibri"/>
              </a:rPr>
              <a:t> </a:t>
            </a:r>
            <a:r>
              <a:rPr sz="1600" spc="-10" dirty="0">
                <a:latin typeface="Calibri"/>
                <a:cs typeface="Calibri"/>
              </a:rPr>
              <a:t>participating</a:t>
            </a:r>
            <a:r>
              <a:rPr sz="1600" spc="-25" dirty="0">
                <a:latin typeface="Calibri"/>
                <a:cs typeface="Calibri"/>
              </a:rPr>
              <a:t> </a:t>
            </a:r>
            <a:r>
              <a:rPr sz="1600" dirty="0">
                <a:latin typeface="Calibri"/>
                <a:cs typeface="Calibri"/>
              </a:rPr>
              <a:t>youth</a:t>
            </a:r>
            <a:r>
              <a:rPr sz="1600" spc="-20" dirty="0">
                <a:latin typeface="Calibri"/>
                <a:cs typeface="Calibri"/>
              </a:rPr>
              <a:t> </a:t>
            </a:r>
            <a:r>
              <a:rPr sz="1600" dirty="0">
                <a:latin typeface="Calibri"/>
                <a:cs typeface="Calibri"/>
              </a:rPr>
              <a:t>and</a:t>
            </a:r>
            <a:r>
              <a:rPr sz="1600" spc="-20" dirty="0">
                <a:latin typeface="Calibri"/>
                <a:cs typeface="Calibri"/>
              </a:rPr>
              <a:t> </a:t>
            </a:r>
            <a:r>
              <a:rPr sz="1600" dirty="0">
                <a:latin typeface="Calibri"/>
                <a:cs typeface="Calibri"/>
              </a:rPr>
              <a:t>adults,</a:t>
            </a:r>
            <a:r>
              <a:rPr sz="1600" spc="-35" dirty="0">
                <a:latin typeface="Calibri"/>
                <a:cs typeface="Calibri"/>
              </a:rPr>
              <a:t> </a:t>
            </a:r>
            <a:r>
              <a:rPr sz="1600" spc="-10" dirty="0">
                <a:latin typeface="Calibri"/>
                <a:cs typeface="Calibri"/>
              </a:rPr>
              <a:t>including</a:t>
            </a:r>
            <a:r>
              <a:rPr sz="1600" spc="-25" dirty="0">
                <a:latin typeface="Calibri"/>
                <a:cs typeface="Calibri"/>
              </a:rPr>
              <a:t> </a:t>
            </a:r>
            <a:r>
              <a:rPr sz="1600" dirty="0">
                <a:latin typeface="Calibri"/>
                <a:cs typeface="Calibri"/>
              </a:rPr>
              <a:t>points</a:t>
            </a:r>
            <a:r>
              <a:rPr sz="1600" spc="-20" dirty="0">
                <a:latin typeface="Calibri"/>
                <a:cs typeface="Calibri"/>
              </a:rPr>
              <a:t> </a:t>
            </a:r>
            <a:r>
              <a:rPr sz="1600" dirty="0">
                <a:latin typeface="Calibri"/>
                <a:cs typeface="Calibri"/>
              </a:rPr>
              <a:t>of</a:t>
            </a:r>
            <a:r>
              <a:rPr sz="1600" spc="-30" dirty="0">
                <a:latin typeface="Calibri"/>
                <a:cs typeface="Calibri"/>
              </a:rPr>
              <a:t> </a:t>
            </a:r>
            <a:r>
              <a:rPr sz="1600" dirty="0">
                <a:latin typeface="Calibri"/>
                <a:cs typeface="Calibri"/>
              </a:rPr>
              <a:t>contact</a:t>
            </a:r>
            <a:r>
              <a:rPr sz="1600" spc="-30" dirty="0">
                <a:latin typeface="Calibri"/>
                <a:cs typeface="Calibri"/>
              </a:rPr>
              <a:t> </a:t>
            </a:r>
            <a:r>
              <a:rPr sz="1600" dirty="0">
                <a:latin typeface="Calibri"/>
                <a:cs typeface="Calibri"/>
              </a:rPr>
              <a:t>in</a:t>
            </a:r>
            <a:r>
              <a:rPr sz="1600" spc="-30" dirty="0">
                <a:latin typeface="Calibri"/>
                <a:cs typeface="Calibri"/>
              </a:rPr>
              <a:t> </a:t>
            </a:r>
            <a:r>
              <a:rPr sz="1600" dirty="0">
                <a:latin typeface="Calibri"/>
                <a:cs typeface="Calibri"/>
              </a:rPr>
              <a:t>case</a:t>
            </a:r>
            <a:r>
              <a:rPr sz="1600" spc="-20" dirty="0">
                <a:latin typeface="Calibri"/>
                <a:cs typeface="Calibri"/>
              </a:rPr>
              <a:t> </a:t>
            </a:r>
            <a:r>
              <a:rPr sz="1600" spc="-25" dirty="0">
                <a:latin typeface="Calibri"/>
                <a:cs typeface="Calibri"/>
              </a:rPr>
              <a:t>of </a:t>
            </a:r>
            <a:r>
              <a:rPr sz="1600" dirty="0">
                <a:latin typeface="Calibri"/>
                <a:cs typeface="Calibri"/>
              </a:rPr>
              <a:t>emergency.</a:t>
            </a:r>
            <a:r>
              <a:rPr sz="1600" spc="-35" dirty="0">
                <a:latin typeface="Calibri"/>
                <a:cs typeface="Calibri"/>
              </a:rPr>
              <a:t> </a:t>
            </a:r>
            <a:r>
              <a:rPr sz="1600" dirty="0">
                <a:latin typeface="Calibri"/>
                <a:cs typeface="Calibri"/>
              </a:rPr>
              <a:t>Units</a:t>
            </a:r>
            <a:r>
              <a:rPr sz="1600" spc="-25" dirty="0">
                <a:latin typeface="Calibri"/>
                <a:cs typeface="Calibri"/>
              </a:rPr>
              <a:t> </a:t>
            </a:r>
            <a:r>
              <a:rPr sz="1600" dirty="0">
                <a:latin typeface="Calibri"/>
                <a:cs typeface="Calibri"/>
              </a:rPr>
              <a:t>keep</a:t>
            </a:r>
            <a:r>
              <a:rPr sz="1600" spc="-40" dirty="0">
                <a:latin typeface="Calibri"/>
                <a:cs typeface="Calibri"/>
              </a:rPr>
              <a:t> </a:t>
            </a:r>
            <a:r>
              <a:rPr sz="1600" dirty="0">
                <a:latin typeface="Calibri"/>
                <a:cs typeface="Calibri"/>
              </a:rPr>
              <a:t>one</a:t>
            </a:r>
            <a:r>
              <a:rPr sz="1600" spc="-30" dirty="0">
                <a:latin typeface="Calibri"/>
                <a:cs typeface="Calibri"/>
              </a:rPr>
              <a:t> </a:t>
            </a:r>
            <a:r>
              <a:rPr sz="1600" dirty="0">
                <a:latin typeface="Calibri"/>
                <a:cs typeface="Calibri"/>
              </a:rPr>
              <a:t>copy</a:t>
            </a:r>
            <a:r>
              <a:rPr sz="1600" spc="-40" dirty="0">
                <a:latin typeface="Calibri"/>
                <a:cs typeface="Calibri"/>
              </a:rPr>
              <a:t> </a:t>
            </a:r>
            <a:r>
              <a:rPr sz="1600" dirty="0">
                <a:latin typeface="Calibri"/>
                <a:cs typeface="Calibri"/>
              </a:rPr>
              <a:t>and</a:t>
            </a:r>
            <a:r>
              <a:rPr sz="1600" spc="-40" dirty="0">
                <a:latin typeface="Calibri"/>
                <a:cs typeface="Calibri"/>
              </a:rPr>
              <a:t> </a:t>
            </a:r>
            <a:r>
              <a:rPr sz="1600" dirty="0">
                <a:latin typeface="Calibri"/>
                <a:cs typeface="Calibri"/>
              </a:rPr>
              <a:t>provide</a:t>
            </a:r>
            <a:r>
              <a:rPr sz="1600" spc="-40" dirty="0">
                <a:latin typeface="Calibri"/>
                <a:cs typeface="Calibri"/>
              </a:rPr>
              <a:t> </a:t>
            </a:r>
            <a:r>
              <a:rPr sz="1600" dirty="0">
                <a:latin typeface="Calibri"/>
                <a:cs typeface="Calibri"/>
              </a:rPr>
              <a:t>one</a:t>
            </a:r>
            <a:r>
              <a:rPr sz="1600" spc="-30" dirty="0">
                <a:latin typeface="Calibri"/>
                <a:cs typeface="Calibri"/>
              </a:rPr>
              <a:t> </a:t>
            </a:r>
            <a:r>
              <a:rPr sz="1600" dirty="0">
                <a:latin typeface="Calibri"/>
                <a:cs typeface="Calibri"/>
              </a:rPr>
              <a:t>copy</a:t>
            </a:r>
            <a:r>
              <a:rPr sz="1600" spc="-40" dirty="0">
                <a:latin typeface="Calibri"/>
                <a:cs typeface="Calibri"/>
              </a:rPr>
              <a:t> </a:t>
            </a:r>
            <a:r>
              <a:rPr sz="1600" dirty="0">
                <a:latin typeface="Calibri"/>
                <a:cs typeface="Calibri"/>
              </a:rPr>
              <a:t>to</a:t>
            </a:r>
            <a:r>
              <a:rPr sz="1600" spc="-30" dirty="0">
                <a:latin typeface="Calibri"/>
                <a:cs typeface="Calibri"/>
              </a:rPr>
              <a:t> </a:t>
            </a:r>
            <a:r>
              <a:rPr sz="1600" dirty="0">
                <a:latin typeface="Calibri"/>
                <a:cs typeface="Calibri"/>
              </a:rPr>
              <a:t>the</a:t>
            </a:r>
            <a:r>
              <a:rPr sz="1600" spc="-30" dirty="0">
                <a:latin typeface="Calibri"/>
                <a:cs typeface="Calibri"/>
              </a:rPr>
              <a:t> </a:t>
            </a:r>
            <a:r>
              <a:rPr sz="1600" spc="-10" dirty="0">
                <a:latin typeface="Calibri"/>
                <a:cs typeface="Calibri"/>
              </a:rPr>
              <a:t>camporee </a:t>
            </a:r>
            <a:r>
              <a:rPr sz="1600" dirty="0">
                <a:latin typeface="Calibri"/>
                <a:cs typeface="Calibri"/>
              </a:rPr>
              <a:t>registrar</a:t>
            </a:r>
            <a:r>
              <a:rPr sz="1600" spc="-30" dirty="0">
                <a:latin typeface="Calibri"/>
                <a:cs typeface="Calibri"/>
              </a:rPr>
              <a:t> </a:t>
            </a:r>
            <a:r>
              <a:rPr sz="1600" dirty="0">
                <a:latin typeface="Calibri"/>
                <a:cs typeface="Calibri"/>
              </a:rPr>
              <a:t>at</a:t>
            </a:r>
            <a:r>
              <a:rPr sz="1600" spc="-15" dirty="0">
                <a:latin typeface="Calibri"/>
                <a:cs typeface="Calibri"/>
              </a:rPr>
              <a:t> </a:t>
            </a:r>
            <a:r>
              <a:rPr sz="1600" spc="-10" dirty="0">
                <a:latin typeface="Calibri"/>
                <a:cs typeface="Calibri"/>
              </a:rPr>
              <a:t>check-</a:t>
            </a:r>
            <a:r>
              <a:rPr sz="1600" dirty="0">
                <a:latin typeface="Calibri"/>
                <a:cs typeface="Calibri"/>
              </a:rPr>
              <a:t>in.</a:t>
            </a:r>
            <a:r>
              <a:rPr sz="1600" spc="-30" dirty="0">
                <a:latin typeface="Calibri"/>
                <a:cs typeface="Calibri"/>
              </a:rPr>
              <a:t> </a:t>
            </a:r>
            <a:r>
              <a:rPr sz="1600" dirty="0">
                <a:latin typeface="Calibri"/>
                <a:cs typeface="Calibri"/>
              </a:rPr>
              <a:t>See</a:t>
            </a:r>
            <a:r>
              <a:rPr sz="1600" spc="-15" dirty="0">
                <a:latin typeface="Calibri"/>
                <a:cs typeface="Calibri"/>
              </a:rPr>
              <a:t> </a:t>
            </a:r>
            <a:r>
              <a:rPr sz="1600" dirty="0">
                <a:latin typeface="Calibri"/>
                <a:cs typeface="Calibri"/>
              </a:rPr>
              <a:t>the</a:t>
            </a:r>
            <a:r>
              <a:rPr sz="1600" spc="-25" dirty="0">
                <a:latin typeface="Calibri"/>
                <a:cs typeface="Calibri"/>
              </a:rPr>
              <a:t> </a:t>
            </a:r>
            <a:r>
              <a:rPr sz="1600" dirty="0">
                <a:latin typeface="Calibri"/>
                <a:cs typeface="Calibri"/>
              </a:rPr>
              <a:t>Troop</a:t>
            </a:r>
            <a:r>
              <a:rPr sz="1600" spc="-30" dirty="0">
                <a:latin typeface="Calibri"/>
                <a:cs typeface="Calibri"/>
              </a:rPr>
              <a:t> </a:t>
            </a:r>
            <a:r>
              <a:rPr sz="1600" dirty="0">
                <a:latin typeface="Calibri"/>
                <a:cs typeface="Calibri"/>
              </a:rPr>
              <a:t>Roster</a:t>
            </a:r>
            <a:r>
              <a:rPr sz="1600" spc="-35" dirty="0">
                <a:latin typeface="Calibri"/>
                <a:cs typeface="Calibri"/>
              </a:rPr>
              <a:t> </a:t>
            </a:r>
            <a:r>
              <a:rPr sz="1600" spc="-20" dirty="0">
                <a:latin typeface="Calibri"/>
                <a:cs typeface="Calibri"/>
              </a:rPr>
              <a:t>Form.</a:t>
            </a:r>
            <a:endParaRPr sz="1600" dirty="0">
              <a:latin typeface="Calibri"/>
              <a:cs typeface="Calibri"/>
            </a:endParaRPr>
          </a:p>
          <a:p>
            <a:pPr marL="514984" marR="5080" indent="-228600">
              <a:lnSpc>
                <a:spcPct val="101600"/>
              </a:lnSpc>
              <a:spcBef>
                <a:spcPts val="10"/>
              </a:spcBef>
              <a:buAutoNum type="arabicPeriod"/>
              <a:tabLst>
                <a:tab pos="514984" algn="l"/>
                <a:tab pos="516255" algn="l"/>
              </a:tabLst>
            </a:pPr>
            <a:r>
              <a:rPr sz="1600" dirty="0">
                <a:latin typeface="Calibri"/>
                <a:cs typeface="Calibri"/>
              </a:rPr>
              <a:t>	</a:t>
            </a:r>
            <a:r>
              <a:rPr sz="1600" spc="-30" dirty="0">
                <a:latin typeface="Calibri"/>
                <a:cs typeface="Calibri"/>
              </a:rPr>
              <a:t>Payment</a:t>
            </a:r>
            <a:r>
              <a:rPr sz="1600" spc="-45" dirty="0">
                <a:latin typeface="Calibri"/>
                <a:cs typeface="Calibri"/>
              </a:rPr>
              <a:t> </a:t>
            </a:r>
            <a:r>
              <a:rPr sz="1600" spc="-10" dirty="0">
                <a:latin typeface="Calibri"/>
                <a:cs typeface="Calibri"/>
              </a:rPr>
              <a:t>of</a:t>
            </a:r>
            <a:r>
              <a:rPr sz="1600" spc="-65" dirty="0">
                <a:latin typeface="Calibri"/>
                <a:cs typeface="Calibri"/>
              </a:rPr>
              <a:t> </a:t>
            </a:r>
            <a:r>
              <a:rPr sz="1600" spc="-30" dirty="0">
                <a:latin typeface="Calibri"/>
                <a:cs typeface="Calibri"/>
              </a:rPr>
              <a:t>camporee</a:t>
            </a:r>
            <a:r>
              <a:rPr sz="1600" spc="-40" dirty="0">
                <a:latin typeface="Calibri"/>
                <a:cs typeface="Calibri"/>
              </a:rPr>
              <a:t> </a:t>
            </a:r>
            <a:r>
              <a:rPr sz="1600" spc="-20" dirty="0">
                <a:latin typeface="Calibri"/>
                <a:cs typeface="Calibri"/>
              </a:rPr>
              <a:t>fees.</a:t>
            </a:r>
            <a:r>
              <a:rPr sz="1600" spc="-55" dirty="0">
                <a:latin typeface="Calibri"/>
                <a:cs typeface="Calibri"/>
              </a:rPr>
              <a:t> </a:t>
            </a:r>
            <a:r>
              <a:rPr sz="1600" spc="-25" dirty="0">
                <a:latin typeface="Calibri"/>
                <a:cs typeface="Calibri"/>
              </a:rPr>
              <a:t>Checks</a:t>
            </a:r>
            <a:r>
              <a:rPr sz="1600" spc="-45" dirty="0">
                <a:latin typeface="Calibri"/>
                <a:cs typeface="Calibri"/>
              </a:rPr>
              <a:t> </a:t>
            </a:r>
            <a:r>
              <a:rPr sz="1600" dirty="0">
                <a:latin typeface="Calibri"/>
                <a:cs typeface="Calibri"/>
              </a:rPr>
              <a:t>or</a:t>
            </a:r>
            <a:r>
              <a:rPr sz="1600" spc="-70" dirty="0">
                <a:latin typeface="Calibri"/>
                <a:cs typeface="Calibri"/>
              </a:rPr>
              <a:t> </a:t>
            </a:r>
            <a:r>
              <a:rPr sz="1600" spc="-20" dirty="0">
                <a:latin typeface="Calibri"/>
                <a:cs typeface="Calibri"/>
              </a:rPr>
              <a:t>cash</a:t>
            </a:r>
            <a:r>
              <a:rPr sz="1600" spc="-45" dirty="0">
                <a:latin typeface="Calibri"/>
                <a:cs typeface="Calibri"/>
              </a:rPr>
              <a:t> </a:t>
            </a:r>
            <a:r>
              <a:rPr sz="1600" spc="-20" dirty="0">
                <a:latin typeface="Calibri"/>
                <a:cs typeface="Calibri"/>
              </a:rPr>
              <a:t>are</a:t>
            </a:r>
            <a:r>
              <a:rPr sz="1600" spc="-40" dirty="0">
                <a:latin typeface="Calibri"/>
                <a:cs typeface="Calibri"/>
              </a:rPr>
              <a:t> </a:t>
            </a:r>
            <a:r>
              <a:rPr sz="1600" spc="-10" dirty="0">
                <a:latin typeface="Calibri"/>
                <a:cs typeface="Calibri"/>
              </a:rPr>
              <a:t>acceptable.</a:t>
            </a:r>
            <a:r>
              <a:rPr sz="1600" spc="204" dirty="0">
                <a:latin typeface="Calibri"/>
                <a:cs typeface="Calibri"/>
              </a:rPr>
              <a:t> </a:t>
            </a:r>
            <a:r>
              <a:rPr sz="1600" spc="-25" dirty="0">
                <a:latin typeface="Calibri"/>
                <a:cs typeface="Calibri"/>
              </a:rPr>
              <a:t>Checks</a:t>
            </a:r>
            <a:r>
              <a:rPr sz="1600" spc="-50" dirty="0">
                <a:latin typeface="Calibri"/>
                <a:cs typeface="Calibri"/>
              </a:rPr>
              <a:t> </a:t>
            </a:r>
            <a:r>
              <a:rPr sz="1600" spc="-25" dirty="0">
                <a:latin typeface="Calibri"/>
                <a:cs typeface="Calibri"/>
              </a:rPr>
              <a:t>should</a:t>
            </a:r>
            <a:r>
              <a:rPr sz="1600" spc="-40" dirty="0">
                <a:latin typeface="Calibri"/>
                <a:cs typeface="Calibri"/>
              </a:rPr>
              <a:t> </a:t>
            </a:r>
            <a:r>
              <a:rPr sz="1600" spc="-10" dirty="0">
                <a:latin typeface="Calibri"/>
                <a:cs typeface="Calibri"/>
              </a:rPr>
              <a:t>be</a:t>
            </a:r>
            <a:r>
              <a:rPr sz="1600" spc="-50" dirty="0">
                <a:latin typeface="Calibri"/>
                <a:cs typeface="Calibri"/>
              </a:rPr>
              <a:t> </a:t>
            </a:r>
            <a:r>
              <a:rPr sz="1600" spc="-25" dirty="0">
                <a:latin typeface="Calibri"/>
                <a:cs typeface="Calibri"/>
              </a:rPr>
              <a:t>made</a:t>
            </a:r>
            <a:r>
              <a:rPr sz="1600" spc="-50" dirty="0">
                <a:latin typeface="Calibri"/>
                <a:cs typeface="Calibri"/>
              </a:rPr>
              <a:t> </a:t>
            </a:r>
            <a:r>
              <a:rPr sz="1600" spc="-25" dirty="0">
                <a:latin typeface="Calibri"/>
                <a:cs typeface="Calibri"/>
              </a:rPr>
              <a:t>out </a:t>
            </a:r>
            <a:r>
              <a:rPr sz="1600" dirty="0">
                <a:latin typeface="Calibri"/>
                <a:cs typeface="Calibri"/>
              </a:rPr>
              <a:t>to</a:t>
            </a:r>
            <a:r>
              <a:rPr sz="1600" spc="-35" dirty="0">
                <a:latin typeface="Calibri"/>
                <a:cs typeface="Calibri"/>
              </a:rPr>
              <a:t> </a:t>
            </a:r>
            <a:r>
              <a:rPr sz="1600" spc="-25" dirty="0">
                <a:latin typeface="Calibri"/>
                <a:cs typeface="Calibri"/>
              </a:rPr>
              <a:t>Greater</a:t>
            </a:r>
            <a:r>
              <a:rPr sz="1600" spc="-35" dirty="0">
                <a:latin typeface="Calibri"/>
                <a:cs typeface="Calibri"/>
              </a:rPr>
              <a:t> </a:t>
            </a:r>
            <a:r>
              <a:rPr sz="1600" spc="-30" dirty="0">
                <a:latin typeface="Calibri"/>
                <a:cs typeface="Calibri"/>
              </a:rPr>
              <a:t>Alabama </a:t>
            </a:r>
            <a:r>
              <a:rPr sz="1600" spc="-10" dirty="0">
                <a:latin typeface="Calibri"/>
                <a:cs typeface="Calibri"/>
              </a:rPr>
              <a:t>Council.</a:t>
            </a:r>
            <a:endParaRPr sz="1600" dirty="0">
              <a:latin typeface="Calibri"/>
              <a:cs typeface="Calibri"/>
            </a:endParaRPr>
          </a:p>
          <a:p>
            <a:pPr marL="514984" marR="147320" indent="-228600">
              <a:lnSpc>
                <a:spcPts val="1530"/>
              </a:lnSpc>
              <a:spcBef>
                <a:spcPts val="50"/>
              </a:spcBef>
              <a:buAutoNum type="arabicPeriod"/>
              <a:tabLst>
                <a:tab pos="514984" algn="l"/>
                <a:tab pos="516255" algn="l"/>
              </a:tabLst>
            </a:pPr>
            <a:r>
              <a:rPr sz="1600" dirty="0">
                <a:latin typeface="Calibri"/>
                <a:cs typeface="Calibri"/>
              </a:rPr>
              <a:t>	</a:t>
            </a:r>
            <a:r>
              <a:rPr sz="1600" spc="-30" dirty="0">
                <a:latin typeface="Calibri"/>
                <a:cs typeface="Calibri"/>
              </a:rPr>
              <a:t>Attend Scoutmaster/SPL</a:t>
            </a:r>
            <a:r>
              <a:rPr sz="1600" spc="-10" dirty="0">
                <a:latin typeface="Calibri"/>
                <a:cs typeface="Calibri"/>
              </a:rPr>
              <a:t> </a:t>
            </a:r>
            <a:r>
              <a:rPr sz="1600" spc="-30" dirty="0">
                <a:latin typeface="Calibri"/>
                <a:cs typeface="Calibri"/>
              </a:rPr>
              <a:t>Leader</a:t>
            </a:r>
            <a:r>
              <a:rPr sz="1600" spc="-20" dirty="0">
                <a:latin typeface="Calibri"/>
                <a:cs typeface="Calibri"/>
              </a:rPr>
              <a:t> </a:t>
            </a:r>
            <a:r>
              <a:rPr sz="1600" spc="-25" dirty="0">
                <a:latin typeface="Calibri"/>
                <a:cs typeface="Calibri"/>
              </a:rPr>
              <a:t>Meeting</a:t>
            </a:r>
            <a:r>
              <a:rPr sz="1600" spc="-35" dirty="0">
                <a:latin typeface="Calibri"/>
                <a:cs typeface="Calibri"/>
              </a:rPr>
              <a:t> </a:t>
            </a:r>
            <a:r>
              <a:rPr sz="1600" spc="-20" dirty="0">
                <a:latin typeface="Calibri"/>
                <a:cs typeface="Calibri"/>
              </a:rPr>
              <a:t>on</a:t>
            </a:r>
            <a:r>
              <a:rPr sz="1600" spc="-25" dirty="0">
                <a:latin typeface="Calibri"/>
                <a:cs typeface="Calibri"/>
              </a:rPr>
              <a:t> Friday</a:t>
            </a:r>
            <a:r>
              <a:rPr sz="1600" spc="-30" dirty="0">
                <a:latin typeface="Calibri"/>
                <a:cs typeface="Calibri"/>
              </a:rPr>
              <a:t> </a:t>
            </a:r>
            <a:r>
              <a:rPr sz="1600" spc="-25" dirty="0">
                <a:latin typeface="Calibri"/>
                <a:cs typeface="Calibri"/>
              </a:rPr>
              <a:t>Night</a:t>
            </a:r>
            <a:r>
              <a:rPr sz="1600" spc="-30" dirty="0">
                <a:latin typeface="Calibri"/>
                <a:cs typeface="Calibri"/>
              </a:rPr>
              <a:t> </a:t>
            </a:r>
            <a:r>
              <a:rPr sz="1600" spc="-10" dirty="0">
                <a:latin typeface="Calibri"/>
                <a:cs typeface="Calibri"/>
              </a:rPr>
              <a:t>in</a:t>
            </a:r>
            <a:r>
              <a:rPr sz="1600" spc="-25" dirty="0">
                <a:latin typeface="Calibri"/>
                <a:cs typeface="Calibri"/>
              </a:rPr>
              <a:t> </a:t>
            </a:r>
            <a:r>
              <a:rPr sz="1600" spc="-30" dirty="0">
                <a:latin typeface="Calibri"/>
                <a:cs typeface="Calibri"/>
              </a:rPr>
              <a:t>conference</a:t>
            </a:r>
            <a:r>
              <a:rPr sz="1600" spc="-15" dirty="0">
                <a:latin typeface="Calibri"/>
                <a:cs typeface="Calibri"/>
              </a:rPr>
              <a:t> </a:t>
            </a:r>
            <a:r>
              <a:rPr sz="1600" spc="-25" dirty="0">
                <a:latin typeface="Calibri"/>
                <a:cs typeface="Calibri"/>
              </a:rPr>
              <a:t>room</a:t>
            </a:r>
            <a:r>
              <a:rPr sz="1600" spc="-30" dirty="0">
                <a:latin typeface="Calibri"/>
                <a:cs typeface="Calibri"/>
              </a:rPr>
              <a:t> </a:t>
            </a:r>
            <a:r>
              <a:rPr sz="1600" dirty="0">
                <a:latin typeface="Calibri"/>
                <a:cs typeface="Calibri"/>
              </a:rPr>
              <a:t>at</a:t>
            </a:r>
            <a:r>
              <a:rPr sz="1600" spc="-15" dirty="0">
                <a:latin typeface="Calibri"/>
                <a:cs typeface="Calibri"/>
              </a:rPr>
              <a:t> </a:t>
            </a:r>
            <a:r>
              <a:rPr sz="1600" spc="-20" dirty="0">
                <a:latin typeface="Calibri"/>
                <a:cs typeface="Calibri"/>
              </a:rPr>
              <a:t>main </a:t>
            </a:r>
            <a:r>
              <a:rPr sz="1600" spc="-10" dirty="0">
                <a:latin typeface="Calibri"/>
                <a:cs typeface="Calibri"/>
              </a:rPr>
              <a:t>lodge.</a:t>
            </a:r>
            <a:endParaRPr sz="1600" dirty="0">
              <a:latin typeface="Calibri"/>
              <a:cs typeface="Calibri"/>
            </a:endParaRPr>
          </a:p>
        </p:txBody>
      </p:sp>
      <p:pic>
        <p:nvPicPr>
          <p:cNvPr id="5" name="Picture 4">
            <a:extLst>
              <a:ext uri="{FF2B5EF4-FFF2-40B4-BE49-F238E27FC236}">
                <a16:creationId xmlns:a16="http://schemas.microsoft.com/office/drawing/2014/main" id="{8E7A64E6-6309-C596-16D7-92B21BB4E624}"/>
              </a:ext>
            </a:extLst>
          </p:cNvPr>
          <p:cNvPicPr>
            <a:picLocks noChangeAspect="1"/>
          </p:cNvPicPr>
          <p:nvPr/>
        </p:nvPicPr>
        <p:blipFill>
          <a:blip r:embed="rId2"/>
          <a:stretch>
            <a:fillRect/>
          </a:stretch>
        </p:blipFill>
        <p:spPr>
          <a:xfrm>
            <a:off x="2743200" y="4038600"/>
            <a:ext cx="4953000" cy="5849838"/>
          </a:xfrm>
          <a:prstGeom prst="rect">
            <a:avLst/>
          </a:prstGeom>
        </p:spPr>
      </p:pic>
      <p:pic>
        <p:nvPicPr>
          <p:cNvPr id="8" name="Picture 7">
            <a:extLst>
              <a:ext uri="{FF2B5EF4-FFF2-40B4-BE49-F238E27FC236}">
                <a16:creationId xmlns:a16="http://schemas.microsoft.com/office/drawing/2014/main" id="{B01369E1-DAEF-B004-51CE-02B87F7197FB}"/>
              </a:ext>
            </a:extLst>
          </p:cNvPr>
          <p:cNvPicPr>
            <a:picLocks noChangeAspect="1"/>
          </p:cNvPicPr>
          <p:nvPr/>
        </p:nvPicPr>
        <p:blipFill>
          <a:blip r:embed="rId3"/>
          <a:stretch>
            <a:fillRect/>
          </a:stretch>
        </p:blipFill>
        <p:spPr>
          <a:xfrm>
            <a:off x="5486400" y="9176259"/>
            <a:ext cx="1459636" cy="591745"/>
          </a:xfrm>
          <a:prstGeom prst="rect">
            <a:avLst/>
          </a:prstGeom>
        </p:spPr>
      </p:pic>
      <p:pic>
        <p:nvPicPr>
          <p:cNvPr id="10" name="Picture 9">
            <a:extLst>
              <a:ext uri="{FF2B5EF4-FFF2-40B4-BE49-F238E27FC236}">
                <a16:creationId xmlns:a16="http://schemas.microsoft.com/office/drawing/2014/main" id="{BCF2EF8D-4A8E-15E8-CF05-138C22DAF024}"/>
              </a:ext>
            </a:extLst>
          </p:cNvPr>
          <p:cNvPicPr>
            <a:picLocks noChangeAspect="1"/>
          </p:cNvPicPr>
          <p:nvPr/>
        </p:nvPicPr>
        <p:blipFill>
          <a:blip r:embed="rId4"/>
          <a:stretch>
            <a:fillRect/>
          </a:stretch>
        </p:blipFill>
        <p:spPr>
          <a:xfrm>
            <a:off x="2829886" y="4267200"/>
            <a:ext cx="2689310" cy="2988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7</a:t>
            </a:fld>
            <a:endParaRPr spc="-25" dirty="0"/>
          </a:p>
        </p:txBody>
      </p:sp>
      <p:sp>
        <p:nvSpPr>
          <p:cNvPr id="2" name="object 2"/>
          <p:cNvSpPr txBox="1"/>
          <p:nvPr/>
        </p:nvSpPr>
        <p:spPr>
          <a:xfrm>
            <a:off x="897432" y="850138"/>
            <a:ext cx="8398968" cy="7546297"/>
          </a:xfrm>
          <a:prstGeom prst="rect">
            <a:avLst/>
          </a:prstGeom>
        </p:spPr>
        <p:txBody>
          <a:bodyPr vert="horz" wrap="square" lIns="0" tIns="12065" rIns="0" bIns="0" rtlCol="0">
            <a:spAutoFit/>
          </a:bodyPr>
          <a:lstStyle/>
          <a:p>
            <a:pPr marL="12700">
              <a:lnSpc>
                <a:spcPts val="1789"/>
              </a:lnSpc>
              <a:spcBef>
                <a:spcPts val="95"/>
              </a:spcBef>
            </a:pPr>
            <a:r>
              <a:rPr sz="1600" b="1" dirty="0">
                <a:latin typeface="Calibri"/>
                <a:cs typeface="Calibri"/>
              </a:rPr>
              <a:t>Code</a:t>
            </a:r>
            <a:r>
              <a:rPr sz="1600" b="1" spc="-40" dirty="0">
                <a:latin typeface="Calibri"/>
                <a:cs typeface="Calibri"/>
              </a:rPr>
              <a:t> </a:t>
            </a:r>
            <a:r>
              <a:rPr sz="1600" b="1" dirty="0">
                <a:latin typeface="Calibri"/>
                <a:cs typeface="Calibri"/>
              </a:rPr>
              <a:t>of</a:t>
            </a:r>
            <a:r>
              <a:rPr sz="1600" b="1" spc="-30" dirty="0">
                <a:latin typeface="Calibri"/>
                <a:cs typeface="Calibri"/>
              </a:rPr>
              <a:t> </a:t>
            </a:r>
            <a:r>
              <a:rPr sz="1600" b="1" spc="-10" dirty="0">
                <a:latin typeface="Calibri"/>
                <a:cs typeface="Calibri"/>
              </a:rPr>
              <a:t>Conduct</a:t>
            </a:r>
            <a:endParaRPr sz="1600" dirty="0">
              <a:latin typeface="Calibri"/>
              <a:cs typeface="Calibri"/>
            </a:endParaRPr>
          </a:p>
          <a:p>
            <a:pPr marL="12700">
              <a:lnSpc>
                <a:spcPts val="1370"/>
              </a:lnSpc>
            </a:pPr>
            <a:r>
              <a:rPr sz="1250" spc="-30" dirty="0">
                <a:latin typeface="Calibri"/>
                <a:cs typeface="Calibri"/>
              </a:rPr>
              <a:t>Participation</a:t>
            </a:r>
            <a:r>
              <a:rPr sz="1250" spc="-35" dirty="0">
                <a:latin typeface="Calibri"/>
                <a:cs typeface="Calibri"/>
              </a:rPr>
              <a:t> </a:t>
            </a:r>
            <a:r>
              <a:rPr sz="1250" dirty="0">
                <a:latin typeface="Calibri"/>
                <a:cs typeface="Calibri"/>
              </a:rPr>
              <a:t>in</a:t>
            </a:r>
            <a:r>
              <a:rPr sz="1250" spc="-20" dirty="0">
                <a:latin typeface="Calibri"/>
                <a:cs typeface="Calibri"/>
              </a:rPr>
              <a:t> this</a:t>
            </a:r>
            <a:r>
              <a:rPr sz="1250" spc="-30" dirty="0">
                <a:latin typeface="Calibri"/>
                <a:cs typeface="Calibri"/>
              </a:rPr>
              <a:t> camporee</a:t>
            </a:r>
            <a:r>
              <a:rPr sz="1250" spc="-20" dirty="0">
                <a:latin typeface="Calibri"/>
                <a:cs typeface="Calibri"/>
              </a:rPr>
              <a:t> </a:t>
            </a:r>
            <a:r>
              <a:rPr sz="1250" spc="-30" dirty="0">
                <a:latin typeface="Calibri"/>
                <a:cs typeface="Calibri"/>
              </a:rPr>
              <a:t>requires</a:t>
            </a:r>
            <a:r>
              <a:rPr sz="1250" spc="-35" dirty="0">
                <a:latin typeface="Calibri"/>
                <a:cs typeface="Calibri"/>
              </a:rPr>
              <a:t> </a:t>
            </a:r>
            <a:r>
              <a:rPr sz="1250" spc="-20" dirty="0">
                <a:latin typeface="Calibri"/>
                <a:cs typeface="Calibri"/>
              </a:rPr>
              <a:t>only</a:t>
            </a:r>
            <a:r>
              <a:rPr sz="1250" spc="-35" dirty="0">
                <a:latin typeface="Calibri"/>
                <a:cs typeface="Calibri"/>
              </a:rPr>
              <a:t> </a:t>
            </a:r>
            <a:r>
              <a:rPr sz="1250" dirty="0">
                <a:latin typeface="Calibri"/>
                <a:cs typeface="Calibri"/>
              </a:rPr>
              <a:t>a</a:t>
            </a:r>
            <a:r>
              <a:rPr sz="1250" spc="-30" dirty="0">
                <a:latin typeface="Calibri"/>
                <a:cs typeface="Calibri"/>
              </a:rPr>
              <a:t> </a:t>
            </a:r>
            <a:r>
              <a:rPr sz="1250" spc="-10" dirty="0">
                <a:latin typeface="Calibri"/>
                <a:cs typeface="Calibri"/>
              </a:rPr>
              <a:t>few</a:t>
            </a:r>
            <a:r>
              <a:rPr sz="1250" spc="-45" dirty="0">
                <a:latin typeface="Calibri"/>
                <a:cs typeface="Calibri"/>
              </a:rPr>
              <a:t> </a:t>
            </a:r>
            <a:r>
              <a:rPr sz="1250" spc="-10" dirty="0">
                <a:latin typeface="Calibri"/>
                <a:cs typeface="Calibri"/>
              </a:rPr>
              <a:t>rules:</a:t>
            </a:r>
            <a:endParaRPr sz="1250" dirty="0">
              <a:latin typeface="Calibri"/>
              <a:cs typeface="Calibri"/>
            </a:endParaRPr>
          </a:p>
          <a:p>
            <a:pPr marL="469265" indent="-227965">
              <a:lnSpc>
                <a:spcPct val="100000"/>
              </a:lnSpc>
              <a:spcBef>
                <a:spcPts val="1210"/>
              </a:spcBef>
              <a:buFont typeface="Symbol"/>
              <a:buChar char=""/>
              <a:tabLst>
                <a:tab pos="469265" algn="l"/>
              </a:tabLst>
            </a:pPr>
            <a:r>
              <a:rPr sz="1250" spc="-20" dirty="0">
                <a:latin typeface="Calibri"/>
                <a:cs typeface="Calibri"/>
              </a:rPr>
              <a:t>Youth</a:t>
            </a:r>
            <a:r>
              <a:rPr sz="1250" spc="-35" dirty="0">
                <a:latin typeface="Calibri"/>
                <a:cs typeface="Calibri"/>
              </a:rPr>
              <a:t> </a:t>
            </a:r>
            <a:r>
              <a:rPr sz="1250" spc="-25" dirty="0">
                <a:latin typeface="Calibri"/>
                <a:cs typeface="Calibri"/>
              </a:rPr>
              <a:t>Protection</a:t>
            </a:r>
            <a:r>
              <a:rPr sz="1250" spc="-30" dirty="0">
                <a:latin typeface="Calibri"/>
                <a:cs typeface="Calibri"/>
              </a:rPr>
              <a:t> </a:t>
            </a:r>
            <a:r>
              <a:rPr sz="1250" spc="-20" dirty="0">
                <a:latin typeface="Calibri"/>
                <a:cs typeface="Calibri"/>
              </a:rPr>
              <a:t>and</a:t>
            </a:r>
            <a:r>
              <a:rPr sz="1250" spc="-30" dirty="0">
                <a:latin typeface="Calibri"/>
                <a:cs typeface="Calibri"/>
              </a:rPr>
              <a:t> </a:t>
            </a:r>
            <a:r>
              <a:rPr sz="1250" spc="-20" dirty="0">
                <a:latin typeface="Calibri"/>
                <a:cs typeface="Calibri"/>
              </a:rPr>
              <a:t>Guide</a:t>
            </a:r>
            <a:r>
              <a:rPr sz="1250" spc="-35" dirty="0">
                <a:latin typeface="Calibri"/>
                <a:cs typeface="Calibri"/>
              </a:rPr>
              <a:t> </a:t>
            </a:r>
            <a:r>
              <a:rPr sz="1250" dirty="0">
                <a:latin typeface="Calibri"/>
                <a:cs typeface="Calibri"/>
              </a:rPr>
              <a:t>to</a:t>
            </a:r>
            <a:r>
              <a:rPr sz="1250" spc="-30" dirty="0">
                <a:latin typeface="Calibri"/>
                <a:cs typeface="Calibri"/>
              </a:rPr>
              <a:t> </a:t>
            </a:r>
            <a:r>
              <a:rPr sz="1250" spc="-10" dirty="0">
                <a:latin typeface="Calibri"/>
                <a:cs typeface="Calibri"/>
              </a:rPr>
              <a:t>Safe</a:t>
            </a:r>
            <a:r>
              <a:rPr sz="1250" spc="-30" dirty="0">
                <a:latin typeface="Calibri"/>
                <a:cs typeface="Calibri"/>
              </a:rPr>
              <a:t> </a:t>
            </a:r>
            <a:r>
              <a:rPr sz="1250" spc="-10" dirty="0">
                <a:latin typeface="Calibri"/>
                <a:cs typeface="Calibri"/>
              </a:rPr>
              <a:t>Scouting</a:t>
            </a:r>
            <a:endParaRPr sz="1250" dirty="0">
              <a:latin typeface="Calibri"/>
              <a:cs typeface="Calibri"/>
            </a:endParaRPr>
          </a:p>
          <a:p>
            <a:pPr marL="469265" indent="-227965">
              <a:lnSpc>
                <a:spcPct val="100000"/>
              </a:lnSpc>
              <a:spcBef>
                <a:spcPts val="100"/>
              </a:spcBef>
              <a:buFont typeface="Symbol"/>
              <a:buChar char=""/>
              <a:tabLst>
                <a:tab pos="469265" algn="l"/>
              </a:tabLst>
            </a:pPr>
            <a:r>
              <a:rPr sz="1250" spc="-10" dirty="0">
                <a:latin typeface="Calibri"/>
                <a:cs typeface="Calibri"/>
              </a:rPr>
              <a:t>The</a:t>
            </a:r>
            <a:r>
              <a:rPr sz="1250" spc="-40" dirty="0">
                <a:latin typeface="Calibri"/>
                <a:cs typeface="Calibri"/>
              </a:rPr>
              <a:t> </a:t>
            </a:r>
            <a:r>
              <a:rPr sz="1250" spc="-20" dirty="0">
                <a:latin typeface="Calibri"/>
                <a:cs typeface="Calibri"/>
              </a:rPr>
              <a:t>Scout</a:t>
            </a:r>
            <a:r>
              <a:rPr sz="1250" spc="-35" dirty="0">
                <a:latin typeface="Calibri"/>
                <a:cs typeface="Calibri"/>
              </a:rPr>
              <a:t> </a:t>
            </a:r>
            <a:r>
              <a:rPr sz="1250" spc="-10" dirty="0">
                <a:latin typeface="Calibri"/>
                <a:cs typeface="Calibri"/>
              </a:rPr>
              <a:t>Oath</a:t>
            </a:r>
            <a:r>
              <a:rPr sz="1250" spc="-40" dirty="0">
                <a:latin typeface="Calibri"/>
                <a:cs typeface="Calibri"/>
              </a:rPr>
              <a:t> </a:t>
            </a:r>
            <a:r>
              <a:rPr sz="1250" spc="-20" dirty="0">
                <a:latin typeface="Calibri"/>
                <a:cs typeface="Calibri"/>
              </a:rPr>
              <a:t>and</a:t>
            </a:r>
            <a:r>
              <a:rPr sz="1250" spc="-35" dirty="0">
                <a:latin typeface="Calibri"/>
                <a:cs typeface="Calibri"/>
              </a:rPr>
              <a:t> </a:t>
            </a:r>
            <a:r>
              <a:rPr sz="1250" spc="-20" dirty="0">
                <a:latin typeface="Calibri"/>
                <a:cs typeface="Calibri"/>
              </a:rPr>
              <a:t>Scout</a:t>
            </a:r>
            <a:r>
              <a:rPr sz="1250" spc="-40" dirty="0">
                <a:latin typeface="Calibri"/>
                <a:cs typeface="Calibri"/>
              </a:rPr>
              <a:t> </a:t>
            </a:r>
            <a:r>
              <a:rPr sz="1250" spc="-25" dirty="0">
                <a:latin typeface="Calibri"/>
                <a:cs typeface="Calibri"/>
              </a:rPr>
              <a:t>Law</a:t>
            </a:r>
            <a:endParaRPr sz="1250" dirty="0">
              <a:latin typeface="Calibri"/>
              <a:cs typeface="Calibri"/>
            </a:endParaRPr>
          </a:p>
          <a:p>
            <a:pPr marL="469265" indent="-227965">
              <a:lnSpc>
                <a:spcPct val="100000"/>
              </a:lnSpc>
              <a:spcBef>
                <a:spcPts val="80"/>
              </a:spcBef>
              <a:buFont typeface="Symbol"/>
              <a:buChar char=""/>
              <a:tabLst>
                <a:tab pos="469265" algn="l"/>
              </a:tabLst>
            </a:pPr>
            <a:r>
              <a:rPr sz="1250" spc="-25" dirty="0">
                <a:latin typeface="Calibri"/>
                <a:cs typeface="Calibri"/>
              </a:rPr>
              <a:t>Leave-</a:t>
            </a:r>
            <a:r>
              <a:rPr sz="1250" spc="-35" dirty="0">
                <a:latin typeface="Calibri"/>
                <a:cs typeface="Calibri"/>
              </a:rPr>
              <a:t>No-</a:t>
            </a:r>
            <a:r>
              <a:rPr sz="1250" spc="-20" dirty="0">
                <a:latin typeface="Calibri"/>
                <a:cs typeface="Calibri"/>
              </a:rPr>
              <a:t>Trace</a:t>
            </a:r>
            <a:r>
              <a:rPr sz="1250" spc="-10" dirty="0">
                <a:latin typeface="Calibri"/>
                <a:cs typeface="Calibri"/>
              </a:rPr>
              <a:t> </a:t>
            </a:r>
            <a:r>
              <a:rPr sz="1250" spc="-20" dirty="0">
                <a:latin typeface="Calibri"/>
                <a:cs typeface="Calibri"/>
              </a:rPr>
              <a:t>Ethics</a:t>
            </a:r>
            <a:r>
              <a:rPr sz="1250" spc="-10" dirty="0">
                <a:latin typeface="Calibri"/>
                <a:cs typeface="Calibri"/>
              </a:rPr>
              <a:t> </a:t>
            </a:r>
            <a:r>
              <a:rPr sz="1250" spc="-20" dirty="0">
                <a:latin typeface="Calibri"/>
                <a:cs typeface="Calibri"/>
              </a:rPr>
              <a:t>and</a:t>
            </a:r>
            <a:r>
              <a:rPr sz="1250" spc="-10" dirty="0">
                <a:latin typeface="Calibri"/>
                <a:cs typeface="Calibri"/>
              </a:rPr>
              <a:t> the </a:t>
            </a:r>
            <a:r>
              <a:rPr sz="1250" spc="-25" dirty="0">
                <a:latin typeface="Calibri"/>
                <a:cs typeface="Calibri"/>
              </a:rPr>
              <a:t>Wilderness</a:t>
            </a:r>
            <a:r>
              <a:rPr sz="1250" spc="10" dirty="0">
                <a:latin typeface="Calibri"/>
                <a:cs typeface="Calibri"/>
              </a:rPr>
              <a:t> </a:t>
            </a:r>
            <a:r>
              <a:rPr sz="1250" spc="-20" dirty="0">
                <a:latin typeface="Calibri"/>
                <a:cs typeface="Calibri"/>
              </a:rPr>
              <a:t>Code</a:t>
            </a:r>
            <a:endParaRPr sz="1250" dirty="0">
              <a:latin typeface="Calibri"/>
              <a:cs typeface="Calibri"/>
            </a:endParaRPr>
          </a:p>
          <a:p>
            <a:pPr marL="469265" indent="-227965">
              <a:lnSpc>
                <a:spcPct val="100000"/>
              </a:lnSpc>
              <a:spcBef>
                <a:spcPts val="100"/>
              </a:spcBef>
              <a:buFont typeface="Symbol"/>
              <a:buChar char=""/>
              <a:tabLst>
                <a:tab pos="469265" algn="l"/>
              </a:tabLst>
            </a:pPr>
            <a:r>
              <a:rPr sz="1250" spc="-10" dirty="0">
                <a:latin typeface="Calibri"/>
                <a:cs typeface="Calibri"/>
              </a:rPr>
              <a:t>Fire</a:t>
            </a:r>
            <a:r>
              <a:rPr sz="1250" spc="-25" dirty="0">
                <a:latin typeface="Calibri"/>
                <a:cs typeface="Calibri"/>
              </a:rPr>
              <a:t> </a:t>
            </a:r>
            <a:r>
              <a:rPr sz="1250" spc="-20" dirty="0">
                <a:latin typeface="Calibri"/>
                <a:cs typeface="Calibri"/>
              </a:rPr>
              <a:t>Safety, </a:t>
            </a:r>
            <a:r>
              <a:rPr sz="1250" spc="-30" dirty="0">
                <a:latin typeface="Calibri"/>
                <a:cs typeface="Calibri"/>
              </a:rPr>
              <a:t>Tote-</a:t>
            </a:r>
            <a:r>
              <a:rPr sz="1250" spc="-35" dirty="0">
                <a:latin typeface="Calibri"/>
                <a:cs typeface="Calibri"/>
              </a:rPr>
              <a:t>n-</a:t>
            </a:r>
            <a:r>
              <a:rPr sz="1250" spc="-20" dirty="0">
                <a:latin typeface="Calibri"/>
                <a:cs typeface="Calibri"/>
              </a:rPr>
              <a:t>Chip,</a:t>
            </a:r>
            <a:r>
              <a:rPr sz="1250" spc="-35" dirty="0">
                <a:latin typeface="Calibri"/>
                <a:cs typeface="Calibri"/>
              </a:rPr>
              <a:t> </a:t>
            </a:r>
            <a:r>
              <a:rPr sz="1250" spc="-10" dirty="0">
                <a:latin typeface="Calibri"/>
                <a:cs typeface="Calibri"/>
              </a:rPr>
              <a:t>and</a:t>
            </a:r>
            <a:r>
              <a:rPr sz="1250" spc="-20" dirty="0">
                <a:latin typeface="Calibri"/>
                <a:cs typeface="Calibri"/>
              </a:rPr>
              <a:t> Cyber</a:t>
            </a:r>
            <a:r>
              <a:rPr sz="1250" spc="-15" dirty="0">
                <a:latin typeface="Calibri"/>
                <a:cs typeface="Calibri"/>
              </a:rPr>
              <a:t> </a:t>
            </a:r>
            <a:r>
              <a:rPr sz="1250" spc="-20" dirty="0">
                <a:latin typeface="Calibri"/>
                <a:cs typeface="Calibri"/>
              </a:rPr>
              <a:t>Chip</a:t>
            </a:r>
            <a:endParaRPr sz="1250" dirty="0">
              <a:latin typeface="Calibri"/>
              <a:cs typeface="Calibri"/>
            </a:endParaRPr>
          </a:p>
          <a:p>
            <a:pPr marL="469265" marR="135255" indent="-228600">
              <a:lnSpc>
                <a:spcPct val="101600"/>
              </a:lnSpc>
              <a:spcBef>
                <a:spcPts val="70"/>
              </a:spcBef>
              <a:buFont typeface="Symbol"/>
              <a:buChar char=""/>
              <a:tabLst>
                <a:tab pos="469265" algn="l"/>
              </a:tabLst>
            </a:pPr>
            <a:r>
              <a:rPr sz="1250" dirty="0">
                <a:latin typeface="Calibri"/>
                <a:cs typeface="Calibri"/>
              </a:rPr>
              <a:t>Follow</a:t>
            </a:r>
            <a:r>
              <a:rPr sz="1250" spc="-50" dirty="0">
                <a:latin typeface="Calibri"/>
                <a:cs typeface="Calibri"/>
              </a:rPr>
              <a:t> </a:t>
            </a:r>
            <a:r>
              <a:rPr sz="1250" spc="-10" dirty="0">
                <a:latin typeface="Calibri"/>
                <a:cs typeface="Calibri"/>
              </a:rPr>
              <a:t>applicable</a:t>
            </a:r>
            <a:r>
              <a:rPr sz="1250" spc="-35" dirty="0">
                <a:latin typeface="Calibri"/>
                <a:cs typeface="Calibri"/>
              </a:rPr>
              <a:t> </a:t>
            </a:r>
            <a:r>
              <a:rPr sz="1250" dirty="0">
                <a:latin typeface="Calibri"/>
                <a:cs typeface="Calibri"/>
              </a:rPr>
              <a:t>laws</a:t>
            </a:r>
            <a:r>
              <a:rPr sz="1250" spc="-40" dirty="0">
                <a:latin typeface="Calibri"/>
                <a:cs typeface="Calibri"/>
              </a:rPr>
              <a:t> </a:t>
            </a:r>
            <a:r>
              <a:rPr sz="1250" dirty="0">
                <a:latin typeface="Calibri"/>
                <a:cs typeface="Calibri"/>
              </a:rPr>
              <a:t>and</a:t>
            </a:r>
            <a:r>
              <a:rPr sz="1250" spc="-35" dirty="0">
                <a:latin typeface="Calibri"/>
                <a:cs typeface="Calibri"/>
              </a:rPr>
              <a:t> </a:t>
            </a:r>
            <a:r>
              <a:rPr sz="1250" spc="-10" dirty="0">
                <a:latin typeface="Calibri"/>
                <a:cs typeface="Calibri"/>
              </a:rPr>
              <a:t>restrictions.</a:t>
            </a:r>
            <a:r>
              <a:rPr sz="1250" spc="-55" dirty="0">
                <a:latin typeface="Calibri"/>
                <a:cs typeface="Calibri"/>
              </a:rPr>
              <a:t> </a:t>
            </a:r>
            <a:r>
              <a:rPr sz="1250" dirty="0">
                <a:latin typeface="Calibri"/>
                <a:cs typeface="Calibri"/>
              </a:rPr>
              <a:t>Use</a:t>
            </a:r>
            <a:r>
              <a:rPr sz="1250" spc="-35" dirty="0">
                <a:latin typeface="Calibri"/>
                <a:cs typeface="Calibri"/>
              </a:rPr>
              <a:t> </a:t>
            </a:r>
            <a:r>
              <a:rPr sz="1250" dirty="0">
                <a:latin typeface="Calibri"/>
                <a:cs typeface="Calibri"/>
              </a:rPr>
              <a:t>of</a:t>
            </a:r>
            <a:r>
              <a:rPr sz="1250" spc="-50" dirty="0">
                <a:latin typeface="Calibri"/>
                <a:cs typeface="Calibri"/>
              </a:rPr>
              <a:t> </a:t>
            </a:r>
            <a:r>
              <a:rPr sz="1250" dirty="0">
                <a:latin typeface="Calibri"/>
                <a:cs typeface="Calibri"/>
              </a:rPr>
              <a:t>open</a:t>
            </a:r>
            <a:r>
              <a:rPr sz="1250" spc="-35" dirty="0">
                <a:latin typeface="Calibri"/>
                <a:cs typeface="Calibri"/>
              </a:rPr>
              <a:t> </a:t>
            </a:r>
            <a:r>
              <a:rPr sz="1250" dirty="0">
                <a:latin typeface="Calibri"/>
                <a:cs typeface="Calibri"/>
              </a:rPr>
              <a:t>flames</a:t>
            </a:r>
            <a:r>
              <a:rPr sz="1250" spc="-40" dirty="0">
                <a:latin typeface="Calibri"/>
                <a:cs typeface="Calibri"/>
              </a:rPr>
              <a:t> </a:t>
            </a:r>
            <a:r>
              <a:rPr sz="1250" dirty="0">
                <a:latin typeface="Calibri"/>
                <a:cs typeface="Calibri"/>
              </a:rPr>
              <a:t>may</a:t>
            </a:r>
            <a:r>
              <a:rPr sz="1250" spc="-40" dirty="0">
                <a:latin typeface="Calibri"/>
                <a:cs typeface="Calibri"/>
              </a:rPr>
              <a:t> </a:t>
            </a:r>
            <a:r>
              <a:rPr sz="1250" dirty="0">
                <a:latin typeface="Calibri"/>
                <a:cs typeface="Calibri"/>
              </a:rPr>
              <a:t>be</a:t>
            </a:r>
            <a:r>
              <a:rPr sz="1250" spc="-5" dirty="0">
                <a:latin typeface="Calibri"/>
                <a:cs typeface="Calibri"/>
              </a:rPr>
              <a:t> </a:t>
            </a:r>
            <a:r>
              <a:rPr sz="1250" dirty="0">
                <a:latin typeface="Calibri"/>
                <a:cs typeface="Calibri"/>
              </a:rPr>
              <a:t>restricted</a:t>
            </a:r>
            <a:r>
              <a:rPr sz="1250" spc="-35" dirty="0">
                <a:latin typeface="Calibri"/>
                <a:cs typeface="Calibri"/>
              </a:rPr>
              <a:t> </a:t>
            </a:r>
            <a:r>
              <a:rPr sz="1250" spc="-10" dirty="0">
                <a:latin typeface="Calibri"/>
                <a:cs typeface="Calibri"/>
              </a:rPr>
              <a:t>based </a:t>
            </a:r>
            <a:r>
              <a:rPr sz="1250" dirty="0">
                <a:latin typeface="Calibri"/>
                <a:cs typeface="Calibri"/>
              </a:rPr>
              <a:t>on</a:t>
            </a:r>
            <a:r>
              <a:rPr sz="1250" spc="-10" dirty="0">
                <a:latin typeface="Calibri"/>
                <a:cs typeface="Calibri"/>
              </a:rPr>
              <a:t> </a:t>
            </a:r>
            <a:r>
              <a:rPr sz="1250" dirty="0">
                <a:latin typeface="Calibri"/>
                <a:cs typeface="Calibri"/>
              </a:rPr>
              <a:t>local</a:t>
            </a:r>
            <a:r>
              <a:rPr sz="1250" spc="-25" dirty="0">
                <a:latin typeface="Calibri"/>
                <a:cs typeface="Calibri"/>
              </a:rPr>
              <a:t> </a:t>
            </a:r>
            <a:r>
              <a:rPr sz="1250" dirty="0">
                <a:latin typeface="Calibri"/>
                <a:cs typeface="Calibri"/>
              </a:rPr>
              <a:t>or</a:t>
            </a:r>
            <a:r>
              <a:rPr sz="1250" spc="-20" dirty="0">
                <a:latin typeface="Calibri"/>
                <a:cs typeface="Calibri"/>
              </a:rPr>
              <a:t> </a:t>
            </a:r>
            <a:r>
              <a:rPr sz="1250" spc="-10" dirty="0">
                <a:latin typeface="Calibri"/>
                <a:cs typeface="Calibri"/>
              </a:rPr>
              <a:t>state-</a:t>
            </a:r>
            <a:r>
              <a:rPr sz="1250" dirty="0">
                <a:latin typeface="Calibri"/>
                <a:cs typeface="Calibri"/>
              </a:rPr>
              <a:t>wide</a:t>
            </a:r>
            <a:r>
              <a:rPr sz="1250" spc="-10" dirty="0">
                <a:latin typeface="Calibri"/>
                <a:cs typeface="Calibri"/>
              </a:rPr>
              <a:t> </a:t>
            </a:r>
            <a:r>
              <a:rPr sz="1250" dirty="0">
                <a:latin typeface="Calibri"/>
                <a:cs typeface="Calibri"/>
              </a:rPr>
              <a:t>weather</a:t>
            </a:r>
            <a:r>
              <a:rPr sz="1250" spc="-15" dirty="0">
                <a:latin typeface="Calibri"/>
                <a:cs typeface="Calibri"/>
              </a:rPr>
              <a:t> </a:t>
            </a:r>
            <a:r>
              <a:rPr sz="1250" spc="-10" dirty="0">
                <a:latin typeface="Calibri"/>
                <a:cs typeface="Calibri"/>
              </a:rPr>
              <a:t>restrictions.</a:t>
            </a:r>
            <a:endParaRPr sz="1250" dirty="0">
              <a:latin typeface="Calibri"/>
              <a:cs typeface="Calibri"/>
            </a:endParaRPr>
          </a:p>
          <a:p>
            <a:pPr marL="469265" marR="5080" indent="-228600">
              <a:lnSpc>
                <a:spcPct val="101600"/>
              </a:lnSpc>
              <a:spcBef>
                <a:spcPts val="70"/>
              </a:spcBef>
              <a:buFont typeface="Symbol"/>
              <a:buChar char=""/>
              <a:tabLst>
                <a:tab pos="469265" algn="l"/>
              </a:tabLst>
            </a:pPr>
            <a:r>
              <a:rPr sz="1250" dirty="0">
                <a:latin typeface="Calibri"/>
                <a:cs typeface="Calibri"/>
              </a:rPr>
              <a:t>Use</a:t>
            </a:r>
            <a:r>
              <a:rPr sz="1250" spc="190" dirty="0">
                <a:latin typeface="Calibri"/>
                <a:cs typeface="Calibri"/>
              </a:rPr>
              <a:t> </a:t>
            </a:r>
            <a:r>
              <a:rPr sz="1250" dirty="0">
                <a:latin typeface="Calibri"/>
                <a:cs typeface="Calibri"/>
              </a:rPr>
              <a:t>of</a:t>
            </a:r>
            <a:r>
              <a:rPr sz="1250" spc="180" dirty="0">
                <a:latin typeface="Calibri"/>
                <a:cs typeface="Calibri"/>
              </a:rPr>
              <a:t> </a:t>
            </a:r>
            <a:r>
              <a:rPr sz="1250" dirty="0">
                <a:latin typeface="Calibri"/>
                <a:cs typeface="Calibri"/>
              </a:rPr>
              <a:t>tobacco</a:t>
            </a:r>
            <a:r>
              <a:rPr sz="1250" spc="175" dirty="0">
                <a:latin typeface="Calibri"/>
                <a:cs typeface="Calibri"/>
              </a:rPr>
              <a:t> </a:t>
            </a:r>
            <a:r>
              <a:rPr sz="1250" dirty="0">
                <a:latin typeface="Calibri"/>
                <a:cs typeface="Calibri"/>
              </a:rPr>
              <a:t>products</a:t>
            </a:r>
            <a:r>
              <a:rPr sz="1250" spc="195" dirty="0">
                <a:latin typeface="Calibri"/>
                <a:cs typeface="Calibri"/>
              </a:rPr>
              <a:t> </a:t>
            </a:r>
            <a:r>
              <a:rPr sz="1250" dirty="0">
                <a:latin typeface="Calibri"/>
                <a:cs typeface="Calibri"/>
              </a:rPr>
              <a:t>within</a:t>
            </a:r>
            <a:r>
              <a:rPr sz="1250" spc="190" dirty="0">
                <a:latin typeface="Calibri"/>
                <a:cs typeface="Calibri"/>
              </a:rPr>
              <a:t> </a:t>
            </a:r>
            <a:r>
              <a:rPr sz="1250" dirty="0">
                <a:latin typeface="Calibri"/>
                <a:cs typeface="Calibri"/>
              </a:rPr>
              <a:t>view</a:t>
            </a:r>
            <a:r>
              <a:rPr sz="1250" spc="185" dirty="0">
                <a:latin typeface="Calibri"/>
                <a:cs typeface="Calibri"/>
              </a:rPr>
              <a:t> </a:t>
            </a:r>
            <a:r>
              <a:rPr sz="1250" dirty="0">
                <a:latin typeface="Calibri"/>
                <a:cs typeface="Calibri"/>
              </a:rPr>
              <a:t>of</a:t>
            </a:r>
            <a:r>
              <a:rPr sz="1250" spc="190" dirty="0">
                <a:latin typeface="Calibri"/>
                <a:cs typeface="Calibri"/>
              </a:rPr>
              <a:t> </a:t>
            </a:r>
            <a:r>
              <a:rPr sz="1250" dirty="0">
                <a:latin typeface="Calibri"/>
                <a:cs typeface="Calibri"/>
              </a:rPr>
              <a:t>Scouts</a:t>
            </a:r>
            <a:r>
              <a:rPr sz="1250" spc="195" dirty="0">
                <a:latin typeface="Calibri"/>
                <a:cs typeface="Calibri"/>
              </a:rPr>
              <a:t> </a:t>
            </a:r>
            <a:r>
              <a:rPr sz="1250" dirty="0">
                <a:latin typeface="Calibri"/>
                <a:cs typeface="Calibri"/>
              </a:rPr>
              <a:t>is</a:t>
            </a:r>
            <a:r>
              <a:rPr sz="1250" spc="175" dirty="0">
                <a:latin typeface="Calibri"/>
                <a:cs typeface="Calibri"/>
              </a:rPr>
              <a:t> </a:t>
            </a:r>
            <a:r>
              <a:rPr sz="1250" dirty="0">
                <a:latin typeface="Calibri"/>
                <a:cs typeface="Calibri"/>
              </a:rPr>
              <a:t>prohibited</a:t>
            </a:r>
            <a:r>
              <a:rPr sz="1250" spc="190" dirty="0">
                <a:latin typeface="Calibri"/>
                <a:cs typeface="Calibri"/>
              </a:rPr>
              <a:t> </a:t>
            </a:r>
            <a:r>
              <a:rPr sz="1250" dirty="0">
                <a:latin typeface="Calibri"/>
                <a:cs typeface="Calibri"/>
              </a:rPr>
              <a:t>by</a:t>
            </a:r>
            <a:r>
              <a:rPr sz="1250" spc="175" dirty="0">
                <a:latin typeface="Calibri"/>
                <a:cs typeface="Calibri"/>
              </a:rPr>
              <a:t> </a:t>
            </a:r>
            <a:r>
              <a:rPr sz="1250" dirty="0">
                <a:latin typeface="Calibri"/>
                <a:cs typeface="Calibri"/>
              </a:rPr>
              <a:t>BSA</a:t>
            </a:r>
            <a:r>
              <a:rPr sz="1250" spc="175" dirty="0">
                <a:latin typeface="Calibri"/>
                <a:cs typeface="Calibri"/>
              </a:rPr>
              <a:t> </a:t>
            </a:r>
            <a:r>
              <a:rPr sz="1250" dirty="0">
                <a:latin typeface="Calibri"/>
                <a:cs typeface="Calibri"/>
              </a:rPr>
              <a:t>rules.</a:t>
            </a:r>
            <a:r>
              <a:rPr sz="1250" spc="180" dirty="0">
                <a:latin typeface="Calibri"/>
                <a:cs typeface="Calibri"/>
              </a:rPr>
              <a:t> </a:t>
            </a:r>
            <a:r>
              <a:rPr sz="1250" spc="-10" dirty="0">
                <a:latin typeface="Calibri"/>
                <a:cs typeface="Calibri"/>
              </a:rPr>
              <a:t>Adults </a:t>
            </a:r>
            <a:r>
              <a:rPr sz="1250" dirty="0">
                <a:latin typeface="Calibri"/>
                <a:cs typeface="Calibri"/>
              </a:rPr>
              <a:t>needing</a:t>
            </a:r>
            <a:r>
              <a:rPr sz="1250" spc="-45" dirty="0">
                <a:latin typeface="Calibri"/>
                <a:cs typeface="Calibri"/>
              </a:rPr>
              <a:t> </a:t>
            </a:r>
            <a:r>
              <a:rPr sz="1250" dirty="0">
                <a:latin typeface="Calibri"/>
                <a:cs typeface="Calibri"/>
              </a:rPr>
              <a:t>to</a:t>
            </a:r>
            <a:r>
              <a:rPr sz="1250" spc="-40" dirty="0">
                <a:latin typeface="Calibri"/>
                <a:cs typeface="Calibri"/>
              </a:rPr>
              <a:t> </a:t>
            </a:r>
            <a:r>
              <a:rPr sz="1250" dirty="0">
                <a:latin typeface="Calibri"/>
                <a:cs typeface="Calibri"/>
              </a:rPr>
              <a:t>partake</a:t>
            </a:r>
            <a:r>
              <a:rPr sz="1250" spc="-30" dirty="0">
                <a:latin typeface="Calibri"/>
                <a:cs typeface="Calibri"/>
              </a:rPr>
              <a:t> </a:t>
            </a:r>
            <a:r>
              <a:rPr sz="1250" dirty="0">
                <a:latin typeface="Calibri"/>
                <a:cs typeface="Calibri"/>
              </a:rPr>
              <a:t>should</a:t>
            </a:r>
            <a:r>
              <a:rPr sz="1250" spc="-30" dirty="0">
                <a:latin typeface="Calibri"/>
                <a:cs typeface="Calibri"/>
              </a:rPr>
              <a:t> </a:t>
            </a:r>
            <a:r>
              <a:rPr sz="1250" dirty="0">
                <a:latin typeface="Calibri"/>
                <a:cs typeface="Calibri"/>
              </a:rPr>
              <a:t>retire</a:t>
            </a:r>
            <a:r>
              <a:rPr sz="1250" spc="-40" dirty="0">
                <a:latin typeface="Calibri"/>
                <a:cs typeface="Calibri"/>
              </a:rPr>
              <a:t> </a:t>
            </a:r>
            <a:r>
              <a:rPr sz="1250" dirty="0">
                <a:latin typeface="Calibri"/>
                <a:cs typeface="Calibri"/>
              </a:rPr>
              <a:t>to</a:t>
            </a:r>
            <a:r>
              <a:rPr sz="1250" spc="-30" dirty="0">
                <a:latin typeface="Calibri"/>
                <a:cs typeface="Calibri"/>
              </a:rPr>
              <a:t> </a:t>
            </a:r>
            <a:r>
              <a:rPr sz="1250" dirty="0">
                <a:latin typeface="Calibri"/>
                <a:cs typeface="Calibri"/>
              </a:rPr>
              <a:t>their</a:t>
            </a:r>
            <a:r>
              <a:rPr sz="1250" spc="-40" dirty="0">
                <a:latin typeface="Calibri"/>
                <a:cs typeface="Calibri"/>
              </a:rPr>
              <a:t> </a:t>
            </a:r>
            <a:r>
              <a:rPr sz="1250" spc="-10" dirty="0">
                <a:latin typeface="Calibri"/>
                <a:cs typeface="Calibri"/>
              </a:rPr>
              <a:t>vehicles.</a:t>
            </a:r>
            <a:endParaRPr sz="1250" dirty="0">
              <a:latin typeface="Calibri"/>
              <a:cs typeface="Calibri"/>
            </a:endParaRPr>
          </a:p>
          <a:p>
            <a:pPr marL="12700" marR="295275">
              <a:lnSpc>
                <a:spcPts val="1460"/>
              </a:lnSpc>
              <a:spcBef>
                <a:spcPts val="685"/>
              </a:spcBef>
            </a:pPr>
            <a:r>
              <a:rPr sz="1250" dirty="0">
                <a:latin typeface="Calibri"/>
                <a:cs typeface="Calibri"/>
              </a:rPr>
              <a:t>Failure</a:t>
            </a:r>
            <a:r>
              <a:rPr sz="1250" spc="-30" dirty="0">
                <a:latin typeface="Calibri"/>
                <a:cs typeface="Calibri"/>
              </a:rPr>
              <a:t> </a:t>
            </a:r>
            <a:r>
              <a:rPr sz="1250" dirty="0">
                <a:latin typeface="Calibri"/>
                <a:cs typeface="Calibri"/>
              </a:rPr>
              <a:t>to</a:t>
            </a:r>
            <a:r>
              <a:rPr sz="1250" spc="-30" dirty="0">
                <a:latin typeface="Calibri"/>
                <a:cs typeface="Calibri"/>
              </a:rPr>
              <a:t> </a:t>
            </a:r>
            <a:r>
              <a:rPr sz="1250" dirty="0">
                <a:latin typeface="Calibri"/>
                <a:cs typeface="Calibri"/>
              </a:rPr>
              <a:t>comply</a:t>
            </a:r>
            <a:r>
              <a:rPr sz="1250" spc="-30" dirty="0">
                <a:latin typeface="Calibri"/>
                <a:cs typeface="Calibri"/>
              </a:rPr>
              <a:t> </a:t>
            </a:r>
            <a:r>
              <a:rPr sz="1250" dirty="0">
                <a:latin typeface="Calibri"/>
                <a:cs typeface="Calibri"/>
              </a:rPr>
              <a:t>with</a:t>
            </a:r>
            <a:r>
              <a:rPr sz="1250" spc="-30" dirty="0">
                <a:latin typeface="Calibri"/>
                <a:cs typeface="Calibri"/>
              </a:rPr>
              <a:t> </a:t>
            </a:r>
            <a:r>
              <a:rPr sz="1250" dirty="0">
                <a:latin typeface="Calibri"/>
                <a:cs typeface="Calibri"/>
              </a:rPr>
              <a:t>these</a:t>
            </a:r>
            <a:r>
              <a:rPr sz="1250" spc="-25" dirty="0">
                <a:latin typeface="Calibri"/>
                <a:cs typeface="Calibri"/>
              </a:rPr>
              <a:t> </a:t>
            </a:r>
            <a:r>
              <a:rPr sz="1250" dirty="0">
                <a:latin typeface="Calibri"/>
                <a:cs typeface="Calibri"/>
              </a:rPr>
              <a:t>rules</a:t>
            </a:r>
            <a:r>
              <a:rPr sz="1250" spc="-20" dirty="0">
                <a:latin typeface="Calibri"/>
                <a:cs typeface="Calibri"/>
              </a:rPr>
              <a:t> </a:t>
            </a:r>
            <a:r>
              <a:rPr sz="1250" dirty="0">
                <a:latin typeface="Calibri"/>
                <a:cs typeface="Calibri"/>
              </a:rPr>
              <a:t>may</a:t>
            </a:r>
            <a:r>
              <a:rPr sz="1250" spc="-30" dirty="0">
                <a:latin typeface="Calibri"/>
                <a:cs typeface="Calibri"/>
              </a:rPr>
              <a:t> </a:t>
            </a:r>
            <a:r>
              <a:rPr sz="1250" dirty="0">
                <a:latin typeface="Calibri"/>
                <a:cs typeface="Calibri"/>
              </a:rPr>
              <a:t>result</a:t>
            </a:r>
            <a:r>
              <a:rPr sz="1250" spc="-30" dirty="0">
                <a:latin typeface="Calibri"/>
                <a:cs typeface="Calibri"/>
              </a:rPr>
              <a:t> </a:t>
            </a:r>
            <a:r>
              <a:rPr sz="1250" dirty="0">
                <a:latin typeface="Calibri"/>
                <a:cs typeface="Calibri"/>
              </a:rPr>
              <a:t>in</a:t>
            </a:r>
            <a:r>
              <a:rPr sz="1250" spc="-35" dirty="0">
                <a:latin typeface="Calibri"/>
                <a:cs typeface="Calibri"/>
              </a:rPr>
              <a:t> </a:t>
            </a:r>
            <a:r>
              <a:rPr sz="1250" dirty="0">
                <a:latin typeface="Calibri"/>
                <a:cs typeface="Calibri"/>
              </a:rPr>
              <a:t>the</a:t>
            </a:r>
            <a:r>
              <a:rPr sz="1250" spc="-30" dirty="0">
                <a:latin typeface="Calibri"/>
                <a:cs typeface="Calibri"/>
              </a:rPr>
              <a:t> </a:t>
            </a:r>
            <a:r>
              <a:rPr sz="1250" spc="-10" dirty="0">
                <a:latin typeface="Calibri"/>
                <a:cs typeface="Calibri"/>
              </a:rPr>
              <a:t>individual</a:t>
            </a:r>
            <a:r>
              <a:rPr sz="1250" spc="-25" dirty="0">
                <a:latin typeface="Calibri"/>
                <a:cs typeface="Calibri"/>
              </a:rPr>
              <a:t> </a:t>
            </a:r>
            <a:r>
              <a:rPr sz="1250" dirty="0">
                <a:latin typeface="Calibri"/>
                <a:cs typeface="Calibri"/>
              </a:rPr>
              <a:t>or</a:t>
            </a:r>
            <a:r>
              <a:rPr sz="1250" spc="-35" dirty="0">
                <a:latin typeface="Calibri"/>
                <a:cs typeface="Calibri"/>
              </a:rPr>
              <a:t> </a:t>
            </a:r>
            <a:r>
              <a:rPr sz="1250" dirty="0">
                <a:latin typeface="Calibri"/>
                <a:cs typeface="Calibri"/>
              </a:rPr>
              <a:t>the</a:t>
            </a:r>
            <a:r>
              <a:rPr sz="1250" spc="-30" dirty="0">
                <a:latin typeface="Calibri"/>
                <a:cs typeface="Calibri"/>
              </a:rPr>
              <a:t> </a:t>
            </a:r>
            <a:r>
              <a:rPr sz="1250" dirty="0">
                <a:latin typeface="Calibri"/>
                <a:cs typeface="Calibri"/>
              </a:rPr>
              <a:t>unit</a:t>
            </a:r>
            <a:r>
              <a:rPr sz="1250" spc="-25" dirty="0">
                <a:latin typeface="Calibri"/>
                <a:cs typeface="Calibri"/>
              </a:rPr>
              <a:t> </a:t>
            </a:r>
            <a:r>
              <a:rPr sz="1250" dirty="0">
                <a:latin typeface="Calibri"/>
                <a:cs typeface="Calibri"/>
              </a:rPr>
              <a:t>being</a:t>
            </a:r>
            <a:r>
              <a:rPr sz="1250" spc="-35" dirty="0">
                <a:latin typeface="Calibri"/>
                <a:cs typeface="Calibri"/>
              </a:rPr>
              <a:t> </a:t>
            </a:r>
            <a:r>
              <a:rPr sz="1250" dirty="0">
                <a:latin typeface="Calibri"/>
                <a:cs typeface="Calibri"/>
              </a:rPr>
              <a:t>asked</a:t>
            </a:r>
            <a:r>
              <a:rPr sz="1250" spc="-30" dirty="0">
                <a:latin typeface="Calibri"/>
                <a:cs typeface="Calibri"/>
              </a:rPr>
              <a:t> </a:t>
            </a:r>
            <a:r>
              <a:rPr sz="1250" spc="-25" dirty="0">
                <a:latin typeface="Calibri"/>
                <a:cs typeface="Calibri"/>
              </a:rPr>
              <a:t>to </a:t>
            </a:r>
            <a:r>
              <a:rPr sz="1250" dirty="0">
                <a:latin typeface="Calibri"/>
                <a:cs typeface="Calibri"/>
              </a:rPr>
              <a:t>leave</a:t>
            </a:r>
            <a:r>
              <a:rPr sz="1250" spc="-35" dirty="0">
                <a:latin typeface="Calibri"/>
                <a:cs typeface="Calibri"/>
              </a:rPr>
              <a:t> </a:t>
            </a:r>
            <a:r>
              <a:rPr sz="1250" dirty="0">
                <a:latin typeface="Calibri"/>
                <a:cs typeface="Calibri"/>
              </a:rPr>
              <a:t>the</a:t>
            </a:r>
            <a:r>
              <a:rPr sz="1250" spc="-40" dirty="0">
                <a:latin typeface="Calibri"/>
                <a:cs typeface="Calibri"/>
              </a:rPr>
              <a:t> </a:t>
            </a:r>
            <a:r>
              <a:rPr sz="1250" dirty="0">
                <a:latin typeface="Calibri"/>
                <a:cs typeface="Calibri"/>
              </a:rPr>
              <a:t>camporee</a:t>
            </a:r>
            <a:r>
              <a:rPr sz="1250" spc="-45" dirty="0">
                <a:latin typeface="Calibri"/>
                <a:cs typeface="Calibri"/>
              </a:rPr>
              <a:t> </a:t>
            </a:r>
            <a:r>
              <a:rPr sz="1250" spc="-10" dirty="0">
                <a:latin typeface="Calibri"/>
                <a:cs typeface="Calibri"/>
              </a:rPr>
              <a:t>event.</a:t>
            </a:r>
            <a:endParaRPr sz="1250" dirty="0">
              <a:latin typeface="Calibri"/>
              <a:cs typeface="Calibri"/>
            </a:endParaRPr>
          </a:p>
          <a:p>
            <a:pPr marL="12700">
              <a:lnSpc>
                <a:spcPts val="1885"/>
              </a:lnSpc>
              <a:spcBef>
                <a:spcPts val="900"/>
              </a:spcBef>
            </a:pPr>
            <a:r>
              <a:rPr sz="1600" b="1" spc="-10" dirty="0">
                <a:latin typeface="Calibri"/>
                <a:cs typeface="Calibri"/>
              </a:rPr>
              <a:t>Leadership</a:t>
            </a:r>
            <a:r>
              <a:rPr sz="1600" b="1" spc="-30" dirty="0">
                <a:latin typeface="Calibri"/>
                <a:cs typeface="Calibri"/>
              </a:rPr>
              <a:t> </a:t>
            </a:r>
            <a:r>
              <a:rPr sz="1600" b="1" dirty="0">
                <a:latin typeface="Calibri"/>
                <a:cs typeface="Calibri"/>
              </a:rPr>
              <a:t>Meeting</a:t>
            </a:r>
            <a:r>
              <a:rPr sz="1600" b="1" spc="-25" dirty="0">
                <a:latin typeface="Calibri"/>
                <a:cs typeface="Calibri"/>
              </a:rPr>
              <a:t> </a:t>
            </a:r>
            <a:r>
              <a:rPr sz="1600" b="1" dirty="0">
                <a:latin typeface="Calibri"/>
                <a:cs typeface="Calibri"/>
              </a:rPr>
              <a:t>(Friday</a:t>
            </a:r>
            <a:r>
              <a:rPr sz="1600" b="1" spc="-35" dirty="0">
                <a:latin typeface="Calibri"/>
                <a:cs typeface="Calibri"/>
              </a:rPr>
              <a:t> </a:t>
            </a:r>
            <a:r>
              <a:rPr sz="1600" b="1" spc="-10" dirty="0">
                <a:latin typeface="Calibri"/>
                <a:cs typeface="Calibri"/>
              </a:rPr>
              <a:t>Night)</a:t>
            </a:r>
            <a:endParaRPr sz="1600" dirty="0">
              <a:latin typeface="Calibri"/>
              <a:cs typeface="Calibri"/>
            </a:endParaRPr>
          </a:p>
          <a:p>
            <a:pPr marL="12700" marR="349250">
              <a:lnSpc>
                <a:spcPts val="1460"/>
              </a:lnSpc>
              <a:spcBef>
                <a:spcPts val="45"/>
              </a:spcBef>
            </a:pPr>
            <a:r>
              <a:rPr sz="1250" dirty="0">
                <a:latin typeface="Calibri"/>
                <a:cs typeface="Calibri"/>
              </a:rPr>
              <a:t>On</a:t>
            </a:r>
            <a:r>
              <a:rPr sz="1250" spc="-35" dirty="0">
                <a:latin typeface="Calibri"/>
                <a:cs typeface="Calibri"/>
              </a:rPr>
              <a:t> </a:t>
            </a:r>
            <a:r>
              <a:rPr sz="1250" dirty="0">
                <a:latin typeface="Calibri"/>
                <a:cs typeface="Calibri"/>
              </a:rPr>
              <a:t>Friday</a:t>
            </a:r>
            <a:r>
              <a:rPr sz="1250" spc="-35" dirty="0">
                <a:latin typeface="Calibri"/>
                <a:cs typeface="Calibri"/>
              </a:rPr>
              <a:t> </a:t>
            </a:r>
            <a:r>
              <a:rPr sz="1250" dirty="0">
                <a:latin typeface="Calibri"/>
                <a:cs typeface="Calibri"/>
              </a:rPr>
              <a:t>evening,</a:t>
            </a:r>
            <a:r>
              <a:rPr sz="1250" spc="-45" dirty="0">
                <a:latin typeface="Calibri"/>
                <a:cs typeface="Calibri"/>
              </a:rPr>
              <a:t> </a:t>
            </a:r>
            <a:r>
              <a:rPr sz="1250" dirty="0">
                <a:latin typeface="Calibri"/>
                <a:cs typeface="Calibri"/>
              </a:rPr>
              <a:t>all</a:t>
            </a:r>
            <a:r>
              <a:rPr sz="1250" spc="-40" dirty="0">
                <a:latin typeface="Calibri"/>
                <a:cs typeface="Calibri"/>
              </a:rPr>
              <a:t> </a:t>
            </a:r>
            <a:r>
              <a:rPr sz="1250" dirty="0">
                <a:latin typeface="Calibri"/>
                <a:cs typeface="Calibri"/>
              </a:rPr>
              <a:t>units</a:t>
            </a:r>
            <a:r>
              <a:rPr sz="1250" spc="-30" dirty="0">
                <a:latin typeface="Calibri"/>
                <a:cs typeface="Calibri"/>
              </a:rPr>
              <a:t> </a:t>
            </a:r>
            <a:r>
              <a:rPr sz="1250" dirty="0">
                <a:latin typeface="Calibri"/>
                <a:cs typeface="Calibri"/>
              </a:rPr>
              <a:t>need</a:t>
            </a:r>
            <a:r>
              <a:rPr sz="1250" spc="-40" dirty="0">
                <a:latin typeface="Calibri"/>
                <a:cs typeface="Calibri"/>
              </a:rPr>
              <a:t> </a:t>
            </a:r>
            <a:r>
              <a:rPr sz="1250" dirty="0">
                <a:latin typeface="Calibri"/>
                <a:cs typeface="Calibri"/>
              </a:rPr>
              <a:t>to</a:t>
            </a:r>
            <a:r>
              <a:rPr sz="1250" spc="-30" dirty="0">
                <a:latin typeface="Calibri"/>
                <a:cs typeface="Calibri"/>
              </a:rPr>
              <a:t> </a:t>
            </a:r>
            <a:r>
              <a:rPr sz="1250" dirty="0">
                <a:latin typeface="Calibri"/>
                <a:cs typeface="Calibri"/>
              </a:rPr>
              <a:t>send</a:t>
            </a:r>
            <a:r>
              <a:rPr sz="1250" spc="-40" dirty="0">
                <a:latin typeface="Calibri"/>
                <a:cs typeface="Calibri"/>
              </a:rPr>
              <a:t> </a:t>
            </a:r>
            <a:r>
              <a:rPr sz="1250" dirty="0">
                <a:latin typeface="Calibri"/>
                <a:cs typeface="Calibri"/>
              </a:rPr>
              <a:t>their</a:t>
            </a:r>
            <a:r>
              <a:rPr sz="1250" spc="-45" dirty="0">
                <a:latin typeface="Calibri"/>
                <a:cs typeface="Calibri"/>
              </a:rPr>
              <a:t> </a:t>
            </a:r>
            <a:r>
              <a:rPr sz="1250" dirty="0">
                <a:latin typeface="Calibri"/>
                <a:cs typeface="Calibri"/>
              </a:rPr>
              <a:t>Senior</a:t>
            </a:r>
            <a:r>
              <a:rPr sz="1250" spc="-40" dirty="0">
                <a:latin typeface="Calibri"/>
                <a:cs typeface="Calibri"/>
              </a:rPr>
              <a:t> </a:t>
            </a:r>
            <a:r>
              <a:rPr sz="1250" dirty="0">
                <a:latin typeface="Calibri"/>
                <a:cs typeface="Calibri"/>
              </a:rPr>
              <a:t>Patrol</a:t>
            </a:r>
            <a:r>
              <a:rPr sz="1250" spc="-40" dirty="0">
                <a:latin typeface="Calibri"/>
                <a:cs typeface="Calibri"/>
              </a:rPr>
              <a:t> </a:t>
            </a:r>
            <a:r>
              <a:rPr sz="1250" dirty="0">
                <a:latin typeface="Calibri"/>
                <a:cs typeface="Calibri"/>
              </a:rPr>
              <a:t>Leader</a:t>
            </a:r>
            <a:r>
              <a:rPr sz="1250" spc="-45" dirty="0">
                <a:latin typeface="Calibri"/>
                <a:cs typeface="Calibri"/>
              </a:rPr>
              <a:t> </a:t>
            </a:r>
            <a:r>
              <a:rPr sz="1250" dirty="0">
                <a:latin typeface="Calibri"/>
                <a:cs typeface="Calibri"/>
              </a:rPr>
              <a:t>and</a:t>
            </a:r>
            <a:r>
              <a:rPr sz="1250" spc="-30" dirty="0">
                <a:latin typeface="Calibri"/>
                <a:cs typeface="Calibri"/>
              </a:rPr>
              <a:t> </a:t>
            </a:r>
            <a:r>
              <a:rPr sz="1250" dirty="0">
                <a:latin typeface="Calibri"/>
                <a:cs typeface="Calibri"/>
              </a:rPr>
              <a:t>Scoutmaster</a:t>
            </a:r>
            <a:r>
              <a:rPr sz="1250" spc="-35" dirty="0">
                <a:latin typeface="Calibri"/>
                <a:cs typeface="Calibri"/>
              </a:rPr>
              <a:t> </a:t>
            </a:r>
            <a:r>
              <a:rPr sz="1250" spc="-25" dirty="0">
                <a:latin typeface="Calibri"/>
                <a:cs typeface="Calibri"/>
              </a:rPr>
              <a:t>to </a:t>
            </a:r>
            <a:r>
              <a:rPr sz="1250" dirty="0">
                <a:latin typeface="Calibri"/>
                <a:cs typeface="Calibri"/>
              </a:rPr>
              <a:t>the</a:t>
            </a:r>
            <a:r>
              <a:rPr sz="1250" spc="-20" dirty="0">
                <a:latin typeface="Calibri"/>
                <a:cs typeface="Calibri"/>
              </a:rPr>
              <a:t> </a:t>
            </a:r>
            <a:r>
              <a:rPr sz="1250" spc="-10" dirty="0">
                <a:latin typeface="Calibri"/>
                <a:cs typeface="Calibri"/>
              </a:rPr>
              <a:t>leadership</a:t>
            </a:r>
            <a:r>
              <a:rPr sz="1250" spc="-25" dirty="0">
                <a:latin typeface="Calibri"/>
                <a:cs typeface="Calibri"/>
              </a:rPr>
              <a:t> </a:t>
            </a:r>
            <a:r>
              <a:rPr sz="1250" dirty="0">
                <a:latin typeface="Calibri"/>
                <a:cs typeface="Calibri"/>
              </a:rPr>
              <a:t>meeting.</a:t>
            </a:r>
            <a:r>
              <a:rPr sz="1250" spc="-30" dirty="0">
                <a:latin typeface="Calibri"/>
                <a:cs typeface="Calibri"/>
              </a:rPr>
              <a:t> </a:t>
            </a:r>
            <a:r>
              <a:rPr sz="1250" dirty="0">
                <a:latin typeface="Calibri"/>
                <a:cs typeface="Calibri"/>
              </a:rPr>
              <a:t>At</a:t>
            </a:r>
            <a:r>
              <a:rPr sz="1250" spc="-25" dirty="0">
                <a:latin typeface="Calibri"/>
                <a:cs typeface="Calibri"/>
              </a:rPr>
              <a:t> </a:t>
            </a:r>
            <a:r>
              <a:rPr sz="1250" dirty="0">
                <a:latin typeface="Calibri"/>
                <a:cs typeface="Calibri"/>
              </a:rPr>
              <a:t>this</a:t>
            </a:r>
            <a:r>
              <a:rPr sz="1250" spc="-25" dirty="0">
                <a:latin typeface="Calibri"/>
                <a:cs typeface="Calibri"/>
              </a:rPr>
              <a:t> </a:t>
            </a:r>
            <a:r>
              <a:rPr sz="1250" dirty="0">
                <a:latin typeface="Calibri"/>
                <a:cs typeface="Calibri"/>
              </a:rPr>
              <a:t>meeting,</a:t>
            </a:r>
            <a:r>
              <a:rPr sz="1250" spc="-30" dirty="0">
                <a:latin typeface="Calibri"/>
                <a:cs typeface="Calibri"/>
              </a:rPr>
              <a:t> </a:t>
            </a:r>
            <a:r>
              <a:rPr sz="1250" dirty="0">
                <a:latin typeface="Calibri"/>
                <a:cs typeface="Calibri"/>
              </a:rPr>
              <a:t>we</a:t>
            </a:r>
            <a:r>
              <a:rPr sz="1250" spc="-15" dirty="0">
                <a:latin typeface="Calibri"/>
                <a:cs typeface="Calibri"/>
              </a:rPr>
              <a:t> </a:t>
            </a:r>
            <a:r>
              <a:rPr sz="1250" dirty="0">
                <a:latin typeface="Calibri"/>
                <a:cs typeface="Calibri"/>
              </a:rPr>
              <a:t>will</a:t>
            </a:r>
            <a:r>
              <a:rPr sz="1250" spc="-25" dirty="0">
                <a:latin typeface="Calibri"/>
                <a:cs typeface="Calibri"/>
              </a:rPr>
              <a:t> </a:t>
            </a:r>
            <a:r>
              <a:rPr sz="1250" dirty="0">
                <a:latin typeface="Calibri"/>
                <a:cs typeface="Calibri"/>
              </a:rPr>
              <a:t>review</a:t>
            </a:r>
            <a:r>
              <a:rPr sz="1250" spc="-25" dirty="0">
                <a:latin typeface="Calibri"/>
                <a:cs typeface="Calibri"/>
              </a:rPr>
              <a:t> </a:t>
            </a:r>
            <a:r>
              <a:rPr sz="1250" dirty="0">
                <a:latin typeface="Calibri"/>
                <a:cs typeface="Calibri"/>
              </a:rPr>
              <a:t>the</a:t>
            </a:r>
            <a:r>
              <a:rPr sz="1250" spc="-20" dirty="0">
                <a:latin typeface="Calibri"/>
                <a:cs typeface="Calibri"/>
              </a:rPr>
              <a:t> </a:t>
            </a:r>
            <a:r>
              <a:rPr sz="1250" spc="-10" dirty="0">
                <a:latin typeface="Calibri"/>
                <a:cs typeface="Calibri"/>
              </a:rPr>
              <a:t>following:</a:t>
            </a:r>
            <a:endParaRPr sz="1250" dirty="0">
              <a:latin typeface="Calibri"/>
              <a:cs typeface="Calibri"/>
            </a:endParaRPr>
          </a:p>
          <a:p>
            <a:pPr marL="469265" indent="-227965">
              <a:lnSpc>
                <a:spcPct val="100000"/>
              </a:lnSpc>
              <a:spcBef>
                <a:spcPts val="1210"/>
              </a:spcBef>
              <a:buFont typeface="Symbol"/>
              <a:buChar char=""/>
              <a:tabLst>
                <a:tab pos="469265" algn="l"/>
              </a:tabLst>
            </a:pPr>
            <a:r>
              <a:rPr sz="1250" spc="-20" dirty="0">
                <a:latin typeface="Calibri"/>
                <a:cs typeface="Calibri"/>
              </a:rPr>
              <a:t>Update</a:t>
            </a:r>
            <a:r>
              <a:rPr sz="1250" spc="-30" dirty="0">
                <a:latin typeface="Calibri"/>
                <a:cs typeface="Calibri"/>
              </a:rPr>
              <a:t> </a:t>
            </a:r>
            <a:r>
              <a:rPr sz="1250" dirty="0">
                <a:latin typeface="Calibri"/>
                <a:cs typeface="Calibri"/>
              </a:rPr>
              <a:t>of</a:t>
            </a:r>
            <a:r>
              <a:rPr sz="1250" spc="-30" dirty="0">
                <a:latin typeface="Calibri"/>
                <a:cs typeface="Calibri"/>
              </a:rPr>
              <a:t> </a:t>
            </a:r>
            <a:r>
              <a:rPr sz="1250" spc="-25" dirty="0">
                <a:latin typeface="Calibri"/>
                <a:cs typeface="Calibri"/>
              </a:rPr>
              <a:t>schedules </a:t>
            </a:r>
            <a:r>
              <a:rPr sz="1250" spc="-20" dirty="0">
                <a:latin typeface="Calibri"/>
                <a:cs typeface="Calibri"/>
              </a:rPr>
              <a:t>and</a:t>
            </a:r>
            <a:r>
              <a:rPr sz="1250" spc="-30" dirty="0">
                <a:latin typeface="Calibri"/>
                <a:cs typeface="Calibri"/>
              </a:rPr>
              <a:t> </a:t>
            </a:r>
            <a:r>
              <a:rPr sz="1250" spc="-10" dirty="0">
                <a:latin typeface="Calibri"/>
                <a:cs typeface="Calibri"/>
              </a:rPr>
              <a:t>activities</a:t>
            </a:r>
            <a:endParaRPr sz="1250" dirty="0">
              <a:latin typeface="Calibri"/>
              <a:cs typeface="Calibri"/>
            </a:endParaRPr>
          </a:p>
          <a:p>
            <a:pPr marL="469265" indent="-227965">
              <a:lnSpc>
                <a:spcPct val="100000"/>
              </a:lnSpc>
              <a:spcBef>
                <a:spcPts val="95"/>
              </a:spcBef>
              <a:buFont typeface="Symbol"/>
              <a:buChar char=""/>
              <a:tabLst>
                <a:tab pos="469265" algn="l"/>
              </a:tabLst>
            </a:pPr>
            <a:r>
              <a:rPr sz="1250" spc="-20" dirty="0">
                <a:latin typeface="Calibri"/>
                <a:cs typeface="Calibri"/>
              </a:rPr>
              <a:t>Details </a:t>
            </a:r>
            <a:r>
              <a:rPr sz="1250" dirty="0">
                <a:latin typeface="Calibri"/>
                <a:cs typeface="Calibri"/>
              </a:rPr>
              <a:t>of</a:t>
            </a:r>
            <a:r>
              <a:rPr sz="1250" spc="-15" dirty="0">
                <a:latin typeface="Calibri"/>
                <a:cs typeface="Calibri"/>
              </a:rPr>
              <a:t> </a:t>
            </a:r>
            <a:r>
              <a:rPr sz="1250" spc="-20" dirty="0">
                <a:latin typeface="Calibri"/>
                <a:cs typeface="Calibri"/>
              </a:rPr>
              <a:t>patrol</a:t>
            </a:r>
            <a:r>
              <a:rPr sz="1250" spc="-15" dirty="0">
                <a:latin typeface="Calibri"/>
                <a:cs typeface="Calibri"/>
              </a:rPr>
              <a:t> </a:t>
            </a:r>
            <a:r>
              <a:rPr sz="1250" spc="-25" dirty="0">
                <a:latin typeface="Calibri"/>
                <a:cs typeface="Calibri"/>
              </a:rPr>
              <a:t>competitions</a:t>
            </a:r>
            <a:r>
              <a:rPr sz="1250" spc="-15" dirty="0">
                <a:latin typeface="Calibri"/>
                <a:cs typeface="Calibri"/>
              </a:rPr>
              <a:t> </a:t>
            </a:r>
            <a:r>
              <a:rPr sz="1250" spc="-20" dirty="0">
                <a:latin typeface="Calibri"/>
                <a:cs typeface="Calibri"/>
              </a:rPr>
              <a:t>and</a:t>
            </a:r>
            <a:r>
              <a:rPr sz="1250" spc="-15" dirty="0">
                <a:latin typeface="Calibri"/>
                <a:cs typeface="Calibri"/>
              </a:rPr>
              <a:t> </a:t>
            </a:r>
            <a:r>
              <a:rPr sz="1250" spc="-20" dirty="0">
                <a:latin typeface="Calibri"/>
                <a:cs typeface="Calibri"/>
              </a:rPr>
              <a:t>games,</a:t>
            </a:r>
            <a:r>
              <a:rPr sz="1250" spc="-15" dirty="0">
                <a:latin typeface="Calibri"/>
                <a:cs typeface="Calibri"/>
              </a:rPr>
              <a:t> </a:t>
            </a:r>
            <a:r>
              <a:rPr sz="1250" spc="-25" dirty="0">
                <a:latin typeface="Calibri"/>
                <a:cs typeface="Calibri"/>
              </a:rPr>
              <a:t>including</a:t>
            </a:r>
            <a:r>
              <a:rPr sz="1250" spc="-15" dirty="0">
                <a:latin typeface="Calibri"/>
                <a:cs typeface="Calibri"/>
              </a:rPr>
              <a:t> </a:t>
            </a:r>
            <a:r>
              <a:rPr sz="1250" spc="-25" dirty="0">
                <a:latin typeface="Calibri"/>
                <a:cs typeface="Calibri"/>
              </a:rPr>
              <a:t>schedules</a:t>
            </a:r>
            <a:r>
              <a:rPr sz="1250" spc="-15" dirty="0">
                <a:latin typeface="Calibri"/>
                <a:cs typeface="Calibri"/>
              </a:rPr>
              <a:t> </a:t>
            </a:r>
            <a:r>
              <a:rPr sz="1250" spc="-20" dirty="0">
                <a:latin typeface="Calibri"/>
                <a:cs typeface="Calibri"/>
              </a:rPr>
              <a:t>and</a:t>
            </a:r>
            <a:r>
              <a:rPr sz="1250" spc="-15" dirty="0">
                <a:latin typeface="Calibri"/>
                <a:cs typeface="Calibri"/>
              </a:rPr>
              <a:t> </a:t>
            </a:r>
            <a:r>
              <a:rPr sz="1250" spc="-10" dirty="0">
                <a:latin typeface="Calibri"/>
                <a:cs typeface="Calibri"/>
              </a:rPr>
              <a:t>locations</a:t>
            </a:r>
            <a:endParaRPr sz="1250" dirty="0">
              <a:latin typeface="Calibri"/>
              <a:cs typeface="Calibri"/>
            </a:endParaRPr>
          </a:p>
          <a:p>
            <a:pPr marL="469265" indent="-227965">
              <a:lnSpc>
                <a:spcPct val="100000"/>
              </a:lnSpc>
              <a:spcBef>
                <a:spcPts val="85"/>
              </a:spcBef>
              <a:buFont typeface="Symbol"/>
              <a:buChar char=""/>
              <a:tabLst>
                <a:tab pos="469265" algn="l"/>
              </a:tabLst>
            </a:pPr>
            <a:r>
              <a:rPr sz="1250" spc="-20" dirty="0">
                <a:latin typeface="Calibri"/>
                <a:cs typeface="Calibri"/>
              </a:rPr>
              <a:t>Details</a:t>
            </a:r>
            <a:r>
              <a:rPr sz="1250" spc="-15" dirty="0">
                <a:latin typeface="Calibri"/>
                <a:cs typeface="Calibri"/>
              </a:rPr>
              <a:t> </a:t>
            </a:r>
            <a:r>
              <a:rPr sz="1250" spc="-10" dirty="0">
                <a:latin typeface="Calibri"/>
                <a:cs typeface="Calibri"/>
              </a:rPr>
              <a:t>on </a:t>
            </a:r>
            <a:r>
              <a:rPr sz="1250" spc="-20" dirty="0">
                <a:latin typeface="Calibri"/>
                <a:cs typeface="Calibri"/>
              </a:rPr>
              <a:t>closing</a:t>
            </a:r>
            <a:r>
              <a:rPr sz="1250" spc="-15" dirty="0">
                <a:latin typeface="Calibri"/>
                <a:cs typeface="Calibri"/>
              </a:rPr>
              <a:t> </a:t>
            </a:r>
            <a:r>
              <a:rPr sz="1250" spc="-25" dirty="0">
                <a:latin typeface="Calibri"/>
                <a:cs typeface="Calibri"/>
              </a:rPr>
              <a:t>campfire</a:t>
            </a:r>
            <a:r>
              <a:rPr sz="1250" spc="-10" dirty="0">
                <a:latin typeface="Calibri"/>
                <a:cs typeface="Calibri"/>
              </a:rPr>
              <a:t> </a:t>
            </a:r>
            <a:r>
              <a:rPr sz="1250" spc="-25" dirty="0">
                <a:latin typeface="Calibri"/>
                <a:cs typeface="Calibri"/>
              </a:rPr>
              <a:t>participation </a:t>
            </a:r>
            <a:r>
              <a:rPr sz="1250" spc="-20" dirty="0">
                <a:latin typeface="Calibri"/>
                <a:cs typeface="Calibri"/>
              </a:rPr>
              <a:t>and</a:t>
            </a:r>
            <a:r>
              <a:rPr sz="1250" spc="-10" dirty="0">
                <a:latin typeface="Calibri"/>
                <a:cs typeface="Calibri"/>
              </a:rPr>
              <a:t> </a:t>
            </a:r>
            <a:r>
              <a:rPr sz="1250" spc="-20" dirty="0">
                <a:latin typeface="Calibri"/>
                <a:cs typeface="Calibri"/>
              </a:rPr>
              <a:t>unit</a:t>
            </a:r>
            <a:r>
              <a:rPr sz="1250" spc="-30" dirty="0">
                <a:latin typeface="Calibri"/>
                <a:cs typeface="Calibri"/>
              </a:rPr>
              <a:t> </a:t>
            </a:r>
            <a:r>
              <a:rPr sz="1250" spc="-25" dirty="0">
                <a:latin typeface="Calibri"/>
                <a:cs typeface="Calibri"/>
              </a:rPr>
              <a:t>contributions,</a:t>
            </a:r>
            <a:r>
              <a:rPr sz="1250" spc="-15" dirty="0">
                <a:latin typeface="Calibri"/>
                <a:cs typeface="Calibri"/>
              </a:rPr>
              <a:t> </a:t>
            </a:r>
            <a:r>
              <a:rPr sz="1250" spc="-10" dirty="0">
                <a:latin typeface="Calibri"/>
                <a:cs typeface="Calibri"/>
              </a:rPr>
              <a:t>skits, </a:t>
            </a:r>
            <a:r>
              <a:rPr sz="1250" spc="-20" dirty="0">
                <a:latin typeface="Calibri"/>
                <a:cs typeface="Calibri"/>
              </a:rPr>
              <a:t>etc.</a:t>
            </a:r>
            <a:endParaRPr sz="1250" dirty="0">
              <a:latin typeface="Calibri"/>
              <a:cs typeface="Calibri"/>
            </a:endParaRPr>
          </a:p>
          <a:p>
            <a:pPr marL="469265" indent="-227965">
              <a:lnSpc>
                <a:spcPct val="100000"/>
              </a:lnSpc>
              <a:spcBef>
                <a:spcPts val="95"/>
              </a:spcBef>
              <a:buFont typeface="Symbol"/>
              <a:buChar char=""/>
              <a:tabLst>
                <a:tab pos="469265" algn="l"/>
              </a:tabLst>
            </a:pPr>
            <a:r>
              <a:rPr sz="1250" spc="-20" dirty="0">
                <a:latin typeface="Calibri"/>
                <a:cs typeface="Calibri"/>
              </a:rPr>
              <a:t>Requests</a:t>
            </a:r>
            <a:r>
              <a:rPr sz="1250" spc="-35" dirty="0">
                <a:latin typeface="Calibri"/>
                <a:cs typeface="Calibri"/>
              </a:rPr>
              <a:t> </a:t>
            </a:r>
            <a:r>
              <a:rPr sz="1250" spc="-10" dirty="0">
                <a:latin typeface="Calibri"/>
                <a:cs typeface="Calibri"/>
              </a:rPr>
              <a:t>for</a:t>
            </a:r>
            <a:r>
              <a:rPr sz="1250" spc="-40" dirty="0">
                <a:latin typeface="Calibri"/>
                <a:cs typeface="Calibri"/>
              </a:rPr>
              <a:t> </a:t>
            </a:r>
            <a:r>
              <a:rPr sz="1250" dirty="0">
                <a:latin typeface="Calibri"/>
                <a:cs typeface="Calibri"/>
              </a:rPr>
              <a:t>OA</a:t>
            </a:r>
            <a:r>
              <a:rPr sz="1250" spc="-40" dirty="0">
                <a:latin typeface="Calibri"/>
                <a:cs typeface="Calibri"/>
              </a:rPr>
              <a:t> </a:t>
            </a:r>
            <a:r>
              <a:rPr sz="1250" spc="-25" dirty="0">
                <a:latin typeface="Calibri"/>
                <a:cs typeface="Calibri"/>
              </a:rPr>
              <a:t>elections</a:t>
            </a:r>
            <a:r>
              <a:rPr sz="1250" spc="-35" dirty="0">
                <a:latin typeface="Calibri"/>
                <a:cs typeface="Calibri"/>
              </a:rPr>
              <a:t> </a:t>
            </a:r>
            <a:r>
              <a:rPr sz="1250" spc="-10" dirty="0">
                <a:latin typeface="Calibri"/>
                <a:cs typeface="Calibri"/>
              </a:rPr>
              <a:t>and</a:t>
            </a:r>
            <a:r>
              <a:rPr sz="1250" spc="-20" dirty="0">
                <a:latin typeface="Calibri"/>
                <a:cs typeface="Calibri"/>
              </a:rPr>
              <a:t> </a:t>
            </a:r>
            <a:r>
              <a:rPr sz="1250" spc="-25" dirty="0">
                <a:latin typeface="Calibri"/>
                <a:cs typeface="Calibri"/>
              </a:rPr>
              <a:t>collection</a:t>
            </a:r>
            <a:r>
              <a:rPr sz="1250" spc="-35" dirty="0">
                <a:latin typeface="Calibri"/>
                <a:cs typeface="Calibri"/>
              </a:rPr>
              <a:t> </a:t>
            </a:r>
            <a:r>
              <a:rPr sz="1250" dirty="0">
                <a:latin typeface="Calibri"/>
                <a:cs typeface="Calibri"/>
              </a:rPr>
              <a:t>of</a:t>
            </a:r>
            <a:r>
              <a:rPr sz="1250" spc="-30" dirty="0">
                <a:latin typeface="Calibri"/>
                <a:cs typeface="Calibri"/>
              </a:rPr>
              <a:t> </a:t>
            </a:r>
            <a:r>
              <a:rPr sz="1250" spc="-20" dirty="0">
                <a:latin typeface="Calibri"/>
                <a:cs typeface="Calibri"/>
              </a:rPr>
              <a:t>callout</a:t>
            </a:r>
            <a:r>
              <a:rPr sz="1250" spc="-25" dirty="0">
                <a:latin typeface="Calibri"/>
                <a:cs typeface="Calibri"/>
              </a:rPr>
              <a:t> </a:t>
            </a:r>
            <a:r>
              <a:rPr sz="1250" spc="-20" dirty="0">
                <a:latin typeface="Calibri"/>
                <a:cs typeface="Calibri"/>
              </a:rPr>
              <a:t>rosters</a:t>
            </a:r>
            <a:r>
              <a:rPr sz="1250" spc="-35" dirty="0">
                <a:latin typeface="Calibri"/>
                <a:cs typeface="Calibri"/>
              </a:rPr>
              <a:t> </a:t>
            </a:r>
            <a:r>
              <a:rPr sz="1250" dirty="0">
                <a:latin typeface="Calibri"/>
                <a:cs typeface="Calibri"/>
              </a:rPr>
              <a:t>if</a:t>
            </a:r>
            <a:r>
              <a:rPr sz="1250" spc="-35" dirty="0">
                <a:latin typeface="Calibri"/>
                <a:cs typeface="Calibri"/>
              </a:rPr>
              <a:t> </a:t>
            </a:r>
            <a:r>
              <a:rPr sz="1250" dirty="0">
                <a:latin typeface="Calibri"/>
                <a:cs typeface="Calibri"/>
              </a:rPr>
              <a:t>not</a:t>
            </a:r>
            <a:r>
              <a:rPr sz="1250" spc="-35" dirty="0">
                <a:latin typeface="Calibri"/>
                <a:cs typeface="Calibri"/>
              </a:rPr>
              <a:t> </a:t>
            </a:r>
            <a:r>
              <a:rPr sz="1250" spc="-20" dirty="0">
                <a:latin typeface="Calibri"/>
                <a:cs typeface="Calibri"/>
              </a:rPr>
              <a:t>turned</a:t>
            </a:r>
            <a:r>
              <a:rPr sz="1250" spc="-35" dirty="0">
                <a:latin typeface="Calibri"/>
                <a:cs typeface="Calibri"/>
              </a:rPr>
              <a:t> </a:t>
            </a:r>
            <a:r>
              <a:rPr sz="1250" spc="-10" dirty="0">
                <a:latin typeface="Calibri"/>
                <a:cs typeface="Calibri"/>
              </a:rPr>
              <a:t>in</a:t>
            </a:r>
            <a:r>
              <a:rPr sz="1250" spc="-45" dirty="0">
                <a:latin typeface="Calibri"/>
                <a:cs typeface="Calibri"/>
              </a:rPr>
              <a:t> </a:t>
            </a:r>
            <a:r>
              <a:rPr sz="1250" dirty="0">
                <a:latin typeface="Calibri"/>
                <a:cs typeface="Calibri"/>
              </a:rPr>
              <a:t>at</a:t>
            </a:r>
            <a:r>
              <a:rPr sz="1250" spc="-30" dirty="0">
                <a:latin typeface="Calibri"/>
                <a:cs typeface="Calibri"/>
              </a:rPr>
              <a:t> </a:t>
            </a:r>
            <a:r>
              <a:rPr sz="1250" spc="-20" dirty="0">
                <a:latin typeface="Calibri"/>
                <a:cs typeface="Calibri"/>
              </a:rPr>
              <a:t>check</a:t>
            </a:r>
            <a:r>
              <a:rPr sz="1250" spc="-40" dirty="0">
                <a:latin typeface="Calibri"/>
                <a:cs typeface="Calibri"/>
              </a:rPr>
              <a:t> </a:t>
            </a:r>
            <a:r>
              <a:rPr sz="1250" spc="-25" dirty="0">
                <a:latin typeface="Calibri"/>
                <a:cs typeface="Calibri"/>
              </a:rPr>
              <a:t>in</a:t>
            </a:r>
            <a:endParaRPr sz="1250" dirty="0">
              <a:latin typeface="Calibri"/>
              <a:cs typeface="Calibri"/>
            </a:endParaRPr>
          </a:p>
          <a:p>
            <a:pPr marL="469265" indent="-227965">
              <a:lnSpc>
                <a:spcPct val="100000"/>
              </a:lnSpc>
              <a:spcBef>
                <a:spcPts val="100"/>
              </a:spcBef>
              <a:buFont typeface="Symbol"/>
              <a:buChar char=""/>
              <a:tabLst>
                <a:tab pos="469265" algn="l"/>
              </a:tabLst>
            </a:pPr>
            <a:r>
              <a:rPr sz="1250" spc="-20" dirty="0">
                <a:latin typeface="Calibri"/>
                <a:cs typeface="Calibri"/>
              </a:rPr>
              <a:t>Weather</a:t>
            </a:r>
            <a:r>
              <a:rPr sz="1250" spc="-40" dirty="0">
                <a:latin typeface="Calibri"/>
                <a:cs typeface="Calibri"/>
              </a:rPr>
              <a:t> </a:t>
            </a:r>
            <a:r>
              <a:rPr sz="1250" spc="-20" dirty="0">
                <a:latin typeface="Calibri"/>
                <a:cs typeface="Calibri"/>
              </a:rPr>
              <a:t>updates</a:t>
            </a:r>
            <a:r>
              <a:rPr sz="1250" spc="-35" dirty="0">
                <a:latin typeface="Calibri"/>
                <a:cs typeface="Calibri"/>
              </a:rPr>
              <a:t> </a:t>
            </a:r>
            <a:r>
              <a:rPr sz="1250" spc="-20" dirty="0">
                <a:latin typeface="Calibri"/>
                <a:cs typeface="Calibri"/>
              </a:rPr>
              <a:t>and</a:t>
            </a:r>
            <a:r>
              <a:rPr sz="1250" spc="-35" dirty="0">
                <a:latin typeface="Calibri"/>
                <a:cs typeface="Calibri"/>
              </a:rPr>
              <a:t> </a:t>
            </a:r>
            <a:r>
              <a:rPr sz="1250" spc="-10" dirty="0">
                <a:latin typeface="Calibri"/>
                <a:cs typeface="Calibri"/>
              </a:rPr>
              <a:t>safety</a:t>
            </a:r>
            <a:r>
              <a:rPr sz="1250" spc="-40" dirty="0">
                <a:latin typeface="Calibri"/>
                <a:cs typeface="Calibri"/>
              </a:rPr>
              <a:t> </a:t>
            </a:r>
            <a:r>
              <a:rPr sz="1250" spc="-10" dirty="0">
                <a:latin typeface="Calibri"/>
                <a:cs typeface="Calibri"/>
              </a:rPr>
              <a:t>review</a:t>
            </a:r>
            <a:endParaRPr sz="1250" dirty="0">
              <a:latin typeface="Calibri"/>
              <a:cs typeface="Calibri"/>
            </a:endParaRPr>
          </a:p>
          <a:p>
            <a:pPr marL="12700">
              <a:lnSpc>
                <a:spcPts val="1885"/>
              </a:lnSpc>
              <a:spcBef>
                <a:spcPts val="969"/>
              </a:spcBef>
            </a:pPr>
            <a:r>
              <a:rPr sz="1600" b="1" dirty="0">
                <a:latin typeface="Calibri"/>
                <a:cs typeface="Calibri"/>
              </a:rPr>
              <a:t>Controlled</a:t>
            </a:r>
            <a:r>
              <a:rPr sz="1600" b="1" spc="-60" dirty="0">
                <a:latin typeface="Calibri"/>
                <a:cs typeface="Calibri"/>
              </a:rPr>
              <a:t> </a:t>
            </a:r>
            <a:r>
              <a:rPr sz="1600" b="1" spc="-10" dirty="0">
                <a:latin typeface="Calibri"/>
                <a:cs typeface="Calibri"/>
              </a:rPr>
              <a:t>Substances</a:t>
            </a:r>
            <a:endParaRPr sz="1600" dirty="0">
              <a:latin typeface="Calibri"/>
              <a:cs typeface="Calibri"/>
            </a:endParaRPr>
          </a:p>
          <a:p>
            <a:pPr marL="12700" marR="17780">
              <a:lnSpc>
                <a:spcPct val="97400"/>
              </a:lnSpc>
              <a:spcBef>
                <a:spcPts val="5"/>
              </a:spcBef>
            </a:pPr>
            <a:r>
              <a:rPr sz="1250" dirty="0">
                <a:latin typeface="Calibri"/>
                <a:cs typeface="Calibri"/>
              </a:rPr>
              <a:t>Drug</a:t>
            </a:r>
            <a:r>
              <a:rPr sz="1250" spc="-20" dirty="0">
                <a:latin typeface="Calibri"/>
                <a:cs typeface="Calibri"/>
              </a:rPr>
              <a:t> </a:t>
            </a:r>
            <a:r>
              <a:rPr sz="1250" dirty="0">
                <a:latin typeface="Calibri"/>
                <a:cs typeface="Calibri"/>
              </a:rPr>
              <a:t>and</a:t>
            </a:r>
            <a:r>
              <a:rPr sz="1250" spc="-15" dirty="0">
                <a:latin typeface="Calibri"/>
                <a:cs typeface="Calibri"/>
              </a:rPr>
              <a:t> </a:t>
            </a:r>
            <a:r>
              <a:rPr sz="1250" dirty="0">
                <a:latin typeface="Calibri"/>
                <a:cs typeface="Calibri"/>
              </a:rPr>
              <a:t>alcohol</a:t>
            </a:r>
            <a:r>
              <a:rPr sz="1250" spc="-20" dirty="0">
                <a:latin typeface="Calibri"/>
                <a:cs typeface="Calibri"/>
              </a:rPr>
              <a:t> </a:t>
            </a:r>
            <a:r>
              <a:rPr sz="1250" dirty="0">
                <a:latin typeface="Calibri"/>
                <a:cs typeface="Calibri"/>
              </a:rPr>
              <a:t>laws</a:t>
            </a:r>
            <a:r>
              <a:rPr sz="1250" spc="-30" dirty="0">
                <a:latin typeface="Calibri"/>
                <a:cs typeface="Calibri"/>
              </a:rPr>
              <a:t> </a:t>
            </a:r>
            <a:r>
              <a:rPr sz="1250" dirty="0">
                <a:latin typeface="Calibri"/>
                <a:cs typeface="Calibri"/>
              </a:rPr>
              <a:t>will</a:t>
            </a:r>
            <a:r>
              <a:rPr sz="1250" spc="-15" dirty="0">
                <a:latin typeface="Calibri"/>
                <a:cs typeface="Calibri"/>
              </a:rPr>
              <a:t> </a:t>
            </a:r>
            <a:r>
              <a:rPr sz="1250" dirty="0">
                <a:latin typeface="Calibri"/>
                <a:cs typeface="Calibri"/>
              </a:rPr>
              <a:t>be</a:t>
            </a:r>
            <a:r>
              <a:rPr sz="1250" spc="-15" dirty="0">
                <a:latin typeface="Calibri"/>
                <a:cs typeface="Calibri"/>
              </a:rPr>
              <a:t> </a:t>
            </a:r>
            <a:r>
              <a:rPr sz="1250" dirty="0">
                <a:latin typeface="Calibri"/>
                <a:cs typeface="Calibri"/>
              </a:rPr>
              <a:t>strictly</a:t>
            </a:r>
            <a:r>
              <a:rPr sz="1250" spc="-20" dirty="0">
                <a:latin typeface="Calibri"/>
                <a:cs typeface="Calibri"/>
              </a:rPr>
              <a:t> </a:t>
            </a:r>
            <a:r>
              <a:rPr sz="1250" spc="-10" dirty="0">
                <a:latin typeface="Calibri"/>
                <a:cs typeface="Calibri"/>
              </a:rPr>
              <a:t>enforced</a:t>
            </a:r>
            <a:r>
              <a:rPr sz="1250" spc="-40" dirty="0">
                <a:latin typeface="Calibri"/>
                <a:cs typeface="Calibri"/>
              </a:rPr>
              <a:t> </a:t>
            </a:r>
            <a:r>
              <a:rPr sz="1250" spc="-10" dirty="0">
                <a:latin typeface="Calibri"/>
                <a:cs typeface="Calibri"/>
              </a:rPr>
              <a:t>according</a:t>
            </a:r>
            <a:r>
              <a:rPr sz="1250" spc="-20" dirty="0">
                <a:latin typeface="Calibri"/>
                <a:cs typeface="Calibri"/>
              </a:rPr>
              <a:t> </a:t>
            </a:r>
            <a:r>
              <a:rPr sz="1250" dirty="0">
                <a:latin typeface="Calibri"/>
                <a:cs typeface="Calibri"/>
              </a:rPr>
              <a:t>to</a:t>
            </a:r>
            <a:r>
              <a:rPr sz="1250" spc="-25" dirty="0">
                <a:latin typeface="Calibri"/>
                <a:cs typeface="Calibri"/>
              </a:rPr>
              <a:t> </a:t>
            </a:r>
            <a:r>
              <a:rPr sz="1250" dirty="0">
                <a:latin typeface="Calibri"/>
                <a:cs typeface="Calibri"/>
              </a:rPr>
              <a:t>the</a:t>
            </a:r>
            <a:r>
              <a:rPr sz="1250" spc="5" dirty="0">
                <a:latin typeface="Calibri"/>
                <a:cs typeface="Calibri"/>
              </a:rPr>
              <a:t> </a:t>
            </a:r>
            <a:r>
              <a:rPr sz="1250" dirty="0">
                <a:latin typeface="Calibri"/>
                <a:cs typeface="Calibri"/>
              </a:rPr>
              <a:t>Scouting</a:t>
            </a:r>
            <a:r>
              <a:rPr sz="1250" spc="-20" dirty="0">
                <a:latin typeface="Calibri"/>
                <a:cs typeface="Calibri"/>
              </a:rPr>
              <a:t> </a:t>
            </a:r>
            <a:r>
              <a:rPr sz="1250" dirty="0">
                <a:latin typeface="Calibri"/>
                <a:cs typeface="Calibri"/>
              </a:rPr>
              <a:t>America</a:t>
            </a:r>
            <a:r>
              <a:rPr sz="1250" spc="-15" dirty="0">
                <a:latin typeface="Calibri"/>
                <a:cs typeface="Calibri"/>
              </a:rPr>
              <a:t> </a:t>
            </a:r>
            <a:r>
              <a:rPr sz="1250" spc="-10" dirty="0">
                <a:latin typeface="Calibri"/>
                <a:cs typeface="Calibri"/>
              </a:rPr>
              <a:t>standards </a:t>
            </a:r>
            <a:r>
              <a:rPr sz="1250" dirty="0">
                <a:latin typeface="Calibri"/>
                <a:cs typeface="Calibri"/>
              </a:rPr>
              <a:t>and</a:t>
            </a:r>
            <a:r>
              <a:rPr sz="1250" spc="-25" dirty="0">
                <a:latin typeface="Calibri"/>
                <a:cs typeface="Calibri"/>
              </a:rPr>
              <a:t> </a:t>
            </a:r>
            <a:r>
              <a:rPr sz="1250" dirty="0">
                <a:latin typeface="Calibri"/>
                <a:cs typeface="Calibri"/>
              </a:rPr>
              <a:t>the</a:t>
            </a:r>
            <a:r>
              <a:rPr sz="1250" spc="-25" dirty="0">
                <a:latin typeface="Calibri"/>
                <a:cs typeface="Calibri"/>
              </a:rPr>
              <a:t> </a:t>
            </a:r>
            <a:r>
              <a:rPr sz="1250" dirty="0">
                <a:latin typeface="Calibri"/>
                <a:cs typeface="Calibri"/>
              </a:rPr>
              <a:t>laws</a:t>
            </a:r>
            <a:r>
              <a:rPr sz="1250" spc="-30" dirty="0">
                <a:latin typeface="Calibri"/>
                <a:cs typeface="Calibri"/>
              </a:rPr>
              <a:t> </a:t>
            </a:r>
            <a:r>
              <a:rPr sz="1250" dirty="0">
                <a:latin typeface="Calibri"/>
                <a:cs typeface="Calibri"/>
              </a:rPr>
              <a:t>of</a:t>
            </a:r>
            <a:r>
              <a:rPr sz="1250" spc="-20" dirty="0">
                <a:latin typeface="Calibri"/>
                <a:cs typeface="Calibri"/>
              </a:rPr>
              <a:t> </a:t>
            </a:r>
            <a:r>
              <a:rPr sz="1250" dirty="0">
                <a:latin typeface="Calibri"/>
                <a:cs typeface="Calibri"/>
              </a:rPr>
              <a:t>the</a:t>
            </a:r>
            <a:r>
              <a:rPr sz="1250" spc="-25" dirty="0">
                <a:latin typeface="Calibri"/>
                <a:cs typeface="Calibri"/>
              </a:rPr>
              <a:t> </a:t>
            </a:r>
            <a:r>
              <a:rPr sz="1250" dirty="0">
                <a:latin typeface="Calibri"/>
                <a:cs typeface="Calibri"/>
              </a:rPr>
              <a:t>State</a:t>
            </a:r>
            <a:r>
              <a:rPr sz="1250" spc="-20" dirty="0">
                <a:latin typeface="Calibri"/>
                <a:cs typeface="Calibri"/>
              </a:rPr>
              <a:t> </a:t>
            </a:r>
            <a:r>
              <a:rPr sz="1250" dirty="0">
                <a:latin typeface="Calibri"/>
                <a:cs typeface="Calibri"/>
              </a:rPr>
              <a:t>of</a:t>
            </a:r>
            <a:r>
              <a:rPr sz="1250" spc="-25" dirty="0">
                <a:latin typeface="Calibri"/>
                <a:cs typeface="Calibri"/>
              </a:rPr>
              <a:t> </a:t>
            </a:r>
            <a:r>
              <a:rPr sz="1250" dirty="0">
                <a:latin typeface="Calibri"/>
                <a:cs typeface="Calibri"/>
              </a:rPr>
              <a:t>Alabama.</a:t>
            </a:r>
            <a:r>
              <a:rPr sz="1250" spc="-10" dirty="0">
                <a:latin typeface="Calibri"/>
                <a:cs typeface="Calibri"/>
              </a:rPr>
              <a:t> Scouting</a:t>
            </a:r>
            <a:r>
              <a:rPr sz="1250" spc="-35" dirty="0">
                <a:latin typeface="Calibri"/>
                <a:cs typeface="Calibri"/>
              </a:rPr>
              <a:t> </a:t>
            </a:r>
            <a:r>
              <a:rPr sz="1250" dirty="0">
                <a:latin typeface="Calibri"/>
                <a:cs typeface="Calibri"/>
              </a:rPr>
              <a:t>America’s</a:t>
            </a:r>
            <a:r>
              <a:rPr sz="1250" spc="-10" dirty="0">
                <a:latin typeface="Calibri"/>
                <a:cs typeface="Calibri"/>
              </a:rPr>
              <a:t> </a:t>
            </a:r>
            <a:r>
              <a:rPr sz="1250" dirty="0">
                <a:latin typeface="Calibri"/>
                <a:cs typeface="Calibri"/>
              </a:rPr>
              <a:t>policy</a:t>
            </a:r>
            <a:r>
              <a:rPr sz="1250" spc="-25" dirty="0">
                <a:latin typeface="Calibri"/>
                <a:cs typeface="Calibri"/>
              </a:rPr>
              <a:t> </a:t>
            </a:r>
            <a:r>
              <a:rPr sz="1250" dirty="0">
                <a:latin typeface="Calibri"/>
                <a:cs typeface="Calibri"/>
              </a:rPr>
              <a:t>is</a:t>
            </a:r>
            <a:r>
              <a:rPr sz="1250" spc="-30" dirty="0">
                <a:latin typeface="Calibri"/>
                <a:cs typeface="Calibri"/>
              </a:rPr>
              <a:t> </a:t>
            </a:r>
            <a:r>
              <a:rPr sz="1250" dirty="0">
                <a:latin typeface="Calibri"/>
                <a:cs typeface="Calibri"/>
              </a:rPr>
              <a:t>to</a:t>
            </a:r>
            <a:r>
              <a:rPr sz="1250" spc="-35" dirty="0">
                <a:latin typeface="Calibri"/>
                <a:cs typeface="Calibri"/>
              </a:rPr>
              <a:t> </a:t>
            </a:r>
            <a:r>
              <a:rPr sz="1250" dirty="0">
                <a:latin typeface="Calibri"/>
                <a:cs typeface="Calibri"/>
              </a:rPr>
              <a:t>provide</a:t>
            </a:r>
            <a:r>
              <a:rPr sz="1250" spc="-20" dirty="0">
                <a:latin typeface="Calibri"/>
                <a:cs typeface="Calibri"/>
              </a:rPr>
              <a:t> </a:t>
            </a:r>
            <a:r>
              <a:rPr sz="1250" dirty="0">
                <a:latin typeface="Calibri"/>
                <a:cs typeface="Calibri"/>
              </a:rPr>
              <a:t>a</a:t>
            </a:r>
            <a:r>
              <a:rPr sz="1250" spc="-40" dirty="0">
                <a:latin typeface="Calibri"/>
                <a:cs typeface="Calibri"/>
              </a:rPr>
              <a:t> </a:t>
            </a:r>
            <a:r>
              <a:rPr sz="1250" spc="-10" dirty="0">
                <a:latin typeface="Calibri"/>
                <a:cs typeface="Calibri"/>
              </a:rPr>
              <a:t>tobacco-</a:t>
            </a:r>
            <a:r>
              <a:rPr sz="1250" spc="-20" dirty="0">
                <a:latin typeface="Calibri"/>
                <a:cs typeface="Calibri"/>
              </a:rPr>
              <a:t>free </a:t>
            </a:r>
            <a:r>
              <a:rPr sz="1250" spc="-10" dirty="0">
                <a:latin typeface="Calibri"/>
                <a:cs typeface="Calibri"/>
              </a:rPr>
              <a:t>environment </a:t>
            </a:r>
            <a:r>
              <a:rPr sz="1250" dirty="0">
                <a:latin typeface="Calibri"/>
                <a:cs typeface="Calibri"/>
              </a:rPr>
              <a:t>for</a:t>
            </a:r>
            <a:r>
              <a:rPr sz="1250" spc="-15" dirty="0">
                <a:latin typeface="Calibri"/>
                <a:cs typeface="Calibri"/>
              </a:rPr>
              <a:t> </a:t>
            </a:r>
            <a:r>
              <a:rPr sz="1250" dirty="0">
                <a:latin typeface="Calibri"/>
                <a:cs typeface="Calibri"/>
              </a:rPr>
              <a:t>all</a:t>
            </a:r>
            <a:r>
              <a:rPr sz="1250" spc="-20" dirty="0">
                <a:latin typeface="Calibri"/>
                <a:cs typeface="Calibri"/>
              </a:rPr>
              <a:t> </a:t>
            </a:r>
            <a:r>
              <a:rPr sz="1250" spc="-10" dirty="0">
                <a:latin typeface="Calibri"/>
                <a:cs typeface="Calibri"/>
              </a:rPr>
              <a:t>Scouting</a:t>
            </a:r>
            <a:r>
              <a:rPr sz="1250" spc="-15" dirty="0">
                <a:latin typeface="Calibri"/>
                <a:cs typeface="Calibri"/>
              </a:rPr>
              <a:t> </a:t>
            </a:r>
            <a:r>
              <a:rPr sz="1250" spc="-10" dirty="0">
                <a:latin typeface="Calibri"/>
                <a:cs typeface="Calibri"/>
              </a:rPr>
              <a:t>participants.</a:t>
            </a:r>
            <a:r>
              <a:rPr sz="1250" spc="-25" dirty="0">
                <a:latin typeface="Calibri"/>
                <a:cs typeface="Calibri"/>
              </a:rPr>
              <a:t> </a:t>
            </a:r>
            <a:r>
              <a:rPr sz="1250" spc="-10" dirty="0">
                <a:latin typeface="Calibri"/>
                <a:cs typeface="Calibri"/>
              </a:rPr>
              <a:t>Therefore, </a:t>
            </a:r>
            <a:r>
              <a:rPr sz="1250" dirty="0">
                <a:latin typeface="Calibri"/>
                <a:cs typeface="Calibri"/>
              </a:rPr>
              <a:t>tobacco</a:t>
            </a:r>
            <a:r>
              <a:rPr sz="1250" spc="-20" dirty="0">
                <a:latin typeface="Calibri"/>
                <a:cs typeface="Calibri"/>
              </a:rPr>
              <a:t> </a:t>
            </a:r>
            <a:r>
              <a:rPr sz="1250" dirty="0">
                <a:latin typeface="Calibri"/>
                <a:cs typeface="Calibri"/>
              </a:rPr>
              <a:t>is</a:t>
            </a:r>
            <a:r>
              <a:rPr sz="1250" spc="-20" dirty="0">
                <a:latin typeface="Calibri"/>
                <a:cs typeface="Calibri"/>
              </a:rPr>
              <a:t> </a:t>
            </a:r>
            <a:r>
              <a:rPr sz="1250" dirty="0">
                <a:latin typeface="Calibri"/>
                <a:cs typeface="Calibri"/>
              </a:rPr>
              <a:t>not</a:t>
            </a:r>
            <a:r>
              <a:rPr sz="1250" spc="-10" dirty="0">
                <a:latin typeface="Calibri"/>
                <a:cs typeface="Calibri"/>
              </a:rPr>
              <a:t> </a:t>
            </a:r>
            <a:r>
              <a:rPr sz="1250" dirty="0">
                <a:latin typeface="Calibri"/>
                <a:cs typeface="Calibri"/>
              </a:rPr>
              <a:t>allowed</a:t>
            </a:r>
            <a:r>
              <a:rPr sz="1250" spc="-10" dirty="0">
                <a:latin typeface="Calibri"/>
                <a:cs typeface="Calibri"/>
              </a:rPr>
              <a:t> </a:t>
            </a:r>
            <a:r>
              <a:rPr sz="1250" dirty="0">
                <a:latin typeface="Calibri"/>
                <a:cs typeface="Calibri"/>
              </a:rPr>
              <a:t>in</a:t>
            </a:r>
            <a:r>
              <a:rPr sz="1250" spc="-10" dirty="0">
                <a:latin typeface="Calibri"/>
                <a:cs typeface="Calibri"/>
              </a:rPr>
              <a:t> </a:t>
            </a:r>
            <a:r>
              <a:rPr sz="1250" dirty="0">
                <a:latin typeface="Calibri"/>
                <a:cs typeface="Calibri"/>
              </a:rPr>
              <a:t>the</a:t>
            </a:r>
            <a:r>
              <a:rPr sz="1250" spc="-10" dirty="0">
                <a:latin typeface="Calibri"/>
                <a:cs typeface="Calibri"/>
              </a:rPr>
              <a:t> presence </a:t>
            </a:r>
            <a:r>
              <a:rPr sz="1250" dirty="0">
                <a:latin typeface="Calibri"/>
                <a:cs typeface="Calibri"/>
              </a:rPr>
              <a:t>of</a:t>
            </a:r>
            <a:r>
              <a:rPr sz="1250" spc="-30" dirty="0">
                <a:latin typeface="Calibri"/>
                <a:cs typeface="Calibri"/>
              </a:rPr>
              <a:t> </a:t>
            </a:r>
            <a:r>
              <a:rPr sz="1250" dirty="0">
                <a:latin typeface="Calibri"/>
                <a:cs typeface="Calibri"/>
              </a:rPr>
              <a:t>youth</a:t>
            </a:r>
            <a:r>
              <a:rPr sz="1250" spc="-30" dirty="0">
                <a:latin typeface="Calibri"/>
                <a:cs typeface="Calibri"/>
              </a:rPr>
              <a:t> </a:t>
            </a:r>
            <a:r>
              <a:rPr sz="1250" dirty="0">
                <a:latin typeface="Calibri"/>
                <a:cs typeface="Calibri"/>
              </a:rPr>
              <a:t>or</a:t>
            </a:r>
            <a:r>
              <a:rPr sz="1250" spc="-30" dirty="0">
                <a:latin typeface="Calibri"/>
                <a:cs typeface="Calibri"/>
              </a:rPr>
              <a:t> </a:t>
            </a:r>
            <a:r>
              <a:rPr sz="1250" dirty="0">
                <a:latin typeface="Calibri"/>
                <a:cs typeface="Calibri"/>
              </a:rPr>
              <a:t>in</a:t>
            </a:r>
            <a:r>
              <a:rPr sz="1250" spc="-35" dirty="0">
                <a:latin typeface="Calibri"/>
                <a:cs typeface="Calibri"/>
              </a:rPr>
              <a:t> </a:t>
            </a:r>
            <a:r>
              <a:rPr sz="1250" dirty="0">
                <a:latin typeface="Calibri"/>
                <a:cs typeface="Calibri"/>
              </a:rPr>
              <a:t>buildings.</a:t>
            </a:r>
            <a:r>
              <a:rPr sz="1250" spc="220" dirty="0">
                <a:latin typeface="Calibri"/>
                <a:cs typeface="Calibri"/>
              </a:rPr>
              <a:t> </a:t>
            </a:r>
            <a:r>
              <a:rPr sz="1250" dirty="0">
                <a:latin typeface="Calibri"/>
                <a:cs typeface="Calibri"/>
              </a:rPr>
              <a:t>Tobacco</a:t>
            </a:r>
            <a:r>
              <a:rPr sz="1250" spc="-25" dirty="0">
                <a:latin typeface="Calibri"/>
                <a:cs typeface="Calibri"/>
              </a:rPr>
              <a:t> </a:t>
            </a:r>
            <a:r>
              <a:rPr sz="1250" dirty="0">
                <a:latin typeface="Calibri"/>
                <a:cs typeface="Calibri"/>
              </a:rPr>
              <a:t>use</a:t>
            </a:r>
            <a:r>
              <a:rPr sz="1250" spc="-25" dirty="0">
                <a:latin typeface="Calibri"/>
                <a:cs typeface="Calibri"/>
              </a:rPr>
              <a:t> </a:t>
            </a:r>
            <a:r>
              <a:rPr sz="1250" dirty="0">
                <a:latin typeface="Calibri"/>
                <a:cs typeface="Calibri"/>
              </a:rPr>
              <a:t>by</a:t>
            </a:r>
            <a:r>
              <a:rPr sz="1250" spc="-40" dirty="0">
                <a:latin typeface="Calibri"/>
                <a:cs typeface="Calibri"/>
              </a:rPr>
              <a:t> </a:t>
            </a:r>
            <a:r>
              <a:rPr sz="1250" dirty="0">
                <a:latin typeface="Calibri"/>
                <a:cs typeface="Calibri"/>
              </a:rPr>
              <a:t>adults</a:t>
            </a:r>
            <a:r>
              <a:rPr sz="1250" spc="-35" dirty="0">
                <a:latin typeface="Calibri"/>
                <a:cs typeface="Calibri"/>
              </a:rPr>
              <a:t> </a:t>
            </a:r>
            <a:r>
              <a:rPr sz="1250" dirty="0">
                <a:latin typeface="Calibri"/>
                <a:cs typeface="Calibri"/>
              </a:rPr>
              <a:t>(21</a:t>
            </a:r>
            <a:r>
              <a:rPr sz="1250" spc="-25" dirty="0">
                <a:latin typeface="Calibri"/>
                <a:cs typeface="Calibri"/>
              </a:rPr>
              <a:t> </a:t>
            </a:r>
            <a:r>
              <a:rPr sz="1250" dirty="0">
                <a:latin typeface="Calibri"/>
                <a:cs typeface="Calibri"/>
              </a:rPr>
              <a:t>and</a:t>
            </a:r>
            <a:r>
              <a:rPr sz="1250" spc="-25" dirty="0">
                <a:latin typeface="Calibri"/>
                <a:cs typeface="Calibri"/>
              </a:rPr>
              <a:t> </a:t>
            </a:r>
            <a:r>
              <a:rPr sz="1250" dirty="0">
                <a:latin typeface="Calibri"/>
                <a:cs typeface="Calibri"/>
              </a:rPr>
              <a:t>over)</a:t>
            </a:r>
            <a:r>
              <a:rPr sz="1250" spc="-25" dirty="0">
                <a:latin typeface="Calibri"/>
                <a:cs typeface="Calibri"/>
              </a:rPr>
              <a:t> </a:t>
            </a:r>
            <a:r>
              <a:rPr sz="1250" dirty="0">
                <a:latin typeface="Calibri"/>
                <a:cs typeface="Calibri"/>
              </a:rPr>
              <a:t>is</a:t>
            </a:r>
            <a:r>
              <a:rPr sz="1250" spc="-30" dirty="0">
                <a:latin typeface="Calibri"/>
                <a:cs typeface="Calibri"/>
              </a:rPr>
              <a:t> </a:t>
            </a:r>
            <a:r>
              <a:rPr sz="1250" dirty="0">
                <a:latin typeface="Calibri"/>
                <a:cs typeface="Calibri"/>
              </a:rPr>
              <a:t>permitted</a:t>
            </a:r>
            <a:r>
              <a:rPr sz="1250" spc="-25" dirty="0">
                <a:latin typeface="Calibri"/>
                <a:cs typeface="Calibri"/>
              </a:rPr>
              <a:t> </a:t>
            </a:r>
            <a:r>
              <a:rPr sz="1250" dirty="0">
                <a:latin typeface="Calibri"/>
                <a:cs typeface="Calibri"/>
              </a:rPr>
              <a:t>only</a:t>
            </a:r>
            <a:r>
              <a:rPr sz="1250" spc="-35" dirty="0">
                <a:latin typeface="Calibri"/>
                <a:cs typeface="Calibri"/>
              </a:rPr>
              <a:t> </a:t>
            </a:r>
            <a:r>
              <a:rPr sz="1250" dirty="0">
                <a:latin typeface="Calibri"/>
                <a:cs typeface="Calibri"/>
              </a:rPr>
              <a:t>in</a:t>
            </a:r>
            <a:r>
              <a:rPr sz="1250" spc="-35" dirty="0">
                <a:latin typeface="Calibri"/>
                <a:cs typeface="Calibri"/>
              </a:rPr>
              <a:t> </a:t>
            </a:r>
            <a:r>
              <a:rPr sz="1250" spc="-25" dirty="0">
                <a:latin typeface="Calibri"/>
                <a:cs typeface="Calibri"/>
              </a:rPr>
              <a:t>the </a:t>
            </a:r>
            <a:r>
              <a:rPr sz="1250" spc="-10" dirty="0">
                <a:latin typeface="Calibri"/>
                <a:cs typeface="Calibri"/>
              </a:rPr>
              <a:t>designated</a:t>
            </a:r>
            <a:r>
              <a:rPr sz="1250" spc="-15" dirty="0">
                <a:latin typeface="Calibri"/>
                <a:cs typeface="Calibri"/>
              </a:rPr>
              <a:t> </a:t>
            </a:r>
            <a:r>
              <a:rPr sz="1250" dirty="0">
                <a:latin typeface="Calibri"/>
                <a:cs typeface="Calibri"/>
              </a:rPr>
              <a:t>smoking</a:t>
            </a:r>
            <a:r>
              <a:rPr sz="1250" spc="-20" dirty="0">
                <a:latin typeface="Calibri"/>
                <a:cs typeface="Calibri"/>
              </a:rPr>
              <a:t> </a:t>
            </a:r>
            <a:r>
              <a:rPr sz="1250" dirty="0">
                <a:latin typeface="Calibri"/>
                <a:cs typeface="Calibri"/>
              </a:rPr>
              <a:t>area</a:t>
            </a:r>
            <a:r>
              <a:rPr sz="1250" spc="-10" dirty="0">
                <a:latin typeface="Calibri"/>
                <a:cs typeface="Calibri"/>
              </a:rPr>
              <a:t> </a:t>
            </a:r>
            <a:r>
              <a:rPr sz="1250" dirty="0">
                <a:latin typeface="Calibri"/>
                <a:cs typeface="Calibri"/>
              </a:rPr>
              <a:t>by</a:t>
            </a:r>
            <a:r>
              <a:rPr sz="1250" spc="-15" dirty="0">
                <a:latin typeface="Calibri"/>
                <a:cs typeface="Calibri"/>
              </a:rPr>
              <a:t> </a:t>
            </a:r>
            <a:r>
              <a:rPr sz="1250" dirty="0">
                <a:latin typeface="Calibri"/>
                <a:cs typeface="Calibri"/>
              </a:rPr>
              <a:t>the</a:t>
            </a:r>
            <a:r>
              <a:rPr sz="1250" spc="-10" dirty="0">
                <a:latin typeface="Calibri"/>
                <a:cs typeface="Calibri"/>
              </a:rPr>
              <a:t> dumpsters</a:t>
            </a:r>
            <a:r>
              <a:rPr sz="1250" spc="-25" dirty="0">
                <a:latin typeface="Calibri"/>
                <a:cs typeface="Calibri"/>
              </a:rPr>
              <a:t> </a:t>
            </a:r>
            <a:r>
              <a:rPr sz="1250" dirty="0">
                <a:latin typeface="Calibri"/>
                <a:cs typeface="Calibri"/>
              </a:rPr>
              <a:t>near</a:t>
            </a:r>
            <a:r>
              <a:rPr sz="1250" spc="-20" dirty="0">
                <a:latin typeface="Calibri"/>
                <a:cs typeface="Calibri"/>
              </a:rPr>
              <a:t> </a:t>
            </a:r>
            <a:r>
              <a:rPr sz="1250" dirty="0">
                <a:latin typeface="Calibri"/>
                <a:cs typeface="Calibri"/>
              </a:rPr>
              <a:t>the</a:t>
            </a:r>
            <a:r>
              <a:rPr sz="1250" spc="-10" dirty="0">
                <a:latin typeface="Calibri"/>
                <a:cs typeface="Calibri"/>
              </a:rPr>
              <a:t> dining</a:t>
            </a:r>
            <a:r>
              <a:rPr sz="1250" spc="-25" dirty="0">
                <a:latin typeface="Calibri"/>
                <a:cs typeface="Calibri"/>
              </a:rPr>
              <a:t> </a:t>
            </a:r>
            <a:r>
              <a:rPr sz="1250" dirty="0">
                <a:latin typeface="Calibri"/>
                <a:cs typeface="Calibri"/>
              </a:rPr>
              <a:t>hall.</a:t>
            </a:r>
            <a:r>
              <a:rPr sz="1250" spc="-20" dirty="0">
                <a:latin typeface="Calibri"/>
                <a:cs typeface="Calibri"/>
              </a:rPr>
              <a:t> </a:t>
            </a:r>
            <a:r>
              <a:rPr sz="1250" dirty="0">
                <a:latin typeface="Calibri"/>
                <a:cs typeface="Calibri"/>
              </a:rPr>
              <a:t>In</a:t>
            </a:r>
            <a:r>
              <a:rPr sz="1250" spc="-20" dirty="0">
                <a:latin typeface="Calibri"/>
                <a:cs typeface="Calibri"/>
              </a:rPr>
              <a:t> </a:t>
            </a:r>
            <a:r>
              <a:rPr sz="1250" spc="-10" dirty="0">
                <a:latin typeface="Calibri"/>
                <a:cs typeface="Calibri"/>
              </a:rPr>
              <a:t>accordance </a:t>
            </a:r>
            <a:r>
              <a:rPr sz="1250" spc="-20" dirty="0">
                <a:latin typeface="Calibri"/>
                <a:cs typeface="Calibri"/>
              </a:rPr>
              <a:t>with </a:t>
            </a:r>
            <a:r>
              <a:rPr sz="1250" spc="-10" dirty="0">
                <a:latin typeface="Calibri"/>
                <a:cs typeface="Calibri"/>
              </a:rPr>
              <a:t>longstanding</a:t>
            </a:r>
            <a:r>
              <a:rPr sz="1250" spc="-25" dirty="0">
                <a:latin typeface="Calibri"/>
                <a:cs typeface="Calibri"/>
              </a:rPr>
              <a:t> </a:t>
            </a:r>
            <a:r>
              <a:rPr sz="1250" dirty="0">
                <a:latin typeface="Calibri"/>
                <a:cs typeface="Calibri"/>
              </a:rPr>
              <a:t>policies</a:t>
            </a:r>
            <a:r>
              <a:rPr sz="1250" spc="-30" dirty="0">
                <a:latin typeface="Calibri"/>
                <a:cs typeface="Calibri"/>
              </a:rPr>
              <a:t> </a:t>
            </a:r>
            <a:r>
              <a:rPr sz="1250" dirty="0">
                <a:latin typeface="Calibri"/>
                <a:cs typeface="Calibri"/>
              </a:rPr>
              <a:t>of</a:t>
            </a:r>
            <a:r>
              <a:rPr sz="1250" spc="-30" dirty="0">
                <a:latin typeface="Calibri"/>
                <a:cs typeface="Calibri"/>
              </a:rPr>
              <a:t> </a:t>
            </a:r>
            <a:r>
              <a:rPr sz="1250" dirty="0">
                <a:latin typeface="Calibri"/>
                <a:cs typeface="Calibri"/>
              </a:rPr>
              <a:t>the</a:t>
            </a:r>
            <a:r>
              <a:rPr sz="1250" spc="-20" dirty="0">
                <a:latin typeface="Calibri"/>
                <a:cs typeface="Calibri"/>
              </a:rPr>
              <a:t> </a:t>
            </a:r>
            <a:r>
              <a:rPr sz="1250" dirty="0">
                <a:latin typeface="Calibri"/>
                <a:cs typeface="Calibri"/>
              </a:rPr>
              <a:t>BSA,</a:t>
            </a:r>
            <a:r>
              <a:rPr sz="1250" spc="-35" dirty="0">
                <a:latin typeface="Calibri"/>
                <a:cs typeface="Calibri"/>
              </a:rPr>
              <a:t> </a:t>
            </a:r>
            <a:r>
              <a:rPr sz="1250" dirty="0">
                <a:latin typeface="Calibri"/>
                <a:cs typeface="Calibri"/>
              </a:rPr>
              <a:t>no</a:t>
            </a:r>
            <a:r>
              <a:rPr sz="1250" spc="-30" dirty="0">
                <a:latin typeface="Calibri"/>
                <a:cs typeface="Calibri"/>
              </a:rPr>
              <a:t> </a:t>
            </a:r>
            <a:r>
              <a:rPr sz="1250" dirty="0">
                <a:latin typeface="Calibri"/>
                <a:cs typeface="Calibri"/>
              </a:rPr>
              <a:t>use</a:t>
            </a:r>
            <a:r>
              <a:rPr sz="1250" spc="-30" dirty="0">
                <a:latin typeface="Calibri"/>
                <a:cs typeface="Calibri"/>
              </a:rPr>
              <a:t> </a:t>
            </a:r>
            <a:r>
              <a:rPr sz="1250" dirty="0">
                <a:latin typeface="Calibri"/>
                <a:cs typeface="Calibri"/>
              </a:rPr>
              <a:t>or</a:t>
            </a:r>
            <a:r>
              <a:rPr sz="1250" spc="-20" dirty="0">
                <a:latin typeface="Calibri"/>
                <a:cs typeface="Calibri"/>
              </a:rPr>
              <a:t> </a:t>
            </a:r>
            <a:r>
              <a:rPr sz="1250" spc="-10" dirty="0">
                <a:latin typeface="Calibri"/>
                <a:cs typeface="Calibri"/>
              </a:rPr>
              <a:t>possession</a:t>
            </a:r>
            <a:r>
              <a:rPr sz="1250" spc="-25" dirty="0">
                <a:latin typeface="Calibri"/>
                <a:cs typeface="Calibri"/>
              </a:rPr>
              <a:t> </a:t>
            </a:r>
            <a:r>
              <a:rPr sz="1250" dirty="0">
                <a:latin typeface="Calibri"/>
                <a:cs typeface="Calibri"/>
              </a:rPr>
              <a:t>of</a:t>
            </a:r>
            <a:r>
              <a:rPr sz="1250" spc="-20" dirty="0">
                <a:latin typeface="Calibri"/>
                <a:cs typeface="Calibri"/>
              </a:rPr>
              <a:t> </a:t>
            </a:r>
            <a:r>
              <a:rPr sz="1250" dirty="0">
                <a:latin typeface="Calibri"/>
                <a:cs typeface="Calibri"/>
              </a:rPr>
              <a:t>illegal</a:t>
            </a:r>
            <a:r>
              <a:rPr sz="1250" spc="-30" dirty="0">
                <a:latin typeface="Calibri"/>
                <a:cs typeface="Calibri"/>
              </a:rPr>
              <a:t> </a:t>
            </a:r>
            <a:r>
              <a:rPr sz="1250" dirty="0">
                <a:latin typeface="Calibri"/>
                <a:cs typeface="Calibri"/>
              </a:rPr>
              <a:t>drugs,</a:t>
            </a:r>
            <a:r>
              <a:rPr sz="1250" spc="-20" dirty="0">
                <a:latin typeface="Calibri"/>
                <a:cs typeface="Calibri"/>
              </a:rPr>
              <a:t> </a:t>
            </a:r>
            <a:r>
              <a:rPr sz="1250" dirty="0">
                <a:latin typeface="Calibri"/>
                <a:cs typeface="Calibri"/>
              </a:rPr>
              <a:t>alcohol,</a:t>
            </a:r>
            <a:r>
              <a:rPr sz="1250" spc="-20" dirty="0">
                <a:latin typeface="Calibri"/>
                <a:cs typeface="Calibri"/>
              </a:rPr>
              <a:t> </a:t>
            </a:r>
            <a:r>
              <a:rPr sz="1250" dirty="0">
                <a:latin typeface="Calibri"/>
                <a:cs typeface="Calibri"/>
              </a:rPr>
              <a:t>or</a:t>
            </a:r>
            <a:r>
              <a:rPr sz="1250" spc="-25" dirty="0">
                <a:latin typeface="Calibri"/>
                <a:cs typeface="Calibri"/>
              </a:rPr>
              <a:t> </a:t>
            </a:r>
            <a:r>
              <a:rPr sz="1250" dirty="0">
                <a:latin typeface="Calibri"/>
                <a:cs typeface="Calibri"/>
              </a:rPr>
              <a:t>abuse</a:t>
            </a:r>
            <a:r>
              <a:rPr sz="1250" spc="-30" dirty="0">
                <a:latin typeface="Calibri"/>
                <a:cs typeface="Calibri"/>
              </a:rPr>
              <a:t> </a:t>
            </a:r>
            <a:r>
              <a:rPr sz="1250" spc="-25" dirty="0">
                <a:latin typeface="Calibri"/>
                <a:cs typeface="Calibri"/>
              </a:rPr>
              <a:t>of </a:t>
            </a:r>
            <a:r>
              <a:rPr sz="1250" spc="-10" dirty="0">
                <a:latin typeface="Calibri"/>
                <a:cs typeface="Calibri"/>
              </a:rPr>
              <a:t>prescription</a:t>
            </a:r>
            <a:r>
              <a:rPr sz="1250" spc="-35" dirty="0">
                <a:latin typeface="Calibri"/>
                <a:cs typeface="Calibri"/>
              </a:rPr>
              <a:t> </a:t>
            </a:r>
            <a:r>
              <a:rPr sz="1250" dirty="0">
                <a:latin typeface="Calibri"/>
                <a:cs typeface="Calibri"/>
              </a:rPr>
              <a:t>drugs</a:t>
            </a:r>
            <a:r>
              <a:rPr sz="1250" spc="-5" dirty="0">
                <a:latin typeface="Calibri"/>
                <a:cs typeface="Calibri"/>
              </a:rPr>
              <a:t> </a:t>
            </a:r>
            <a:r>
              <a:rPr sz="1250" dirty="0">
                <a:latin typeface="Calibri"/>
                <a:cs typeface="Calibri"/>
              </a:rPr>
              <a:t>will</a:t>
            </a:r>
            <a:r>
              <a:rPr sz="1250" spc="-30" dirty="0">
                <a:latin typeface="Calibri"/>
                <a:cs typeface="Calibri"/>
              </a:rPr>
              <a:t> </a:t>
            </a:r>
            <a:r>
              <a:rPr sz="1250" dirty="0">
                <a:latin typeface="Calibri"/>
                <a:cs typeface="Calibri"/>
              </a:rPr>
              <a:t>be</a:t>
            </a:r>
            <a:r>
              <a:rPr sz="1250" spc="-25" dirty="0">
                <a:latin typeface="Calibri"/>
                <a:cs typeface="Calibri"/>
              </a:rPr>
              <a:t> </a:t>
            </a:r>
            <a:r>
              <a:rPr sz="1250" dirty="0">
                <a:latin typeface="Calibri"/>
                <a:cs typeface="Calibri"/>
              </a:rPr>
              <a:t>tolerated.</a:t>
            </a:r>
            <a:r>
              <a:rPr sz="1250" spc="-40" dirty="0">
                <a:latin typeface="Calibri"/>
                <a:cs typeface="Calibri"/>
              </a:rPr>
              <a:t> </a:t>
            </a:r>
            <a:r>
              <a:rPr sz="1250" dirty="0">
                <a:latin typeface="Calibri"/>
                <a:cs typeface="Calibri"/>
              </a:rPr>
              <a:t>Violations</a:t>
            </a:r>
            <a:r>
              <a:rPr sz="1250" spc="-25" dirty="0">
                <a:latin typeface="Calibri"/>
                <a:cs typeface="Calibri"/>
              </a:rPr>
              <a:t> </a:t>
            </a:r>
            <a:r>
              <a:rPr sz="1250" dirty="0">
                <a:latin typeface="Calibri"/>
                <a:cs typeface="Calibri"/>
              </a:rPr>
              <a:t>of</a:t>
            </a:r>
            <a:r>
              <a:rPr sz="1250" spc="-10" dirty="0">
                <a:latin typeface="Calibri"/>
                <a:cs typeface="Calibri"/>
              </a:rPr>
              <a:t> </a:t>
            </a:r>
            <a:r>
              <a:rPr sz="1250" dirty="0">
                <a:latin typeface="Calibri"/>
                <a:cs typeface="Calibri"/>
              </a:rPr>
              <a:t>the</a:t>
            </a:r>
            <a:r>
              <a:rPr sz="1250" spc="-30" dirty="0">
                <a:latin typeface="Calibri"/>
                <a:cs typeface="Calibri"/>
              </a:rPr>
              <a:t> </a:t>
            </a:r>
            <a:r>
              <a:rPr sz="1250" dirty="0">
                <a:latin typeface="Calibri"/>
                <a:cs typeface="Calibri"/>
              </a:rPr>
              <a:t>policy</a:t>
            </a:r>
            <a:r>
              <a:rPr sz="1250" spc="-30" dirty="0">
                <a:latin typeface="Calibri"/>
                <a:cs typeface="Calibri"/>
              </a:rPr>
              <a:t> </a:t>
            </a:r>
            <a:r>
              <a:rPr sz="1250" dirty="0">
                <a:latin typeface="Calibri"/>
                <a:cs typeface="Calibri"/>
              </a:rPr>
              <a:t>will</a:t>
            </a:r>
            <a:r>
              <a:rPr sz="1250" spc="-35" dirty="0">
                <a:latin typeface="Calibri"/>
                <a:cs typeface="Calibri"/>
              </a:rPr>
              <a:t> </a:t>
            </a:r>
            <a:r>
              <a:rPr sz="1250" dirty="0">
                <a:latin typeface="Calibri"/>
                <a:cs typeface="Calibri"/>
              </a:rPr>
              <a:t>result</a:t>
            </a:r>
            <a:r>
              <a:rPr sz="1250" spc="-30" dirty="0">
                <a:latin typeface="Calibri"/>
                <a:cs typeface="Calibri"/>
              </a:rPr>
              <a:t> </a:t>
            </a:r>
            <a:r>
              <a:rPr sz="1250" dirty="0">
                <a:latin typeface="Calibri"/>
                <a:cs typeface="Calibri"/>
              </a:rPr>
              <a:t>in</a:t>
            </a:r>
            <a:r>
              <a:rPr sz="1250" spc="-35" dirty="0">
                <a:latin typeface="Calibri"/>
                <a:cs typeface="Calibri"/>
              </a:rPr>
              <a:t> </a:t>
            </a:r>
            <a:r>
              <a:rPr sz="1250" dirty="0">
                <a:latin typeface="Calibri"/>
                <a:cs typeface="Calibri"/>
              </a:rPr>
              <a:t>immediate</a:t>
            </a:r>
            <a:r>
              <a:rPr sz="1250" spc="-25" dirty="0">
                <a:latin typeface="Calibri"/>
                <a:cs typeface="Calibri"/>
              </a:rPr>
              <a:t> </a:t>
            </a:r>
            <a:r>
              <a:rPr sz="1250" spc="-10" dirty="0">
                <a:latin typeface="Calibri"/>
                <a:cs typeface="Calibri"/>
              </a:rPr>
              <a:t>removal </a:t>
            </a:r>
            <a:r>
              <a:rPr sz="1250" dirty="0">
                <a:latin typeface="Calibri"/>
                <a:cs typeface="Calibri"/>
              </a:rPr>
              <a:t>from</a:t>
            </a:r>
            <a:r>
              <a:rPr sz="1250" spc="-25" dirty="0">
                <a:latin typeface="Calibri"/>
                <a:cs typeface="Calibri"/>
              </a:rPr>
              <a:t> </a:t>
            </a:r>
            <a:r>
              <a:rPr sz="1250" dirty="0">
                <a:latin typeface="Calibri"/>
                <a:cs typeface="Calibri"/>
              </a:rPr>
              <a:t>camp</a:t>
            </a:r>
            <a:r>
              <a:rPr sz="1250" spc="-20" dirty="0">
                <a:latin typeface="Calibri"/>
                <a:cs typeface="Calibri"/>
              </a:rPr>
              <a:t> </a:t>
            </a:r>
            <a:r>
              <a:rPr sz="1250" dirty="0">
                <a:latin typeface="Calibri"/>
                <a:cs typeface="Calibri"/>
              </a:rPr>
              <a:t>property.</a:t>
            </a:r>
            <a:r>
              <a:rPr sz="1250" spc="-30" dirty="0">
                <a:latin typeface="Calibri"/>
                <a:cs typeface="Calibri"/>
              </a:rPr>
              <a:t> </a:t>
            </a:r>
            <a:r>
              <a:rPr sz="1250" dirty="0">
                <a:latin typeface="Calibri"/>
                <a:cs typeface="Calibri"/>
              </a:rPr>
              <a:t>In</a:t>
            </a:r>
            <a:r>
              <a:rPr sz="1250" spc="-30" dirty="0">
                <a:latin typeface="Calibri"/>
                <a:cs typeface="Calibri"/>
              </a:rPr>
              <a:t> </a:t>
            </a:r>
            <a:r>
              <a:rPr sz="1250" dirty="0">
                <a:latin typeface="Calibri"/>
                <a:cs typeface="Calibri"/>
              </a:rPr>
              <a:t>addition,</a:t>
            </a:r>
            <a:r>
              <a:rPr sz="1250" spc="-35" dirty="0">
                <a:latin typeface="Calibri"/>
                <a:cs typeface="Calibri"/>
              </a:rPr>
              <a:t> </a:t>
            </a:r>
            <a:r>
              <a:rPr sz="1250" dirty="0">
                <a:latin typeface="Calibri"/>
                <a:cs typeface="Calibri"/>
              </a:rPr>
              <a:t>use</a:t>
            </a:r>
            <a:r>
              <a:rPr sz="1250" spc="-30" dirty="0">
                <a:latin typeface="Calibri"/>
                <a:cs typeface="Calibri"/>
              </a:rPr>
              <a:t> </a:t>
            </a:r>
            <a:r>
              <a:rPr sz="1250" dirty="0">
                <a:latin typeface="Calibri"/>
                <a:cs typeface="Calibri"/>
              </a:rPr>
              <a:t>of</a:t>
            </a:r>
            <a:r>
              <a:rPr sz="1250" spc="-35" dirty="0">
                <a:latin typeface="Calibri"/>
                <a:cs typeface="Calibri"/>
              </a:rPr>
              <a:t> </a:t>
            </a:r>
            <a:r>
              <a:rPr sz="1250" dirty="0">
                <a:latin typeface="Calibri"/>
                <a:cs typeface="Calibri"/>
              </a:rPr>
              <a:t>illegal</a:t>
            </a:r>
            <a:r>
              <a:rPr sz="1250" spc="-30" dirty="0">
                <a:latin typeface="Calibri"/>
                <a:cs typeface="Calibri"/>
              </a:rPr>
              <a:t> </a:t>
            </a:r>
            <a:r>
              <a:rPr sz="1250" dirty="0">
                <a:latin typeface="Calibri"/>
                <a:cs typeface="Calibri"/>
              </a:rPr>
              <a:t>drugs</a:t>
            </a:r>
            <a:r>
              <a:rPr sz="1250" spc="-20" dirty="0">
                <a:latin typeface="Calibri"/>
                <a:cs typeface="Calibri"/>
              </a:rPr>
              <a:t> </a:t>
            </a:r>
            <a:r>
              <a:rPr sz="1250" dirty="0">
                <a:latin typeface="Calibri"/>
                <a:cs typeface="Calibri"/>
              </a:rPr>
              <a:t>will</a:t>
            </a:r>
            <a:r>
              <a:rPr sz="1250" spc="-20" dirty="0">
                <a:latin typeface="Calibri"/>
                <a:cs typeface="Calibri"/>
              </a:rPr>
              <a:t> </a:t>
            </a:r>
            <a:r>
              <a:rPr sz="1250" dirty="0">
                <a:latin typeface="Calibri"/>
                <a:cs typeface="Calibri"/>
              </a:rPr>
              <a:t>be</a:t>
            </a:r>
            <a:r>
              <a:rPr sz="1250" spc="-30" dirty="0">
                <a:latin typeface="Calibri"/>
                <a:cs typeface="Calibri"/>
              </a:rPr>
              <a:t> </a:t>
            </a:r>
            <a:r>
              <a:rPr sz="1250" spc="-10" dirty="0">
                <a:latin typeface="Calibri"/>
                <a:cs typeface="Calibri"/>
              </a:rPr>
              <a:t>reported</a:t>
            </a:r>
            <a:r>
              <a:rPr sz="1250" spc="-30" dirty="0">
                <a:latin typeface="Calibri"/>
                <a:cs typeface="Calibri"/>
              </a:rPr>
              <a:t> </a:t>
            </a:r>
            <a:r>
              <a:rPr sz="1250" dirty="0">
                <a:latin typeface="Calibri"/>
                <a:cs typeface="Calibri"/>
              </a:rPr>
              <a:t>to</a:t>
            </a:r>
            <a:r>
              <a:rPr sz="1250" spc="-30" dirty="0">
                <a:latin typeface="Calibri"/>
                <a:cs typeface="Calibri"/>
              </a:rPr>
              <a:t> </a:t>
            </a:r>
            <a:r>
              <a:rPr sz="1250" dirty="0">
                <a:latin typeface="Calibri"/>
                <a:cs typeface="Calibri"/>
              </a:rPr>
              <a:t>local</a:t>
            </a:r>
            <a:r>
              <a:rPr sz="1250" spc="-20" dirty="0">
                <a:latin typeface="Calibri"/>
                <a:cs typeface="Calibri"/>
              </a:rPr>
              <a:t> </a:t>
            </a:r>
            <a:r>
              <a:rPr sz="1250" spc="-25" dirty="0">
                <a:latin typeface="Calibri"/>
                <a:cs typeface="Calibri"/>
              </a:rPr>
              <a:t>law </a:t>
            </a:r>
            <a:r>
              <a:rPr sz="1250" spc="-10" dirty="0">
                <a:latin typeface="Calibri"/>
                <a:cs typeface="Calibri"/>
              </a:rPr>
              <a:t>enforcement</a:t>
            </a:r>
            <a:r>
              <a:rPr sz="1250" spc="15" dirty="0">
                <a:latin typeface="Calibri"/>
                <a:cs typeface="Calibri"/>
              </a:rPr>
              <a:t> </a:t>
            </a:r>
            <a:r>
              <a:rPr sz="1250" spc="-10" dirty="0">
                <a:latin typeface="Calibri"/>
                <a:cs typeface="Calibri"/>
              </a:rPr>
              <a:t>authorities.</a:t>
            </a:r>
            <a:endParaRPr sz="1250" dirty="0">
              <a:latin typeface="Calibri"/>
              <a:cs typeface="Calibri"/>
            </a:endParaRPr>
          </a:p>
          <a:p>
            <a:pPr marL="12700">
              <a:lnSpc>
                <a:spcPts val="1864"/>
              </a:lnSpc>
              <a:spcBef>
                <a:spcPts val="805"/>
              </a:spcBef>
            </a:pPr>
            <a:r>
              <a:rPr sz="1600" b="1" dirty="0">
                <a:latin typeface="Calibri"/>
                <a:cs typeface="Calibri"/>
              </a:rPr>
              <a:t>Youth</a:t>
            </a:r>
            <a:r>
              <a:rPr sz="1600" b="1" spc="-50" dirty="0">
                <a:latin typeface="Calibri"/>
                <a:cs typeface="Calibri"/>
              </a:rPr>
              <a:t> </a:t>
            </a:r>
            <a:r>
              <a:rPr sz="1600" b="1" dirty="0">
                <a:latin typeface="Calibri"/>
                <a:cs typeface="Calibri"/>
              </a:rPr>
              <a:t>Protection</a:t>
            </a:r>
            <a:r>
              <a:rPr sz="1600" b="1" spc="-45" dirty="0">
                <a:latin typeface="Calibri"/>
                <a:cs typeface="Calibri"/>
              </a:rPr>
              <a:t> </a:t>
            </a:r>
            <a:r>
              <a:rPr sz="1600" b="1" dirty="0">
                <a:latin typeface="Calibri"/>
                <a:cs typeface="Calibri"/>
              </a:rPr>
              <a:t>Training</a:t>
            </a:r>
            <a:r>
              <a:rPr sz="1600" b="1" spc="-45" dirty="0">
                <a:latin typeface="Calibri"/>
                <a:cs typeface="Calibri"/>
              </a:rPr>
              <a:t> </a:t>
            </a:r>
            <a:r>
              <a:rPr sz="1600" b="1" dirty="0">
                <a:latin typeface="Calibri"/>
                <a:cs typeface="Calibri"/>
              </a:rPr>
              <a:t>Required</a:t>
            </a:r>
            <a:r>
              <a:rPr sz="1600" b="1" spc="-25" dirty="0">
                <a:latin typeface="Calibri"/>
                <a:cs typeface="Calibri"/>
              </a:rPr>
              <a:t> </a:t>
            </a:r>
            <a:r>
              <a:rPr sz="1600" b="1" dirty="0">
                <a:latin typeface="Calibri"/>
                <a:cs typeface="Calibri"/>
              </a:rPr>
              <a:t>for</a:t>
            </a:r>
            <a:r>
              <a:rPr sz="1600" b="1" spc="-45" dirty="0">
                <a:latin typeface="Calibri"/>
                <a:cs typeface="Calibri"/>
              </a:rPr>
              <a:t> </a:t>
            </a:r>
            <a:r>
              <a:rPr sz="1600" b="1" spc="-10" dirty="0">
                <a:latin typeface="Calibri"/>
                <a:cs typeface="Calibri"/>
              </a:rPr>
              <a:t>Adults</a:t>
            </a:r>
            <a:endParaRPr sz="1600" dirty="0">
              <a:latin typeface="Calibri"/>
              <a:cs typeface="Calibri"/>
            </a:endParaRPr>
          </a:p>
          <a:p>
            <a:pPr marL="12700" marR="248285">
              <a:lnSpc>
                <a:spcPts val="1460"/>
              </a:lnSpc>
              <a:spcBef>
                <a:spcPts val="25"/>
              </a:spcBef>
            </a:pPr>
            <a:r>
              <a:rPr sz="1250" spc="-20" dirty="0">
                <a:latin typeface="Calibri"/>
                <a:cs typeface="Calibri"/>
              </a:rPr>
              <a:t>All </a:t>
            </a:r>
            <a:r>
              <a:rPr sz="1250" spc="-30" dirty="0">
                <a:latin typeface="Calibri"/>
                <a:cs typeface="Calibri"/>
              </a:rPr>
              <a:t>registered </a:t>
            </a:r>
            <a:r>
              <a:rPr sz="1250" spc="-25" dirty="0">
                <a:latin typeface="Calibri"/>
                <a:cs typeface="Calibri"/>
              </a:rPr>
              <a:t>Scouters</a:t>
            </a:r>
            <a:r>
              <a:rPr sz="1250" spc="-35" dirty="0">
                <a:latin typeface="Calibri"/>
                <a:cs typeface="Calibri"/>
              </a:rPr>
              <a:t> </a:t>
            </a:r>
            <a:r>
              <a:rPr sz="1250" spc="-25" dirty="0">
                <a:latin typeface="Calibri"/>
                <a:cs typeface="Calibri"/>
              </a:rPr>
              <a:t>listed</a:t>
            </a:r>
            <a:r>
              <a:rPr sz="1250" spc="-30" dirty="0">
                <a:latin typeface="Calibri"/>
                <a:cs typeface="Calibri"/>
              </a:rPr>
              <a:t> </a:t>
            </a:r>
            <a:r>
              <a:rPr sz="1250" spc="-20" dirty="0">
                <a:latin typeface="Calibri"/>
                <a:cs typeface="Calibri"/>
              </a:rPr>
              <a:t>on</a:t>
            </a:r>
            <a:r>
              <a:rPr sz="1250" spc="-30" dirty="0">
                <a:latin typeface="Calibri"/>
                <a:cs typeface="Calibri"/>
              </a:rPr>
              <a:t> </a:t>
            </a:r>
            <a:r>
              <a:rPr sz="1250" spc="-20" dirty="0">
                <a:latin typeface="Calibri"/>
                <a:cs typeface="Calibri"/>
              </a:rPr>
              <a:t>the</a:t>
            </a:r>
            <a:r>
              <a:rPr sz="1250" spc="-30" dirty="0">
                <a:latin typeface="Calibri"/>
                <a:cs typeface="Calibri"/>
              </a:rPr>
              <a:t> </a:t>
            </a:r>
            <a:r>
              <a:rPr sz="1250" spc="-20" dirty="0">
                <a:latin typeface="Calibri"/>
                <a:cs typeface="Calibri"/>
              </a:rPr>
              <a:t>unit</a:t>
            </a:r>
            <a:r>
              <a:rPr sz="1250" spc="-35" dirty="0">
                <a:latin typeface="Calibri"/>
                <a:cs typeface="Calibri"/>
              </a:rPr>
              <a:t> </a:t>
            </a:r>
            <a:r>
              <a:rPr sz="1250" spc="-25" dirty="0">
                <a:latin typeface="Calibri"/>
                <a:cs typeface="Calibri"/>
              </a:rPr>
              <a:t>adult</a:t>
            </a:r>
            <a:r>
              <a:rPr sz="1250" spc="-20" dirty="0">
                <a:latin typeface="Calibri"/>
                <a:cs typeface="Calibri"/>
              </a:rPr>
              <a:t> </a:t>
            </a:r>
            <a:r>
              <a:rPr sz="1250" spc="-25" dirty="0">
                <a:latin typeface="Calibri"/>
                <a:cs typeface="Calibri"/>
              </a:rPr>
              <a:t>roster</a:t>
            </a:r>
            <a:r>
              <a:rPr sz="1250" spc="-35" dirty="0">
                <a:latin typeface="Calibri"/>
                <a:cs typeface="Calibri"/>
              </a:rPr>
              <a:t> </a:t>
            </a:r>
            <a:r>
              <a:rPr sz="1250" dirty="0">
                <a:latin typeface="Calibri"/>
                <a:cs typeface="Calibri"/>
              </a:rPr>
              <a:t>at</a:t>
            </a:r>
            <a:r>
              <a:rPr sz="1250" spc="-30" dirty="0">
                <a:latin typeface="Calibri"/>
                <a:cs typeface="Calibri"/>
              </a:rPr>
              <a:t> </a:t>
            </a:r>
            <a:r>
              <a:rPr sz="1250" spc="-25" dirty="0">
                <a:latin typeface="Calibri"/>
                <a:cs typeface="Calibri"/>
              </a:rPr>
              <a:t>Camp</a:t>
            </a:r>
            <a:r>
              <a:rPr sz="1250" spc="-30" dirty="0">
                <a:latin typeface="Calibri"/>
                <a:cs typeface="Calibri"/>
              </a:rPr>
              <a:t> Westmoreland </a:t>
            </a:r>
            <a:r>
              <a:rPr sz="1250" spc="-25" dirty="0">
                <a:latin typeface="Calibri"/>
                <a:cs typeface="Calibri"/>
              </a:rPr>
              <a:t>must</a:t>
            </a:r>
            <a:r>
              <a:rPr sz="1250" spc="-35" dirty="0">
                <a:latin typeface="Calibri"/>
                <a:cs typeface="Calibri"/>
              </a:rPr>
              <a:t> </a:t>
            </a:r>
            <a:r>
              <a:rPr sz="1250" spc="-20" dirty="0">
                <a:latin typeface="Calibri"/>
                <a:cs typeface="Calibri"/>
              </a:rPr>
              <a:t>have</a:t>
            </a:r>
            <a:r>
              <a:rPr sz="1250" spc="-30" dirty="0">
                <a:latin typeface="Calibri"/>
                <a:cs typeface="Calibri"/>
              </a:rPr>
              <a:t> </a:t>
            </a:r>
            <a:r>
              <a:rPr sz="1250" spc="-50" dirty="0">
                <a:latin typeface="Calibri"/>
                <a:cs typeface="Calibri"/>
              </a:rPr>
              <a:t>a </a:t>
            </a:r>
            <a:r>
              <a:rPr sz="1250" spc="-30" dirty="0">
                <a:latin typeface="Calibri"/>
                <a:cs typeface="Calibri"/>
              </a:rPr>
              <a:t>current</a:t>
            </a:r>
            <a:r>
              <a:rPr sz="1250" spc="-35" dirty="0">
                <a:latin typeface="Calibri"/>
                <a:cs typeface="Calibri"/>
              </a:rPr>
              <a:t> </a:t>
            </a:r>
            <a:r>
              <a:rPr sz="1250" spc="-25" dirty="0">
                <a:latin typeface="Calibri"/>
                <a:cs typeface="Calibri"/>
              </a:rPr>
              <a:t>Youth</a:t>
            </a:r>
            <a:r>
              <a:rPr sz="1250" spc="-30" dirty="0">
                <a:latin typeface="Calibri"/>
                <a:cs typeface="Calibri"/>
              </a:rPr>
              <a:t> </a:t>
            </a:r>
            <a:r>
              <a:rPr sz="1250" spc="-25" dirty="0">
                <a:latin typeface="Calibri"/>
                <a:cs typeface="Calibri"/>
              </a:rPr>
              <a:t>Protection</a:t>
            </a:r>
            <a:r>
              <a:rPr sz="1250" spc="-15" dirty="0">
                <a:latin typeface="Calibri"/>
                <a:cs typeface="Calibri"/>
              </a:rPr>
              <a:t> </a:t>
            </a:r>
            <a:r>
              <a:rPr sz="1250" spc="-30" dirty="0">
                <a:latin typeface="Calibri"/>
                <a:cs typeface="Calibri"/>
              </a:rPr>
              <a:t>Training</a:t>
            </a:r>
            <a:r>
              <a:rPr sz="1250" spc="-25" dirty="0">
                <a:latin typeface="Calibri"/>
                <a:cs typeface="Calibri"/>
              </a:rPr>
              <a:t> Certificate.</a:t>
            </a:r>
            <a:r>
              <a:rPr sz="1250" spc="-20" dirty="0">
                <a:latin typeface="Calibri"/>
                <a:cs typeface="Calibri"/>
              </a:rPr>
              <a:t> </a:t>
            </a:r>
            <a:r>
              <a:rPr sz="1250" spc="-30" dirty="0">
                <a:latin typeface="Calibri"/>
                <a:cs typeface="Calibri"/>
              </a:rPr>
              <a:t>Certification </a:t>
            </a:r>
            <a:r>
              <a:rPr sz="1250" dirty="0">
                <a:latin typeface="Calibri"/>
                <a:cs typeface="Calibri"/>
              </a:rPr>
              <a:t>is</a:t>
            </a:r>
            <a:r>
              <a:rPr sz="1250" spc="-15" dirty="0">
                <a:latin typeface="Calibri"/>
                <a:cs typeface="Calibri"/>
              </a:rPr>
              <a:t> </a:t>
            </a:r>
            <a:r>
              <a:rPr sz="1250" spc="-25" dirty="0">
                <a:latin typeface="Calibri"/>
                <a:cs typeface="Calibri"/>
              </a:rPr>
              <a:t>valid</a:t>
            </a:r>
            <a:r>
              <a:rPr sz="1250" spc="-30" dirty="0">
                <a:latin typeface="Calibri"/>
                <a:cs typeface="Calibri"/>
              </a:rPr>
              <a:t> </a:t>
            </a:r>
            <a:r>
              <a:rPr sz="1250" spc="-20" dirty="0">
                <a:latin typeface="Calibri"/>
                <a:cs typeface="Calibri"/>
              </a:rPr>
              <a:t>for</a:t>
            </a:r>
            <a:r>
              <a:rPr sz="1250" spc="-30" dirty="0">
                <a:latin typeface="Calibri"/>
                <a:cs typeface="Calibri"/>
              </a:rPr>
              <a:t> </a:t>
            </a:r>
            <a:r>
              <a:rPr sz="1250" spc="-10" dirty="0">
                <a:latin typeface="Calibri"/>
                <a:cs typeface="Calibri"/>
              </a:rPr>
              <a:t>two</a:t>
            </a:r>
            <a:r>
              <a:rPr sz="1250" spc="-20" dirty="0">
                <a:latin typeface="Calibri"/>
                <a:cs typeface="Calibri"/>
              </a:rPr>
              <a:t> </a:t>
            </a:r>
            <a:r>
              <a:rPr sz="1250" spc="-25" dirty="0">
                <a:latin typeface="Calibri"/>
                <a:cs typeface="Calibri"/>
              </a:rPr>
              <a:t>years </a:t>
            </a:r>
            <a:r>
              <a:rPr sz="1250" spc="-20" dirty="0">
                <a:latin typeface="Calibri"/>
                <a:cs typeface="Calibri"/>
              </a:rPr>
              <a:t>and </a:t>
            </a:r>
            <a:r>
              <a:rPr sz="1250" spc="-25" dirty="0">
                <a:latin typeface="Calibri"/>
                <a:cs typeface="Calibri"/>
              </a:rPr>
              <a:t>must</a:t>
            </a:r>
            <a:r>
              <a:rPr sz="1250" spc="-35" dirty="0">
                <a:latin typeface="Calibri"/>
                <a:cs typeface="Calibri"/>
              </a:rPr>
              <a:t> </a:t>
            </a:r>
            <a:r>
              <a:rPr sz="1250" spc="-25" dirty="0">
                <a:latin typeface="Calibri"/>
                <a:cs typeface="Calibri"/>
              </a:rPr>
              <a:t>be </a:t>
            </a:r>
            <a:r>
              <a:rPr sz="1250" spc="-30" dirty="0">
                <a:latin typeface="Calibri"/>
                <a:cs typeface="Calibri"/>
              </a:rPr>
              <a:t>current</a:t>
            </a:r>
            <a:r>
              <a:rPr sz="1250" spc="-45" dirty="0">
                <a:latin typeface="Calibri"/>
                <a:cs typeface="Calibri"/>
              </a:rPr>
              <a:t> </a:t>
            </a:r>
            <a:r>
              <a:rPr sz="1250" spc="-30" dirty="0">
                <a:latin typeface="Calibri"/>
                <a:cs typeface="Calibri"/>
              </a:rPr>
              <a:t>through</a:t>
            </a:r>
            <a:r>
              <a:rPr sz="1250" spc="-35" dirty="0">
                <a:latin typeface="Calibri"/>
                <a:cs typeface="Calibri"/>
              </a:rPr>
              <a:t> </a:t>
            </a:r>
            <a:r>
              <a:rPr sz="1250" spc="-20" dirty="0">
                <a:latin typeface="Calibri"/>
                <a:cs typeface="Calibri"/>
              </a:rPr>
              <a:t>the</a:t>
            </a:r>
            <a:r>
              <a:rPr sz="1250" spc="-35" dirty="0">
                <a:latin typeface="Calibri"/>
                <a:cs typeface="Calibri"/>
              </a:rPr>
              <a:t> </a:t>
            </a:r>
            <a:r>
              <a:rPr sz="1250" spc="-25" dirty="0">
                <a:latin typeface="Calibri"/>
                <a:cs typeface="Calibri"/>
              </a:rPr>
              <a:t>Scouter’s</a:t>
            </a:r>
            <a:r>
              <a:rPr sz="1250" spc="-40" dirty="0">
                <a:latin typeface="Calibri"/>
                <a:cs typeface="Calibri"/>
              </a:rPr>
              <a:t> </a:t>
            </a:r>
            <a:r>
              <a:rPr sz="1250" spc="-25" dirty="0">
                <a:latin typeface="Calibri"/>
                <a:cs typeface="Calibri"/>
              </a:rPr>
              <a:t>entire</a:t>
            </a:r>
            <a:r>
              <a:rPr sz="1250" spc="-35" dirty="0">
                <a:latin typeface="Calibri"/>
                <a:cs typeface="Calibri"/>
              </a:rPr>
              <a:t> </a:t>
            </a:r>
            <a:r>
              <a:rPr sz="1250" spc="-20" dirty="0">
                <a:latin typeface="Calibri"/>
                <a:cs typeface="Calibri"/>
              </a:rPr>
              <a:t>time</a:t>
            </a:r>
            <a:r>
              <a:rPr sz="1250" spc="-35" dirty="0">
                <a:latin typeface="Calibri"/>
                <a:cs typeface="Calibri"/>
              </a:rPr>
              <a:t> </a:t>
            </a:r>
            <a:r>
              <a:rPr sz="1250" dirty="0">
                <a:latin typeface="Calibri"/>
                <a:cs typeface="Calibri"/>
              </a:rPr>
              <a:t>at</a:t>
            </a:r>
            <a:r>
              <a:rPr sz="1250" spc="-25" dirty="0">
                <a:latin typeface="Calibri"/>
                <a:cs typeface="Calibri"/>
              </a:rPr>
              <a:t> camp.</a:t>
            </a:r>
            <a:r>
              <a:rPr sz="1250" spc="-45" dirty="0">
                <a:latin typeface="Calibri"/>
                <a:cs typeface="Calibri"/>
              </a:rPr>
              <a:t> </a:t>
            </a:r>
            <a:r>
              <a:rPr sz="1250" spc="-20" dirty="0">
                <a:latin typeface="Calibri"/>
                <a:cs typeface="Calibri"/>
              </a:rPr>
              <a:t>This</a:t>
            </a:r>
            <a:r>
              <a:rPr sz="1250" spc="-25" dirty="0">
                <a:latin typeface="Calibri"/>
                <a:cs typeface="Calibri"/>
              </a:rPr>
              <a:t> </a:t>
            </a:r>
            <a:r>
              <a:rPr sz="1250" spc="-30" dirty="0">
                <a:latin typeface="Calibri"/>
                <a:cs typeface="Calibri"/>
              </a:rPr>
              <a:t>requirement</a:t>
            </a:r>
            <a:r>
              <a:rPr sz="1250" spc="-40" dirty="0">
                <a:latin typeface="Calibri"/>
                <a:cs typeface="Calibri"/>
              </a:rPr>
              <a:t> </a:t>
            </a:r>
            <a:r>
              <a:rPr sz="1250" dirty="0">
                <a:latin typeface="Calibri"/>
                <a:cs typeface="Calibri"/>
              </a:rPr>
              <a:t>is</a:t>
            </a:r>
            <a:r>
              <a:rPr sz="1250" spc="-35" dirty="0">
                <a:latin typeface="Calibri"/>
                <a:cs typeface="Calibri"/>
              </a:rPr>
              <a:t> </a:t>
            </a:r>
            <a:r>
              <a:rPr sz="1250" dirty="0">
                <a:latin typeface="Calibri"/>
                <a:cs typeface="Calibri"/>
              </a:rPr>
              <a:t>to</a:t>
            </a:r>
            <a:r>
              <a:rPr sz="1250" spc="-40" dirty="0">
                <a:latin typeface="Calibri"/>
                <a:cs typeface="Calibri"/>
              </a:rPr>
              <a:t> </a:t>
            </a:r>
            <a:r>
              <a:rPr sz="1250" spc="-10" dirty="0">
                <a:latin typeface="Calibri"/>
                <a:cs typeface="Calibri"/>
              </a:rPr>
              <a:t>be</a:t>
            </a:r>
            <a:r>
              <a:rPr sz="1250" spc="-35" dirty="0">
                <a:latin typeface="Calibri"/>
                <a:cs typeface="Calibri"/>
              </a:rPr>
              <a:t> </a:t>
            </a:r>
            <a:r>
              <a:rPr sz="1250" spc="-30" dirty="0">
                <a:latin typeface="Calibri"/>
                <a:cs typeface="Calibri"/>
              </a:rPr>
              <a:t>verified</a:t>
            </a:r>
            <a:r>
              <a:rPr sz="1250" spc="-35" dirty="0">
                <a:latin typeface="Calibri"/>
                <a:cs typeface="Calibri"/>
              </a:rPr>
              <a:t> </a:t>
            </a:r>
            <a:r>
              <a:rPr sz="1250" dirty="0">
                <a:latin typeface="Calibri"/>
                <a:cs typeface="Calibri"/>
              </a:rPr>
              <a:t>by</a:t>
            </a:r>
            <a:r>
              <a:rPr sz="1250" spc="-45" dirty="0">
                <a:latin typeface="Calibri"/>
                <a:cs typeface="Calibri"/>
              </a:rPr>
              <a:t> </a:t>
            </a:r>
            <a:r>
              <a:rPr sz="1250" spc="-25" dirty="0">
                <a:latin typeface="Calibri"/>
                <a:cs typeface="Calibri"/>
              </a:rPr>
              <a:t>the </a:t>
            </a:r>
            <a:r>
              <a:rPr sz="1250" spc="-30" dirty="0">
                <a:latin typeface="Calibri"/>
                <a:cs typeface="Calibri"/>
              </a:rPr>
              <a:t>Scoutmaster</a:t>
            </a:r>
            <a:r>
              <a:rPr sz="1250" spc="-15" dirty="0">
                <a:latin typeface="Calibri"/>
                <a:cs typeface="Calibri"/>
              </a:rPr>
              <a:t> </a:t>
            </a:r>
            <a:r>
              <a:rPr sz="1250" spc="-25" dirty="0">
                <a:latin typeface="Calibri"/>
                <a:cs typeface="Calibri"/>
              </a:rPr>
              <a:t>before</a:t>
            </a:r>
            <a:r>
              <a:rPr sz="1250" spc="5" dirty="0">
                <a:latin typeface="Calibri"/>
                <a:cs typeface="Calibri"/>
              </a:rPr>
              <a:t> </a:t>
            </a:r>
            <a:r>
              <a:rPr sz="1250" spc="-10" dirty="0">
                <a:latin typeface="Calibri"/>
                <a:cs typeface="Calibri"/>
              </a:rPr>
              <a:t>camp.</a:t>
            </a:r>
            <a:endParaRPr sz="1250" dirty="0">
              <a:latin typeface="Calibri"/>
              <a:cs typeface="Calibri"/>
            </a:endParaRPr>
          </a:p>
          <a:p>
            <a:pPr marL="12700">
              <a:lnSpc>
                <a:spcPts val="1885"/>
              </a:lnSpc>
              <a:spcBef>
                <a:spcPts val="905"/>
              </a:spcBef>
            </a:pPr>
            <a:r>
              <a:rPr sz="1600" b="1" spc="-10" dirty="0">
                <a:latin typeface="Calibri"/>
                <a:cs typeface="Calibri"/>
              </a:rPr>
              <a:t>Uniforms</a:t>
            </a:r>
            <a:endParaRPr sz="1600" dirty="0">
              <a:latin typeface="Calibri"/>
              <a:cs typeface="Calibri"/>
            </a:endParaRPr>
          </a:p>
          <a:p>
            <a:pPr marL="12700" marR="454025">
              <a:lnSpc>
                <a:spcPts val="1460"/>
              </a:lnSpc>
              <a:spcBef>
                <a:spcPts val="45"/>
              </a:spcBef>
            </a:pPr>
            <a:r>
              <a:rPr sz="1250" dirty="0">
                <a:latin typeface="Calibri"/>
                <a:cs typeface="Calibri"/>
              </a:rPr>
              <a:t>Field</a:t>
            </a:r>
            <a:r>
              <a:rPr sz="1250" spc="-20" dirty="0">
                <a:latin typeface="Calibri"/>
                <a:cs typeface="Calibri"/>
              </a:rPr>
              <a:t> </a:t>
            </a:r>
            <a:r>
              <a:rPr sz="1250" dirty="0">
                <a:latin typeface="Calibri"/>
                <a:cs typeface="Calibri"/>
              </a:rPr>
              <a:t>Scout</a:t>
            </a:r>
            <a:r>
              <a:rPr sz="1250" spc="-20" dirty="0">
                <a:latin typeface="Calibri"/>
                <a:cs typeface="Calibri"/>
              </a:rPr>
              <a:t> </a:t>
            </a:r>
            <a:r>
              <a:rPr sz="1250" spc="-10" dirty="0">
                <a:latin typeface="Calibri"/>
                <a:cs typeface="Calibri"/>
              </a:rPr>
              <a:t>uniforms</a:t>
            </a:r>
            <a:r>
              <a:rPr sz="1250" spc="-20" dirty="0">
                <a:latin typeface="Calibri"/>
                <a:cs typeface="Calibri"/>
              </a:rPr>
              <a:t> </a:t>
            </a:r>
            <a:r>
              <a:rPr sz="1250" dirty="0">
                <a:latin typeface="Calibri"/>
                <a:cs typeface="Calibri"/>
              </a:rPr>
              <a:t>are</a:t>
            </a:r>
            <a:r>
              <a:rPr sz="1250" spc="-20" dirty="0">
                <a:latin typeface="Calibri"/>
                <a:cs typeface="Calibri"/>
              </a:rPr>
              <a:t> </a:t>
            </a:r>
            <a:r>
              <a:rPr sz="1250" spc="-10" dirty="0">
                <a:latin typeface="Calibri"/>
                <a:cs typeface="Calibri"/>
              </a:rPr>
              <a:t>encouraged</a:t>
            </a:r>
            <a:r>
              <a:rPr sz="1250" spc="-20" dirty="0">
                <a:latin typeface="Calibri"/>
                <a:cs typeface="Calibri"/>
              </a:rPr>
              <a:t> </a:t>
            </a:r>
            <a:r>
              <a:rPr sz="1250" dirty="0">
                <a:latin typeface="Calibri"/>
                <a:cs typeface="Calibri"/>
              </a:rPr>
              <a:t>to</a:t>
            </a:r>
            <a:r>
              <a:rPr sz="1250" spc="-25" dirty="0">
                <a:latin typeface="Calibri"/>
                <a:cs typeface="Calibri"/>
              </a:rPr>
              <a:t> </a:t>
            </a:r>
            <a:r>
              <a:rPr sz="1250" dirty="0">
                <a:latin typeface="Calibri"/>
                <a:cs typeface="Calibri"/>
              </a:rPr>
              <a:t>be</a:t>
            </a:r>
            <a:r>
              <a:rPr sz="1250" spc="-20" dirty="0">
                <a:latin typeface="Calibri"/>
                <a:cs typeface="Calibri"/>
              </a:rPr>
              <a:t> </a:t>
            </a:r>
            <a:r>
              <a:rPr sz="1250" dirty="0">
                <a:latin typeface="Calibri"/>
                <a:cs typeface="Calibri"/>
              </a:rPr>
              <a:t>worn</a:t>
            </a:r>
            <a:r>
              <a:rPr sz="1250" spc="-20" dirty="0">
                <a:latin typeface="Calibri"/>
                <a:cs typeface="Calibri"/>
              </a:rPr>
              <a:t> </a:t>
            </a:r>
            <a:r>
              <a:rPr sz="1250" dirty="0">
                <a:latin typeface="Calibri"/>
                <a:cs typeface="Calibri"/>
              </a:rPr>
              <a:t>during</a:t>
            </a:r>
            <a:r>
              <a:rPr sz="1250" spc="-35" dirty="0">
                <a:latin typeface="Calibri"/>
                <a:cs typeface="Calibri"/>
              </a:rPr>
              <a:t> </a:t>
            </a:r>
            <a:r>
              <a:rPr sz="1250" dirty="0">
                <a:latin typeface="Calibri"/>
                <a:cs typeface="Calibri"/>
              </a:rPr>
              <a:t>arrival</a:t>
            </a:r>
            <a:r>
              <a:rPr sz="1250" spc="-20" dirty="0">
                <a:latin typeface="Calibri"/>
                <a:cs typeface="Calibri"/>
              </a:rPr>
              <a:t> </a:t>
            </a:r>
            <a:r>
              <a:rPr sz="1250" dirty="0">
                <a:latin typeface="Calibri"/>
                <a:cs typeface="Calibri"/>
              </a:rPr>
              <a:t>and</a:t>
            </a:r>
            <a:r>
              <a:rPr sz="1250" spc="-30" dirty="0">
                <a:latin typeface="Calibri"/>
                <a:cs typeface="Calibri"/>
              </a:rPr>
              <a:t> </a:t>
            </a:r>
            <a:r>
              <a:rPr sz="1250" spc="-10" dirty="0">
                <a:latin typeface="Calibri"/>
                <a:cs typeface="Calibri"/>
              </a:rPr>
              <a:t>departure,</a:t>
            </a:r>
            <a:r>
              <a:rPr sz="1250" spc="-25" dirty="0">
                <a:latin typeface="Calibri"/>
                <a:cs typeface="Calibri"/>
              </a:rPr>
              <a:t> </a:t>
            </a:r>
            <a:r>
              <a:rPr sz="1250" spc="-10" dirty="0">
                <a:latin typeface="Calibri"/>
                <a:cs typeface="Calibri"/>
              </a:rPr>
              <a:t>color ceremonies,</a:t>
            </a:r>
            <a:r>
              <a:rPr sz="1250" spc="-20" dirty="0">
                <a:latin typeface="Calibri"/>
                <a:cs typeface="Calibri"/>
              </a:rPr>
              <a:t> </a:t>
            </a:r>
            <a:r>
              <a:rPr sz="1250" dirty="0">
                <a:latin typeface="Calibri"/>
                <a:cs typeface="Calibri"/>
              </a:rPr>
              <a:t>closing</a:t>
            </a:r>
            <a:r>
              <a:rPr sz="1250" spc="-15" dirty="0">
                <a:latin typeface="Calibri"/>
                <a:cs typeface="Calibri"/>
              </a:rPr>
              <a:t> </a:t>
            </a:r>
            <a:r>
              <a:rPr sz="1250" dirty="0">
                <a:latin typeface="Calibri"/>
                <a:cs typeface="Calibri"/>
              </a:rPr>
              <a:t>campfire,</a:t>
            </a:r>
            <a:r>
              <a:rPr sz="1250" spc="-20" dirty="0">
                <a:latin typeface="Calibri"/>
                <a:cs typeface="Calibri"/>
              </a:rPr>
              <a:t> </a:t>
            </a:r>
            <a:r>
              <a:rPr sz="1250" dirty="0">
                <a:latin typeface="Calibri"/>
                <a:cs typeface="Calibri"/>
              </a:rPr>
              <a:t>OA</a:t>
            </a:r>
            <a:r>
              <a:rPr sz="1250" spc="-25" dirty="0">
                <a:latin typeface="Calibri"/>
                <a:cs typeface="Calibri"/>
              </a:rPr>
              <a:t> </a:t>
            </a:r>
            <a:r>
              <a:rPr sz="1250" dirty="0">
                <a:latin typeface="Calibri"/>
                <a:cs typeface="Calibri"/>
              </a:rPr>
              <a:t>callout,</a:t>
            </a:r>
            <a:r>
              <a:rPr sz="1250" spc="-20" dirty="0">
                <a:latin typeface="Calibri"/>
                <a:cs typeface="Calibri"/>
              </a:rPr>
              <a:t> </a:t>
            </a:r>
            <a:r>
              <a:rPr sz="1250" dirty="0">
                <a:latin typeface="Calibri"/>
                <a:cs typeface="Calibri"/>
              </a:rPr>
              <a:t>and</a:t>
            </a:r>
            <a:r>
              <a:rPr sz="1250" spc="-30" dirty="0">
                <a:latin typeface="Calibri"/>
                <a:cs typeface="Calibri"/>
              </a:rPr>
              <a:t> </a:t>
            </a:r>
            <a:r>
              <a:rPr sz="1250" dirty="0">
                <a:latin typeface="Calibri"/>
                <a:cs typeface="Calibri"/>
              </a:rPr>
              <a:t>Scout’s</a:t>
            </a:r>
            <a:r>
              <a:rPr sz="1250" spc="-20" dirty="0">
                <a:latin typeface="Calibri"/>
                <a:cs typeface="Calibri"/>
              </a:rPr>
              <a:t> </a:t>
            </a:r>
            <a:r>
              <a:rPr sz="1250" dirty="0">
                <a:latin typeface="Calibri"/>
                <a:cs typeface="Calibri"/>
              </a:rPr>
              <a:t>Own.</a:t>
            </a:r>
            <a:r>
              <a:rPr sz="1250" spc="245" dirty="0">
                <a:latin typeface="Calibri"/>
                <a:cs typeface="Calibri"/>
              </a:rPr>
              <a:t> </a:t>
            </a:r>
            <a:r>
              <a:rPr sz="1250" dirty="0">
                <a:latin typeface="Calibri"/>
                <a:cs typeface="Calibri"/>
              </a:rPr>
              <a:t>Activity</a:t>
            </a:r>
            <a:r>
              <a:rPr sz="1250" spc="-20" dirty="0">
                <a:latin typeface="Calibri"/>
                <a:cs typeface="Calibri"/>
              </a:rPr>
              <a:t> </a:t>
            </a:r>
            <a:r>
              <a:rPr sz="1250" spc="-10" dirty="0">
                <a:latin typeface="Calibri"/>
                <a:cs typeface="Calibri"/>
              </a:rPr>
              <a:t>uniforms</a:t>
            </a:r>
            <a:r>
              <a:rPr sz="1250" spc="-20" dirty="0">
                <a:latin typeface="Calibri"/>
                <a:cs typeface="Calibri"/>
              </a:rPr>
              <a:t> </a:t>
            </a:r>
            <a:r>
              <a:rPr sz="1250" dirty="0">
                <a:latin typeface="Calibri"/>
                <a:cs typeface="Calibri"/>
              </a:rPr>
              <a:t>may</a:t>
            </a:r>
            <a:r>
              <a:rPr sz="1250" spc="-25" dirty="0">
                <a:latin typeface="Calibri"/>
                <a:cs typeface="Calibri"/>
              </a:rPr>
              <a:t> be</a:t>
            </a:r>
            <a:endParaRPr sz="125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8</a:t>
            </a:fld>
            <a:endParaRPr spc="-25" dirty="0"/>
          </a:p>
        </p:txBody>
      </p:sp>
      <p:sp>
        <p:nvSpPr>
          <p:cNvPr id="2" name="object 2"/>
          <p:cNvSpPr txBox="1"/>
          <p:nvPr/>
        </p:nvSpPr>
        <p:spPr>
          <a:xfrm>
            <a:off x="897432" y="880618"/>
            <a:ext cx="8398968" cy="3598421"/>
          </a:xfrm>
          <a:prstGeom prst="rect">
            <a:avLst/>
          </a:prstGeom>
        </p:spPr>
        <p:txBody>
          <a:bodyPr vert="horz" wrap="square" lIns="0" tIns="22860" rIns="0" bIns="0" rtlCol="0">
            <a:spAutoFit/>
          </a:bodyPr>
          <a:lstStyle/>
          <a:p>
            <a:pPr marL="12700" marR="125730">
              <a:lnSpc>
                <a:spcPts val="1460"/>
              </a:lnSpc>
              <a:spcBef>
                <a:spcPts val="180"/>
              </a:spcBef>
            </a:pPr>
            <a:r>
              <a:rPr sz="1250" dirty="0">
                <a:latin typeface="Calibri"/>
                <a:cs typeface="Calibri"/>
              </a:rPr>
              <a:t>worn</a:t>
            </a:r>
            <a:r>
              <a:rPr sz="1250" spc="-15" dirty="0">
                <a:latin typeface="Calibri"/>
                <a:cs typeface="Calibri"/>
              </a:rPr>
              <a:t> </a:t>
            </a:r>
            <a:r>
              <a:rPr sz="1250" dirty="0">
                <a:latin typeface="Calibri"/>
                <a:cs typeface="Calibri"/>
              </a:rPr>
              <a:t>during</a:t>
            </a:r>
            <a:r>
              <a:rPr sz="1250" spc="-10" dirty="0">
                <a:latin typeface="Calibri"/>
                <a:cs typeface="Calibri"/>
              </a:rPr>
              <a:t> </a:t>
            </a:r>
            <a:r>
              <a:rPr sz="1250" dirty="0">
                <a:latin typeface="Calibri"/>
                <a:cs typeface="Calibri"/>
              </a:rPr>
              <a:t>patrol</a:t>
            </a:r>
            <a:r>
              <a:rPr sz="1250" spc="-25" dirty="0">
                <a:latin typeface="Calibri"/>
                <a:cs typeface="Calibri"/>
              </a:rPr>
              <a:t> </a:t>
            </a:r>
            <a:r>
              <a:rPr sz="1250" spc="-10" dirty="0">
                <a:latin typeface="Calibri"/>
                <a:cs typeface="Calibri"/>
              </a:rPr>
              <a:t>competitions,</a:t>
            </a:r>
            <a:r>
              <a:rPr sz="1250" spc="-25" dirty="0">
                <a:latin typeface="Calibri"/>
                <a:cs typeface="Calibri"/>
              </a:rPr>
              <a:t> </a:t>
            </a:r>
            <a:r>
              <a:rPr sz="1250" dirty="0">
                <a:latin typeface="Calibri"/>
                <a:cs typeface="Calibri"/>
              </a:rPr>
              <a:t>games,</a:t>
            </a:r>
            <a:r>
              <a:rPr sz="1250" spc="-25" dirty="0">
                <a:latin typeface="Calibri"/>
                <a:cs typeface="Calibri"/>
              </a:rPr>
              <a:t> </a:t>
            </a:r>
            <a:r>
              <a:rPr sz="1250" dirty="0">
                <a:latin typeface="Calibri"/>
                <a:cs typeface="Calibri"/>
              </a:rPr>
              <a:t>and</a:t>
            </a:r>
            <a:r>
              <a:rPr sz="1250" spc="-20" dirty="0">
                <a:latin typeface="Calibri"/>
                <a:cs typeface="Calibri"/>
              </a:rPr>
              <a:t> </a:t>
            </a:r>
            <a:r>
              <a:rPr sz="1250" dirty="0">
                <a:latin typeface="Calibri"/>
                <a:cs typeface="Calibri"/>
              </a:rPr>
              <a:t>other</a:t>
            </a:r>
            <a:r>
              <a:rPr sz="1250" spc="-15" dirty="0">
                <a:latin typeface="Calibri"/>
                <a:cs typeface="Calibri"/>
              </a:rPr>
              <a:t> </a:t>
            </a:r>
            <a:r>
              <a:rPr sz="1250" dirty="0">
                <a:latin typeface="Calibri"/>
                <a:cs typeface="Calibri"/>
              </a:rPr>
              <a:t>activities.</a:t>
            </a:r>
            <a:r>
              <a:rPr sz="1250" spc="285" dirty="0">
                <a:latin typeface="Calibri"/>
                <a:cs typeface="Calibri"/>
              </a:rPr>
              <a:t> </a:t>
            </a:r>
            <a:r>
              <a:rPr sz="1250" spc="-10" dirty="0">
                <a:latin typeface="Calibri"/>
                <a:cs typeface="Calibri"/>
              </a:rPr>
              <a:t>Arrowmen </a:t>
            </a:r>
            <a:r>
              <a:rPr sz="1250" dirty="0">
                <a:latin typeface="Calibri"/>
                <a:cs typeface="Calibri"/>
              </a:rPr>
              <a:t>are</a:t>
            </a:r>
            <a:r>
              <a:rPr sz="1250" spc="-10" dirty="0">
                <a:latin typeface="Calibri"/>
                <a:cs typeface="Calibri"/>
              </a:rPr>
              <a:t> encouraged </a:t>
            </a:r>
            <a:r>
              <a:rPr sz="1250" dirty="0">
                <a:latin typeface="Calibri"/>
                <a:cs typeface="Calibri"/>
              </a:rPr>
              <a:t>to</a:t>
            </a:r>
            <a:r>
              <a:rPr sz="1250" spc="-25" dirty="0">
                <a:latin typeface="Calibri"/>
                <a:cs typeface="Calibri"/>
              </a:rPr>
              <a:t> </a:t>
            </a:r>
            <a:r>
              <a:rPr sz="1250" dirty="0">
                <a:latin typeface="Calibri"/>
                <a:cs typeface="Calibri"/>
              </a:rPr>
              <a:t>wear</a:t>
            </a:r>
            <a:r>
              <a:rPr sz="1250" spc="-35" dirty="0">
                <a:latin typeface="Calibri"/>
                <a:cs typeface="Calibri"/>
              </a:rPr>
              <a:t> </a:t>
            </a:r>
            <a:r>
              <a:rPr sz="1250" dirty="0">
                <a:latin typeface="Calibri"/>
                <a:cs typeface="Calibri"/>
              </a:rPr>
              <a:t>their</a:t>
            </a:r>
            <a:r>
              <a:rPr sz="1250" spc="-35" dirty="0">
                <a:latin typeface="Calibri"/>
                <a:cs typeface="Calibri"/>
              </a:rPr>
              <a:t> </a:t>
            </a:r>
            <a:r>
              <a:rPr sz="1250" dirty="0">
                <a:latin typeface="Calibri"/>
                <a:cs typeface="Calibri"/>
              </a:rPr>
              <a:t>sashes</a:t>
            </a:r>
            <a:r>
              <a:rPr sz="1250" spc="-25" dirty="0">
                <a:latin typeface="Calibri"/>
                <a:cs typeface="Calibri"/>
              </a:rPr>
              <a:t> </a:t>
            </a:r>
            <a:r>
              <a:rPr sz="1250" dirty="0">
                <a:latin typeface="Calibri"/>
                <a:cs typeface="Calibri"/>
              </a:rPr>
              <a:t>when</a:t>
            </a:r>
            <a:r>
              <a:rPr sz="1250" spc="-20" dirty="0">
                <a:latin typeface="Calibri"/>
                <a:cs typeface="Calibri"/>
              </a:rPr>
              <a:t> </a:t>
            </a:r>
            <a:r>
              <a:rPr sz="1250" spc="-10" dirty="0">
                <a:latin typeface="Calibri"/>
                <a:cs typeface="Calibri"/>
              </a:rPr>
              <a:t>appropriate.</a:t>
            </a:r>
            <a:endParaRPr sz="1250" dirty="0">
              <a:latin typeface="Calibri"/>
              <a:cs typeface="Calibri"/>
            </a:endParaRPr>
          </a:p>
          <a:p>
            <a:pPr marL="12700">
              <a:lnSpc>
                <a:spcPts val="1864"/>
              </a:lnSpc>
              <a:spcBef>
                <a:spcPts val="775"/>
              </a:spcBef>
            </a:pPr>
            <a:r>
              <a:rPr sz="1600" b="1" dirty="0">
                <a:latin typeface="Calibri"/>
                <a:cs typeface="Calibri"/>
              </a:rPr>
              <a:t>Photography</a:t>
            </a:r>
            <a:r>
              <a:rPr sz="1600" b="1" spc="-45" dirty="0">
                <a:latin typeface="Calibri"/>
                <a:cs typeface="Calibri"/>
              </a:rPr>
              <a:t> </a:t>
            </a:r>
            <a:r>
              <a:rPr sz="1600" b="1" dirty="0">
                <a:latin typeface="Calibri"/>
                <a:cs typeface="Calibri"/>
              </a:rPr>
              <a:t>and</a:t>
            </a:r>
            <a:r>
              <a:rPr sz="1600" b="1" spc="-40" dirty="0">
                <a:latin typeface="Calibri"/>
                <a:cs typeface="Calibri"/>
              </a:rPr>
              <a:t> </a:t>
            </a:r>
            <a:r>
              <a:rPr sz="1600" b="1" dirty="0">
                <a:latin typeface="Calibri"/>
                <a:cs typeface="Calibri"/>
              </a:rPr>
              <a:t>Social</a:t>
            </a:r>
            <a:r>
              <a:rPr sz="1600" b="1" spc="-45" dirty="0">
                <a:latin typeface="Calibri"/>
                <a:cs typeface="Calibri"/>
              </a:rPr>
              <a:t> </a:t>
            </a:r>
            <a:r>
              <a:rPr sz="1600" b="1" spc="-10" dirty="0">
                <a:latin typeface="Calibri"/>
                <a:cs typeface="Calibri"/>
              </a:rPr>
              <a:t>Media</a:t>
            </a:r>
            <a:endParaRPr sz="1600" dirty="0">
              <a:latin typeface="Calibri"/>
              <a:cs typeface="Calibri"/>
            </a:endParaRPr>
          </a:p>
          <a:p>
            <a:pPr marL="12700" marR="5080">
              <a:lnSpc>
                <a:spcPts val="1460"/>
              </a:lnSpc>
              <a:spcBef>
                <a:spcPts val="30"/>
              </a:spcBef>
            </a:pPr>
            <a:r>
              <a:rPr sz="1250" spc="-10" dirty="0">
                <a:latin typeface="Calibri"/>
                <a:cs typeface="Calibri"/>
              </a:rPr>
              <a:t>We</a:t>
            </a:r>
            <a:r>
              <a:rPr sz="1250" spc="-25" dirty="0">
                <a:latin typeface="Calibri"/>
                <a:cs typeface="Calibri"/>
              </a:rPr>
              <a:t> </a:t>
            </a:r>
            <a:r>
              <a:rPr sz="1250" spc="-35" dirty="0">
                <a:latin typeface="Calibri"/>
                <a:cs typeface="Calibri"/>
              </a:rPr>
              <a:t>encourage</a:t>
            </a:r>
            <a:r>
              <a:rPr sz="1250" spc="-25" dirty="0">
                <a:latin typeface="Calibri"/>
                <a:cs typeface="Calibri"/>
              </a:rPr>
              <a:t> </a:t>
            </a:r>
            <a:r>
              <a:rPr sz="1250" spc="-30" dirty="0">
                <a:latin typeface="Calibri"/>
                <a:cs typeface="Calibri"/>
              </a:rPr>
              <a:t>Scouts</a:t>
            </a:r>
            <a:r>
              <a:rPr sz="1250" spc="-40" dirty="0">
                <a:latin typeface="Calibri"/>
                <a:cs typeface="Calibri"/>
              </a:rPr>
              <a:t> </a:t>
            </a:r>
            <a:r>
              <a:rPr sz="1250" spc="-20" dirty="0">
                <a:latin typeface="Calibri"/>
                <a:cs typeface="Calibri"/>
              </a:rPr>
              <a:t>to</a:t>
            </a:r>
            <a:r>
              <a:rPr sz="1250" spc="-50" dirty="0">
                <a:latin typeface="Calibri"/>
                <a:cs typeface="Calibri"/>
              </a:rPr>
              <a:t> </a:t>
            </a:r>
            <a:r>
              <a:rPr sz="1250" spc="-20" dirty="0">
                <a:latin typeface="Calibri"/>
                <a:cs typeface="Calibri"/>
              </a:rPr>
              <a:t>take </a:t>
            </a:r>
            <a:r>
              <a:rPr sz="1250" spc="-35" dirty="0">
                <a:latin typeface="Calibri"/>
                <a:cs typeface="Calibri"/>
              </a:rPr>
              <a:t>pictures</a:t>
            </a:r>
            <a:r>
              <a:rPr sz="1250" spc="-40" dirty="0">
                <a:latin typeface="Calibri"/>
                <a:cs typeface="Calibri"/>
              </a:rPr>
              <a:t> </a:t>
            </a:r>
            <a:r>
              <a:rPr sz="1250" spc="-30" dirty="0">
                <a:latin typeface="Calibri"/>
                <a:cs typeface="Calibri"/>
              </a:rPr>
              <a:t>while</a:t>
            </a:r>
            <a:r>
              <a:rPr sz="1250" spc="-40" dirty="0">
                <a:latin typeface="Calibri"/>
                <a:cs typeface="Calibri"/>
              </a:rPr>
              <a:t> </a:t>
            </a:r>
            <a:r>
              <a:rPr sz="1250" spc="-10" dirty="0">
                <a:latin typeface="Calibri"/>
                <a:cs typeface="Calibri"/>
              </a:rPr>
              <a:t>at</a:t>
            </a:r>
            <a:r>
              <a:rPr sz="1250" spc="-40" dirty="0">
                <a:latin typeface="Calibri"/>
                <a:cs typeface="Calibri"/>
              </a:rPr>
              <a:t> </a:t>
            </a:r>
            <a:r>
              <a:rPr sz="1250" spc="-35" dirty="0">
                <a:latin typeface="Calibri"/>
                <a:cs typeface="Calibri"/>
              </a:rPr>
              <a:t>Camporee</a:t>
            </a:r>
            <a:r>
              <a:rPr sz="1250" spc="-25" dirty="0">
                <a:latin typeface="Calibri"/>
                <a:cs typeface="Calibri"/>
              </a:rPr>
              <a:t> </a:t>
            </a:r>
            <a:r>
              <a:rPr sz="1250" spc="-30" dirty="0">
                <a:latin typeface="Calibri"/>
                <a:cs typeface="Calibri"/>
              </a:rPr>
              <a:t>and</a:t>
            </a:r>
            <a:r>
              <a:rPr sz="1250" spc="-35" dirty="0">
                <a:latin typeface="Calibri"/>
                <a:cs typeface="Calibri"/>
              </a:rPr>
              <a:t> </a:t>
            </a:r>
            <a:r>
              <a:rPr sz="1250" spc="-30" dirty="0">
                <a:latin typeface="Calibri"/>
                <a:cs typeface="Calibri"/>
              </a:rPr>
              <a:t>share</a:t>
            </a:r>
            <a:r>
              <a:rPr sz="1250" spc="-35" dirty="0">
                <a:latin typeface="Calibri"/>
                <a:cs typeface="Calibri"/>
              </a:rPr>
              <a:t> </a:t>
            </a:r>
            <a:r>
              <a:rPr sz="1250" spc="-30" dirty="0">
                <a:latin typeface="Calibri"/>
                <a:cs typeface="Calibri"/>
              </a:rPr>
              <a:t>them</a:t>
            </a:r>
            <a:r>
              <a:rPr sz="1250" spc="-45" dirty="0">
                <a:latin typeface="Calibri"/>
                <a:cs typeface="Calibri"/>
              </a:rPr>
              <a:t> </a:t>
            </a:r>
            <a:r>
              <a:rPr sz="1250" spc="-20" dirty="0">
                <a:latin typeface="Calibri"/>
                <a:cs typeface="Calibri"/>
              </a:rPr>
              <a:t>on</a:t>
            </a:r>
            <a:r>
              <a:rPr sz="1250" spc="-25" dirty="0">
                <a:latin typeface="Calibri"/>
                <a:cs typeface="Calibri"/>
              </a:rPr>
              <a:t> </a:t>
            </a:r>
            <a:r>
              <a:rPr sz="1250" spc="-30" dirty="0">
                <a:latin typeface="Calibri"/>
                <a:cs typeface="Calibri"/>
              </a:rPr>
              <a:t>social</a:t>
            </a:r>
            <a:r>
              <a:rPr sz="1250" spc="-40" dirty="0">
                <a:latin typeface="Calibri"/>
                <a:cs typeface="Calibri"/>
              </a:rPr>
              <a:t> </a:t>
            </a:r>
            <a:r>
              <a:rPr sz="1250" spc="-30" dirty="0">
                <a:latin typeface="Calibri"/>
                <a:cs typeface="Calibri"/>
              </a:rPr>
              <a:t>media</a:t>
            </a:r>
            <a:r>
              <a:rPr sz="1250" spc="-40" dirty="0">
                <a:latin typeface="Calibri"/>
                <a:cs typeface="Calibri"/>
              </a:rPr>
              <a:t> </a:t>
            </a:r>
            <a:r>
              <a:rPr sz="1250" spc="-10" dirty="0">
                <a:latin typeface="Calibri"/>
                <a:cs typeface="Calibri"/>
              </a:rPr>
              <a:t>using </a:t>
            </a:r>
            <a:r>
              <a:rPr sz="1250" spc="-30" dirty="0">
                <a:latin typeface="Calibri"/>
                <a:cs typeface="Calibri"/>
              </a:rPr>
              <a:t>the</a:t>
            </a:r>
            <a:r>
              <a:rPr sz="1250" spc="-45" dirty="0">
                <a:latin typeface="Calibri"/>
                <a:cs typeface="Calibri"/>
              </a:rPr>
              <a:t> </a:t>
            </a:r>
            <a:r>
              <a:rPr sz="1250" spc="-30" dirty="0">
                <a:latin typeface="Calibri"/>
                <a:cs typeface="Calibri"/>
              </a:rPr>
              <a:t>hashtag</a:t>
            </a:r>
            <a:r>
              <a:rPr sz="1250" spc="-40" dirty="0">
                <a:latin typeface="Calibri"/>
                <a:cs typeface="Calibri"/>
              </a:rPr>
              <a:t> </a:t>
            </a:r>
            <a:r>
              <a:rPr sz="1250" spc="-35" dirty="0">
                <a:latin typeface="Calibri"/>
                <a:cs typeface="Calibri"/>
              </a:rPr>
              <a:t>#BSAcamping.</a:t>
            </a:r>
            <a:r>
              <a:rPr sz="1250" spc="-25" dirty="0">
                <a:latin typeface="Calibri"/>
                <a:cs typeface="Calibri"/>
              </a:rPr>
              <a:t> </a:t>
            </a:r>
            <a:r>
              <a:rPr sz="1250" spc="-20" dirty="0">
                <a:latin typeface="Calibri"/>
                <a:cs typeface="Calibri"/>
              </a:rPr>
              <a:t>We</a:t>
            </a:r>
            <a:r>
              <a:rPr sz="1250" spc="-45" dirty="0">
                <a:latin typeface="Calibri"/>
                <a:cs typeface="Calibri"/>
              </a:rPr>
              <a:t> </a:t>
            </a:r>
            <a:r>
              <a:rPr sz="1250" spc="-20" dirty="0">
                <a:latin typeface="Calibri"/>
                <a:cs typeface="Calibri"/>
              </a:rPr>
              <a:t>will </a:t>
            </a:r>
            <a:r>
              <a:rPr sz="1250" spc="-30" dirty="0">
                <a:latin typeface="Calibri"/>
                <a:cs typeface="Calibri"/>
              </a:rPr>
              <a:t>also</a:t>
            </a:r>
            <a:r>
              <a:rPr sz="1250" spc="-40" dirty="0">
                <a:latin typeface="Calibri"/>
                <a:cs typeface="Calibri"/>
              </a:rPr>
              <a:t> </a:t>
            </a:r>
            <a:r>
              <a:rPr sz="1250" spc="-20" dirty="0">
                <a:latin typeface="Calibri"/>
                <a:cs typeface="Calibri"/>
              </a:rPr>
              <a:t>be</a:t>
            </a:r>
            <a:r>
              <a:rPr sz="1250" spc="-40" dirty="0">
                <a:latin typeface="Calibri"/>
                <a:cs typeface="Calibri"/>
              </a:rPr>
              <a:t> </a:t>
            </a:r>
            <a:r>
              <a:rPr sz="1250" spc="-30" dirty="0">
                <a:latin typeface="Calibri"/>
                <a:cs typeface="Calibri"/>
              </a:rPr>
              <a:t>using</a:t>
            </a:r>
            <a:r>
              <a:rPr sz="1250" spc="-40" dirty="0">
                <a:latin typeface="Calibri"/>
                <a:cs typeface="Calibri"/>
              </a:rPr>
              <a:t> </a:t>
            </a:r>
            <a:r>
              <a:rPr sz="1250" dirty="0">
                <a:latin typeface="Calibri"/>
                <a:cs typeface="Calibri"/>
              </a:rPr>
              <a:t>a</a:t>
            </a:r>
            <a:r>
              <a:rPr sz="1250" spc="-40" dirty="0">
                <a:latin typeface="Calibri"/>
                <a:cs typeface="Calibri"/>
              </a:rPr>
              <a:t> </a:t>
            </a:r>
            <a:r>
              <a:rPr sz="1250" spc="-30" dirty="0">
                <a:latin typeface="Calibri"/>
                <a:cs typeface="Calibri"/>
              </a:rPr>
              <a:t>Facebook </a:t>
            </a:r>
            <a:r>
              <a:rPr sz="1250" spc="-35" dirty="0">
                <a:latin typeface="Calibri"/>
                <a:cs typeface="Calibri"/>
              </a:rPr>
              <a:t>group </a:t>
            </a:r>
            <a:r>
              <a:rPr sz="1250" spc="-30" dirty="0">
                <a:latin typeface="Calibri"/>
                <a:cs typeface="Calibri"/>
              </a:rPr>
              <a:t>page</a:t>
            </a:r>
            <a:r>
              <a:rPr sz="1250" spc="-40" dirty="0">
                <a:latin typeface="Calibri"/>
                <a:cs typeface="Calibri"/>
              </a:rPr>
              <a:t> </a:t>
            </a:r>
            <a:r>
              <a:rPr sz="1250" spc="-30" dirty="0">
                <a:latin typeface="Calibri"/>
                <a:cs typeface="Calibri"/>
              </a:rPr>
              <a:t>where</a:t>
            </a:r>
            <a:r>
              <a:rPr sz="1250" spc="-25" dirty="0">
                <a:latin typeface="Calibri"/>
                <a:cs typeface="Calibri"/>
              </a:rPr>
              <a:t> </a:t>
            </a:r>
            <a:r>
              <a:rPr sz="1250" spc="-30" dirty="0">
                <a:latin typeface="Calibri"/>
                <a:cs typeface="Calibri"/>
              </a:rPr>
              <a:t>pictures</a:t>
            </a:r>
            <a:r>
              <a:rPr sz="1250" spc="-25" dirty="0">
                <a:latin typeface="Calibri"/>
                <a:cs typeface="Calibri"/>
              </a:rPr>
              <a:t> </a:t>
            </a:r>
            <a:r>
              <a:rPr sz="1250" spc="-35" dirty="0">
                <a:latin typeface="Calibri"/>
                <a:cs typeface="Calibri"/>
              </a:rPr>
              <a:t>can </a:t>
            </a:r>
            <a:r>
              <a:rPr sz="1250" spc="-25" dirty="0">
                <a:latin typeface="Calibri"/>
                <a:cs typeface="Calibri"/>
              </a:rPr>
              <a:t>be </a:t>
            </a:r>
            <a:r>
              <a:rPr sz="1250" spc="-10" dirty="0">
                <a:latin typeface="Calibri"/>
                <a:cs typeface="Calibri"/>
              </a:rPr>
              <a:t>shared.</a:t>
            </a:r>
            <a:r>
              <a:rPr sz="1250" spc="215" dirty="0">
                <a:latin typeface="Calibri"/>
                <a:cs typeface="Calibri"/>
              </a:rPr>
              <a:t> </a:t>
            </a:r>
            <a:r>
              <a:rPr sz="1250" spc="-30" dirty="0">
                <a:latin typeface="Calibri"/>
                <a:cs typeface="Calibri"/>
              </a:rPr>
              <a:t>Again,</a:t>
            </a:r>
            <a:r>
              <a:rPr sz="1250" spc="-35" dirty="0">
                <a:latin typeface="Calibri"/>
                <a:cs typeface="Calibri"/>
              </a:rPr>
              <a:t> </a:t>
            </a:r>
            <a:r>
              <a:rPr sz="1250" spc="-20" dirty="0">
                <a:latin typeface="Calibri"/>
                <a:cs typeface="Calibri"/>
              </a:rPr>
              <a:t>we</a:t>
            </a:r>
            <a:r>
              <a:rPr sz="1250" spc="-50" dirty="0">
                <a:latin typeface="Calibri"/>
                <a:cs typeface="Calibri"/>
              </a:rPr>
              <a:t> </a:t>
            </a:r>
            <a:r>
              <a:rPr sz="1250" spc="-35" dirty="0">
                <a:latin typeface="Calibri"/>
                <a:cs typeface="Calibri"/>
              </a:rPr>
              <a:t>encourage </a:t>
            </a:r>
            <a:r>
              <a:rPr sz="1250" spc="-40" dirty="0">
                <a:latin typeface="Calibri"/>
                <a:cs typeface="Calibri"/>
              </a:rPr>
              <a:t>and</a:t>
            </a:r>
            <a:r>
              <a:rPr sz="1250" spc="-45" dirty="0">
                <a:latin typeface="Calibri"/>
                <a:cs typeface="Calibri"/>
              </a:rPr>
              <a:t> </a:t>
            </a:r>
            <a:r>
              <a:rPr sz="1250" spc="-25" dirty="0">
                <a:latin typeface="Calibri"/>
                <a:cs typeface="Calibri"/>
              </a:rPr>
              <a:t>stress</a:t>
            </a:r>
            <a:r>
              <a:rPr sz="1250" spc="-45" dirty="0">
                <a:latin typeface="Calibri"/>
                <a:cs typeface="Calibri"/>
              </a:rPr>
              <a:t> </a:t>
            </a:r>
            <a:r>
              <a:rPr sz="1250" spc="-30" dirty="0">
                <a:latin typeface="Calibri"/>
                <a:cs typeface="Calibri"/>
              </a:rPr>
              <a:t>the</a:t>
            </a:r>
            <a:r>
              <a:rPr sz="1250" spc="-35" dirty="0">
                <a:latin typeface="Calibri"/>
                <a:cs typeface="Calibri"/>
              </a:rPr>
              <a:t> importance </a:t>
            </a:r>
            <a:r>
              <a:rPr sz="1250" spc="-20" dirty="0">
                <a:latin typeface="Calibri"/>
                <a:cs typeface="Calibri"/>
              </a:rPr>
              <a:t>of</a:t>
            </a:r>
            <a:r>
              <a:rPr sz="1250" spc="-30" dirty="0">
                <a:latin typeface="Calibri"/>
                <a:cs typeface="Calibri"/>
              </a:rPr>
              <a:t> </a:t>
            </a:r>
            <a:r>
              <a:rPr sz="1250" spc="-25" dirty="0">
                <a:latin typeface="Calibri"/>
                <a:cs typeface="Calibri"/>
              </a:rPr>
              <a:t>the</a:t>
            </a:r>
            <a:r>
              <a:rPr sz="1250" spc="-50" dirty="0">
                <a:latin typeface="Calibri"/>
                <a:cs typeface="Calibri"/>
              </a:rPr>
              <a:t> </a:t>
            </a:r>
            <a:r>
              <a:rPr sz="1250" spc="-35" dirty="0">
                <a:latin typeface="Calibri"/>
                <a:cs typeface="Calibri"/>
              </a:rPr>
              <a:t>appropriate</a:t>
            </a:r>
            <a:r>
              <a:rPr sz="1250" spc="-50" dirty="0">
                <a:latin typeface="Calibri"/>
                <a:cs typeface="Calibri"/>
              </a:rPr>
              <a:t> </a:t>
            </a:r>
            <a:r>
              <a:rPr sz="1250" spc="-25" dirty="0">
                <a:latin typeface="Calibri"/>
                <a:cs typeface="Calibri"/>
              </a:rPr>
              <a:t>use</a:t>
            </a:r>
            <a:r>
              <a:rPr sz="1250" spc="-45" dirty="0">
                <a:latin typeface="Calibri"/>
                <a:cs typeface="Calibri"/>
              </a:rPr>
              <a:t> </a:t>
            </a:r>
            <a:r>
              <a:rPr sz="1250" spc="-20" dirty="0">
                <a:latin typeface="Calibri"/>
                <a:cs typeface="Calibri"/>
              </a:rPr>
              <a:t>of</a:t>
            </a:r>
            <a:r>
              <a:rPr sz="1250" spc="-50" dirty="0">
                <a:latin typeface="Calibri"/>
                <a:cs typeface="Calibri"/>
              </a:rPr>
              <a:t> </a:t>
            </a:r>
            <a:r>
              <a:rPr sz="1250" spc="-10" dirty="0">
                <a:latin typeface="Calibri"/>
                <a:cs typeface="Calibri"/>
              </a:rPr>
              <a:t>technology.</a:t>
            </a:r>
            <a:endParaRPr sz="1250" dirty="0">
              <a:latin typeface="Calibri"/>
              <a:cs typeface="Calibri"/>
            </a:endParaRPr>
          </a:p>
          <a:p>
            <a:pPr marL="12700">
              <a:lnSpc>
                <a:spcPts val="1885"/>
              </a:lnSpc>
              <a:spcBef>
                <a:spcPts val="900"/>
              </a:spcBef>
            </a:pPr>
            <a:r>
              <a:rPr sz="1600" b="1" dirty="0">
                <a:latin typeface="Calibri"/>
                <a:cs typeface="Calibri"/>
              </a:rPr>
              <a:t>Challenge</a:t>
            </a:r>
            <a:r>
              <a:rPr sz="1600" b="1" spc="-75" dirty="0">
                <a:latin typeface="Calibri"/>
                <a:cs typeface="Calibri"/>
              </a:rPr>
              <a:t> </a:t>
            </a:r>
            <a:r>
              <a:rPr sz="1600" b="1" spc="-10" dirty="0">
                <a:latin typeface="Calibri"/>
                <a:cs typeface="Calibri"/>
              </a:rPr>
              <a:t>Competition</a:t>
            </a:r>
            <a:endParaRPr sz="1600" dirty="0">
              <a:latin typeface="Calibri"/>
              <a:cs typeface="Calibri"/>
            </a:endParaRPr>
          </a:p>
          <a:p>
            <a:pPr marL="12700" marR="98425">
              <a:lnSpc>
                <a:spcPct val="97700"/>
              </a:lnSpc>
            </a:pPr>
            <a:r>
              <a:rPr sz="1250" spc="-30" dirty="0">
                <a:latin typeface="Calibri"/>
                <a:cs typeface="Calibri"/>
              </a:rPr>
              <a:t>During</a:t>
            </a:r>
            <a:r>
              <a:rPr sz="1250" spc="-45" dirty="0">
                <a:latin typeface="Calibri"/>
                <a:cs typeface="Calibri"/>
              </a:rPr>
              <a:t> </a:t>
            </a:r>
            <a:r>
              <a:rPr sz="1250" spc="-20" dirty="0">
                <a:latin typeface="Calibri"/>
                <a:cs typeface="Calibri"/>
              </a:rPr>
              <a:t>your</a:t>
            </a:r>
            <a:r>
              <a:rPr sz="1250" spc="-40" dirty="0">
                <a:latin typeface="Calibri"/>
                <a:cs typeface="Calibri"/>
              </a:rPr>
              <a:t> </a:t>
            </a:r>
            <a:r>
              <a:rPr sz="1250" spc="-20" dirty="0">
                <a:latin typeface="Calibri"/>
                <a:cs typeface="Calibri"/>
              </a:rPr>
              <a:t>day</a:t>
            </a:r>
            <a:r>
              <a:rPr sz="1250" spc="-45" dirty="0">
                <a:latin typeface="Calibri"/>
                <a:cs typeface="Calibri"/>
              </a:rPr>
              <a:t> </a:t>
            </a:r>
            <a:r>
              <a:rPr sz="1250" spc="-10" dirty="0">
                <a:latin typeface="Calibri"/>
                <a:cs typeface="Calibri"/>
              </a:rPr>
              <a:t>of</a:t>
            </a:r>
            <a:r>
              <a:rPr sz="1250" spc="-35" dirty="0">
                <a:latin typeface="Calibri"/>
                <a:cs typeface="Calibri"/>
              </a:rPr>
              <a:t> </a:t>
            </a:r>
            <a:r>
              <a:rPr sz="1250" spc="-30" dirty="0">
                <a:latin typeface="Calibri"/>
                <a:cs typeface="Calibri"/>
              </a:rPr>
              <a:t>challenges,</a:t>
            </a:r>
            <a:r>
              <a:rPr sz="1250" spc="-45" dirty="0">
                <a:latin typeface="Calibri"/>
                <a:cs typeface="Calibri"/>
              </a:rPr>
              <a:t> </a:t>
            </a:r>
            <a:r>
              <a:rPr sz="1250" spc="-20" dirty="0">
                <a:latin typeface="Calibri"/>
                <a:cs typeface="Calibri"/>
              </a:rPr>
              <a:t>each</a:t>
            </a:r>
            <a:r>
              <a:rPr sz="1250" spc="-35" dirty="0">
                <a:latin typeface="Calibri"/>
                <a:cs typeface="Calibri"/>
              </a:rPr>
              <a:t> </a:t>
            </a:r>
            <a:r>
              <a:rPr sz="1250" spc="-25" dirty="0">
                <a:latin typeface="Calibri"/>
                <a:cs typeface="Calibri"/>
              </a:rPr>
              <a:t>patrol</a:t>
            </a:r>
            <a:r>
              <a:rPr sz="1250" spc="-40" dirty="0">
                <a:latin typeface="Calibri"/>
                <a:cs typeface="Calibri"/>
              </a:rPr>
              <a:t> </a:t>
            </a:r>
            <a:r>
              <a:rPr sz="1250" spc="-25" dirty="0">
                <a:latin typeface="Calibri"/>
                <a:cs typeface="Calibri"/>
              </a:rPr>
              <a:t>should </a:t>
            </a:r>
            <a:r>
              <a:rPr sz="1250" spc="-20" dirty="0">
                <a:latin typeface="Calibri"/>
                <a:cs typeface="Calibri"/>
              </a:rPr>
              <a:t>pay</a:t>
            </a:r>
            <a:r>
              <a:rPr sz="1250" spc="-45" dirty="0">
                <a:latin typeface="Calibri"/>
                <a:cs typeface="Calibri"/>
              </a:rPr>
              <a:t> </a:t>
            </a:r>
            <a:r>
              <a:rPr sz="1250" spc="-25" dirty="0">
                <a:latin typeface="Calibri"/>
                <a:cs typeface="Calibri"/>
              </a:rPr>
              <a:t>attention </a:t>
            </a:r>
            <a:r>
              <a:rPr sz="1250" dirty="0">
                <a:latin typeface="Calibri"/>
                <a:cs typeface="Calibri"/>
              </a:rPr>
              <a:t>to</a:t>
            </a:r>
            <a:r>
              <a:rPr sz="1250" spc="-40" dirty="0">
                <a:latin typeface="Calibri"/>
                <a:cs typeface="Calibri"/>
              </a:rPr>
              <a:t> </a:t>
            </a:r>
            <a:r>
              <a:rPr sz="1250" spc="-20" dirty="0">
                <a:latin typeface="Calibri"/>
                <a:cs typeface="Calibri"/>
              </a:rPr>
              <a:t>the</a:t>
            </a:r>
            <a:r>
              <a:rPr sz="1250" spc="-35" dirty="0">
                <a:latin typeface="Calibri"/>
                <a:cs typeface="Calibri"/>
              </a:rPr>
              <a:t> </a:t>
            </a:r>
            <a:r>
              <a:rPr sz="1250" spc="-20" dirty="0">
                <a:latin typeface="Calibri"/>
                <a:cs typeface="Calibri"/>
              </a:rPr>
              <a:t>staff</a:t>
            </a:r>
            <a:r>
              <a:rPr sz="1250" spc="-30" dirty="0">
                <a:latin typeface="Calibri"/>
                <a:cs typeface="Calibri"/>
              </a:rPr>
              <a:t> </a:t>
            </a:r>
            <a:r>
              <a:rPr sz="1250" spc="-25" dirty="0">
                <a:latin typeface="Calibri"/>
                <a:cs typeface="Calibri"/>
              </a:rPr>
              <a:t>and</a:t>
            </a:r>
            <a:r>
              <a:rPr sz="1250" spc="-35" dirty="0">
                <a:latin typeface="Calibri"/>
                <a:cs typeface="Calibri"/>
              </a:rPr>
              <a:t> </a:t>
            </a:r>
            <a:r>
              <a:rPr sz="1250" spc="-20" dirty="0">
                <a:latin typeface="Calibri"/>
                <a:cs typeface="Calibri"/>
              </a:rPr>
              <a:t>the</a:t>
            </a:r>
            <a:r>
              <a:rPr sz="1250" spc="-40" dirty="0">
                <a:latin typeface="Calibri"/>
                <a:cs typeface="Calibri"/>
              </a:rPr>
              <a:t> </a:t>
            </a:r>
            <a:r>
              <a:rPr sz="1250" spc="-10" dirty="0">
                <a:latin typeface="Calibri"/>
                <a:cs typeface="Calibri"/>
              </a:rPr>
              <a:t>challenge </a:t>
            </a:r>
            <a:r>
              <a:rPr sz="1250" spc="-25" dirty="0">
                <a:latin typeface="Calibri"/>
                <a:cs typeface="Calibri"/>
              </a:rPr>
              <a:t>itself</a:t>
            </a:r>
            <a:r>
              <a:rPr sz="1250" spc="-40" dirty="0">
                <a:latin typeface="Calibri"/>
                <a:cs typeface="Calibri"/>
              </a:rPr>
              <a:t> </a:t>
            </a:r>
            <a:r>
              <a:rPr sz="1250" dirty="0">
                <a:latin typeface="Calibri"/>
                <a:cs typeface="Calibri"/>
              </a:rPr>
              <a:t>so</a:t>
            </a:r>
            <a:r>
              <a:rPr sz="1250" spc="-30" dirty="0">
                <a:latin typeface="Calibri"/>
                <a:cs typeface="Calibri"/>
              </a:rPr>
              <a:t> </a:t>
            </a:r>
            <a:r>
              <a:rPr sz="1250" spc="-20" dirty="0">
                <a:latin typeface="Calibri"/>
                <a:cs typeface="Calibri"/>
              </a:rPr>
              <a:t>you</a:t>
            </a:r>
            <a:r>
              <a:rPr sz="1250" spc="-35" dirty="0">
                <a:latin typeface="Calibri"/>
                <a:cs typeface="Calibri"/>
              </a:rPr>
              <a:t> </a:t>
            </a:r>
            <a:r>
              <a:rPr sz="1250" spc="-20" dirty="0">
                <a:latin typeface="Calibri"/>
                <a:cs typeface="Calibri"/>
              </a:rPr>
              <a:t>can</a:t>
            </a:r>
            <a:r>
              <a:rPr sz="1250" spc="-40" dirty="0">
                <a:latin typeface="Calibri"/>
                <a:cs typeface="Calibri"/>
              </a:rPr>
              <a:t> </a:t>
            </a:r>
            <a:r>
              <a:rPr sz="1250" spc="-20" dirty="0">
                <a:latin typeface="Calibri"/>
                <a:cs typeface="Calibri"/>
              </a:rPr>
              <a:t>vote</a:t>
            </a:r>
            <a:r>
              <a:rPr sz="1250" spc="-40" dirty="0">
                <a:latin typeface="Calibri"/>
                <a:cs typeface="Calibri"/>
              </a:rPr>
              <a:t> </a:t>
            </a:r>
            <a:r>
              <a:rPr sz="1250" spc="-10" dirty="0">
                <a:latin typeface="Calibri"/>
                <a:cs typeface="Calibri"/>
              </a:rPr>
              <a:t>on</a:t>
            </a:r>
            <a:r>
              <a:rPr sz="1250" spc="-25" dirty="0">
                <a:latin typeface="Calibri"/>
                <a:cs typeface="Calibri"/>
              </a:rPr>
              <a:t> </a:t>
            </a:r>
            <a:r>
              <a:rPr sz="1250" spc="-20" dirty="0">
                <a:latin typeface="Calibri"/>
                <a:cs typeface="Calibri"/>
              </a:rPr>
              <a:t>who</a:t>
            </a:r>
            <a:r>
              <a:rPr sz="1250" spc="-30" dirty="0">
                <a:latin typeface="Calibri"/>
                <a:cs typeface="Calibri"/>
              </a:rPr>
              <a:t> </a:t>
            </a:r>
            <a:r>
              <a:rPr sz="1250" spc="-20" dirty="0">
                <a:latin typeface="Calibri"/>
                <a:cs typeface="Calibri"/>
              </a:rPr>
              <a:t>you</a:t>
            </a:r>
            <a:r>
              <a:rPr sz="1250" spc="-40" dirty="0">
                <a:latin typeface="Calibri"/>
                <a:cs typeface="Calibri"/>
              </a:rPr>
              <a:t> </a:t>
            </a:r>
            <a:r>
              <a:rPr sz="1250" spc="-30" dirty="0">
                <a:latin typeface="Calibri"/>
                <a:cs typeface="Calibri"/>
              </a:rPr>
              <a:t>thought</a:t>
            </a:r>
            <a:r>
              <a:rPr sz="1250" spc="-40" dirty="0">
                <a:latin typeface="Calibri"/>
                <a:cs typeface="Calibri"/>
              </a:rPr>
              <a:t> </a:t>
            </a:r>
            <a:r>
              <a:rPr sz="1250" spc="-25" dirty="0">
                <a:latin typeface="Calibri"/>
                <a:cs typeface="Calibri"/>
              </a:rPr>
              <a:t>had</a:t>
            </a:r>
            <a:r>
              <a:rPr sz="1250" spc="-40" dirty="0">
                <a:latin typeface="Calibri"/>
                <a:cs typeface="Calibri"/>
              </a:rPr>
              <a:t> </a:t>
            </a:r>
            <a:r>
              <a:rPr sz="1250" spc="-10" dirty="0">
                <a:latin typeface="Calibri"/>
                <a:cs typeface="Calibri"/>
              </a:rPr>
              <a:t>the</a:t>
            </a:r>
            <a:r>
              <a:rPr sz="1250" spc="-35" dirty="0">
                <a:latin typeface="Calibri"/>
                <a:cs typeface="Calibri"/>
              </a:rPr>
              <a:t> </a:t>
            </a:r>
            <a:r>
              <a:rPr sz="1250" spc="-20" dirty="0">
                <a:latin typeface="Calibri"/>
                <a:cs typeface="Calibri"/>
              </a:rPr>
              <a:t>best</a:t>
            </a:r>
            <a:r>
              <a:rPr sz="1250" spc="-45" dirty="0">
                <a:latin typeface="Calibri"/>
                <a:cs typeface="Calibri"/>
              </a:rPr>
              <a:t> </a:t>
            </a:r>
            <a:r>
              <a:rPr sz="1250" spc="-25" dirty="0">
                <a:latin typeface="Calibri"/>
                <a:cs typeface="Calibri"/>
              </a:rPr>
              <a:t>staff</a:t>
            </a:r>
            <a:r>
              <a:rPr sz="1250" spc="-40" dirty="0">
                <a:latin typeface="Calibri"/>
                <a:cs typeface="Calibri"/>
              </a:rPr>
              <a:t> </a:t>
            </a:r>
            <a:r>
              <a:rPr sz="1250" spc="-20" dirty="0">
                <a:latin typeface="Calibri"/>
                <a:cs typeface="Calibri"/>
              </a:rPr>
              <a:t>and</a:t>
            </a:r>
            <a:r>
              <a:rPr sz="1250" spc="-35" dirty="0">
                <a:latin typeface="Calibri"/>
                <a:cs typeface="Calibri"/>
              </a:rPr>
              <a:t> </a:t>
            </a:r>
            <a:r>
              <a:rPr sz="1250" spc="-30" dirty="0">
                <a:latin typeface="Calibri"/>
                <a:cs typeface="Calibri"/>
              </a:rPr>
              <a:t>challenge.</a:t>
            </a:r>
            <a:r>
              <a:rPr sz="1250" spc="-45" dirty="0">
                <a:latin typeface="Calibri"/>
                <a:cs typeface="Calibri"/>
              </a:rPr>
              <a:t> </a:t>
            </a:r>
            <a:r>
              <a:rPr sz="1250" spc="-30" dirty="0">
                <a:latin typeface="Calibri"/>
                <a:cs typeface="Calibri"/>
              </a:rPr>
              <a:t>During</a:t>
            </a:r>
            <a:r>
              <a:rPr sz="1250" spc="-45" dirty="0">
                <a:latin typeface="Calibri"/>
                <a:cs typeface="Calibri"/>
              </a:rPr>
              <a:t> </a:t>
            </a:r>
            <a:r>
              <a:rPr sz="1250" spc="-10" dirty="0">
                <a:latin typeface="Calibri"/>
                <a:cs typeface="Calibri"/>
              </a:rPr>
              <a:t>dinner, </a:t>
            </a:r>
            <a:r>
              <a:rPr sz="1250" spc="-25" dirty="0">
                <a:latin typeface="Calibri"/>
                <a:cs typeface="Calibri"/>
              </a:rPr>
              <a:t>each</a:t>
            </a:r>
            <a:r>
              <a:rPr sz="1250" spc="-45" dirty="0">
                <a:latin typeface="Calibri"/>
                <a:cs typeface="Calibri"/>
              </a:rPr>
              <a:t> </a:t>
            </a:r>
            <a:r>
              <a:rPr sz="1250" spc="-25" dirty="0">
                <a:latin typeface="Calibri"/>
                <a:cs typeface="Calibri"/>
              </a:rPr>
              <a:t>Patrol</a:t>
            </a:r>
            <a:r>
              <a:rPr sz="1250" spc="-35" dirty="0">
                <a:latin typeface="Calibri"/>
                <a:cs typeface="Calibri"/>
              </a:rPr>
              <a:t> </a:t>
            </a:r>
            <a:r>
              <a:rPr sz="1250" spc="-25" dirty="0">
                <a:latin typeface="Calibri"/>
                <a:cs typeface="Calibri"/>
              </a:rPr>
              <a:t>Leader</a:t>
            </a:r>
            <a:r>
              <a:rPr sz="1250" spc="-40" dirty="0">
                <a:latin typeface="Calibri"/>
                <a:cs typeface="Calibri"/>
              </a:rPr>
              <a:t> </a:t>
            </a:r>
            <a:r>
              <a:rPr sz="1250" spc="-20" dirty="0">
                <a:latin typeface="Calibri"/>
                <a:cs typeface="Calibri"/>
              </a:rPr>
              <a:t>will</a:t>
            </a:r>
            <a:r>
              <a:rPr sz="1250" spc="-30" dirty="0">
                <a:latin typeface="Calibri"/>
                <a:cs typeface="Calibri"/>
              </a:rPr>
              <a:t> </a:t>
            </a:r>
            <a:r>
              <a:rPr sz="1250" spc="-20" dirty="0">
                <a:latin typeface="Calibri"/>
                <a:cs typeface="Calibri"/>
              </a:rPr>
              <a:t>take</a:t>
            </a:r>
            <a:r>
              <a:rPr sz="1250" spc="-35" dirty="0">
                <a:latin typeface="Calibri"/>
                <a:cs typeface="Calibri"/>
              </a:rPr>
              <a:t> </a:t>
            </a:r>
            <a:r>
              <a:rPr sz="1250" dirty="0">
                <a:latin typeface="Calibri"/>
                <a:cs typeface="Calibri"/>
              </a:rPr>
              <a:t>a</a:t>
            </a:r>
            <a:r>
              <a:rPr sz="1250" spc="-35" dirty="0">
                <a:latin typeface="Calibri"/>
                <a:cs typeface="Calibri"/>
              </a:rPr>
              <a:t> </a:t>
            </a:r>
            <a:r>
              <a:rPr sz="1250" spc="-20" dirty="0">
                <a:latin typeface="Calibri"/>
                <a:cs typeface="Calibri"/>
              </a:rPr>
              <a:t>vote</a:t>
            </a:r>
            <a:r>
              <a:rPr sz="1250" spc="-35" dirty="0">
                <a:latin typeface="Calibri"/>
                <a:cs typeface="Calibri"/>
              </a:rPr>
              <a:t> </a:t>
            </a:r>
            <a:r>
              <a:rPr sz="1250" spc="-25" dirty="0">
                <a:latin typeface="Calibri"/>
                <a:cs typeface="Calibri"/>
              </a:rPr>
              <a:t>and</a:t>
            </a:r>
            <a:r>
              <a:rPr sz="1250" spc="-30" dirty="0">
                <a:latin typeface="Calibri"/>
                <a:cs typeface="Calibri"/>
              </a:rPr>
              <a:t> </a:t>
            </a:r>
            <a:r>
              <a:rPr sz="1250" spc="-25" dirty="0">
                <a:latin typeface="Calibri"/>
                <a:cs typeface="Calibri"/>
              </a:rPr>
              <a:t>decide which </a:t>
            </a:r>
            <a:r>
              <a:rPr sz="1250" spc="-30" dirty="0">
                <a:latin typeface="Calibri"/>
                <a:cs typeface="Calibri"/>
              </a:rPr>
              <a:t>Challenge</a:t>
            </a:r>
            <a:r>
              <a:rPr sz="1250" spc="-50" dirty="0">
                <a:latin typeface="Calibri"/>
                <a:cs typeface="Calibri"/>
              </a:rPr>
              <a:t> </a:t>
            </a:r>
            <a:r>
              <a:rPr sz="1250" spc="-20" dirty="0">
                <a:latin typeface="Calibri"/>
                <a:cs typeface="Calibri"/>
              </a:rPr>
              <a:t>they</a:t>
            </a:r>
            <a:r>
              <a:rPr sz="1250" spc="-35" dirty="0">
                <a:latin typeface="Calibri"/>
                <a:cs typeface="Calibri"/>
              </a:rPr>
              <a:t> </a:t>
            </a:r>
            <a:r>
              <a:rPr sz="1250" spc="-30" dirty="0">
                <a:latin typeface="Calibri"/>
                <a:cs typeface="Calibri"/>
              </a:rPr>
              <a:t>should</a:t>
            </a:r>
            <a:r>
              <a:rPr sz="1250" spc="-35" dirty="0">
                <a:latin typeface="Calibri"/>
                <a:cs typeface="Calibri"/>
              </a:rPr>
              <a:t> </a:t>
            </a:r>
            <a:r>
              <a:rPr sz="1250" spc="-20" dirty="0">
                <a:latin typeface="Calibri"/>
                <a:cs typeface="Calibri"/>
              </a:rPr>
              <a:t>vote</a:t>
            </a:r>
            <a:r>
              <a:rPr sz="1250" spc="-35" dirty="0">
                <a:latin typeface="Calibri"/>
                <a:cs typeface="Calibri"/>
              </a:rPr>
              <a:t> </a:t>
            </a:r>
            <a:r>
              <a:rPr sz="1250" spc="-20" dirty="0">
                <a:latin typeface="Calibri"/>
                <a:cs typeface="Calibri"/>
              </a:rPr>
              <a:t>for</a:t>
            </a:r>
            <a:r>
              <a:rPr sz="1250" spc="-40" dirty="0">
                <a:latin typeface="Calibri"/>
                <a:cs typeface="Calibri"/>
              </a:rPr>
              <a:t> </a:t>
            </a:r>
            <a:r>
              <a:rPr sz="1250" dirty="0">
                <a:latin typeface="Calibri"/>
                <a:cs typeface="Calibri"/>
              </a:rPr>
              <a:t>at</a:t>
            </a:r>
            <a:r>
              <a:rPr sz="1250" spc="-35" dirty="0">
                <a:latin typeface="Calibri"/>
                <a:cs typeface="Calibri"/>
              </a:rPr>
              <a:t> </a:t>
            </a:r>
            <a:r>
              <a:rPr sz="1250" spc="-10" dirty="0">
                <a:latin typeface="Calibri"/>
                <a:cs typeface="Calibri"/>
              </a:rPr>
              <a:t>dinner </a:t>
            </a:r>
            <a:r>
              <a:rPr sz="1250" spc="-20" dirty="0">
                <a:latin typeface="Calibri"/>
                <a:cs typeface="Calibri"/>
              </a:rPr>
              <a:t>later</a:t>
            </a:r>
            <a:r>
              <a:rPr sz="1250" spc="-55" dirty="0">
                <a:latin typeface="Calibri"/>
                <a:cs typeface="Calibri"/>
              </a:rPr>
              <a:t> </a:t>
            </a:r>
            <a:r>
              <a:rPr sz="1250" spc="-20" dirty="0">
                <a:latin typeface="Calibri"/>
                <a:cs typeface="Calibri"/>
              </a:rPr>
              <a:t>that</a:t>
            </a:r>
            <a:r>
              <a:rPr sz="1250" spc="-50" dirty="0">
                <a:latin typeface="Calibri"/>
                <a:cs typeface="Calibri"/>
              </a:rPr>
              <a:t> </a:t>
            </a:r>
            <a:r>
              <a:rPr sz="1250" dirty="0">
                <a:latin typeface="Calibri"/>
                <a:cs typeface="Calibri"/>
              </a:rPr>
              <a:t>night.</a:t>
            </a:r>
            <a:r>
              <a:rPr sz="1250" spc="190" dirty="0">
                <a:latin typeface="Calibri"/>
                <a:cs typeface="Calibri"/>
              </a:rPr>
              <a:t> </a:t>
            </a:r>
            <a:r>
              <a:rPr sz="1250" dirty="0">
                <a:latin typeface="Calibri"/>
                <a:cs typeface="Calibri"/>
              </a:rPr>
              <a:t>At</a:t>
            </a:r>
            <a:r>
              <a:rPr sz="1250" spc="-40" dirty="0">
                <a:latin typeface="Calibri"/>
                <a:cs typeface="Calibri"/>
              </a:rPr>
              <a:t> </a:t>
            </a:r>
            <a:r>
              <a:rPr sz="1250" spc="-25" dirty="0">
                <a:latin typeface="Calibri"/>
                <a:cs typeface="Calibri"/>
              </a:rPr>
              <a:t>closing</a:t>
            </a:r>
            <a:r>
              <a:rPr sz="1250" spc="-45" dirty="0">
                <a:latin typeface="Calibri"/>
                <a:cs typeface="Calibri"/>
              </a:rPr>
              <a:t> </a:t>
            </a:r>
            <a:r>
              <a:rPr sz="1250" spc="-30" dirty="0">
                <a:latin typeface="Calibri"/>
                <a:cs typeface="Calibri"/>
              </a:rPr>
              <a:t>campfire,</a:t>
            </a:r>
            <a:r>
              <a:rPr sz="1250" spc="-45" dirty="0">
                <a:latin typeface="Calibri"/>
                <a:cs typeface="Calibri"/>
              </a:rPr>
              <a:t> </a:t>
            </a:r>
            <a:r>
              <a:rPr sz="1250" spc="-10" dirty="0">
                <a:latin typeface="Calibri"/>
                <a:cs typeface="Calibri"/>
              </a:rPr>
              <a:t>the</a:t>
            </a:r>
            <a:r>
              <a:rPr sz="1250" spc="-35" dirty="0">
                <a:latin typeface="Calibri"/>
                <a:cs typeface="Calibri"/>
              </a:rPr>
              <a:t> </a:t>
            </a:r>
            <a:r>
              <a:rPr sz="1250" spc="-25" dirty="0">
                <a:latin typeface="Calibri"/>
                <a:cs typeface="Calibri"/>
              </a:rPr>
              <a:t>results</a:t>
            </a:r>
            <a:r>
              <a:rPr sz="1250" spc="-45" dirty="0">
                <a:latin typeface="Calibri"/>
                <a:cs typeface="Calibri"/>
              </a:rPr>
              <a:t> </a:t>
            </a:r>
            <a:r>
              <a:rPr sz="1250" spc="-20" dirty="0">
                <a:latin typeface="Calibri"/>
                <a:cs typeface="Calibri"/>
              </a:rPr>
              <a:t>will</a:t>
            </a:r>
            <a:r>
              <a:rPr sz="1250" spc="-45" dirty="0">
                <a:latin typeface="Calibri"/>
                <a:cs typeface="Calibri"/>
              </a:rPr>
              <a:t> </a:t>
            </a:r>
            <a:r>
              <a:rPr sz="1250" spc="-10" dirty="0">
                <a:latin typeface="Calibri"/>
                <a:cs typeface="Calibri"/>
              </a:rPr>
              <a:t>be</a:t>
            </a:r>
            <a:r>
              <a:rPr sz="1250" spc="-45" dirty="0">
                <a:latin typeface="Calibri"/>
                <a:cs typeface="Calibri"/>
              </a:rPr>
              <a:t> </a:t>
            </a:r>
            <a:r>
              <a:rPr sz="1250" spc="-30" dirty="0">
                <a:latin typeface="Calibri"/>
                <a:cs typeface="Calibri"/>
              </a:rPr>
              <a:t>announced.</a:t>
            </a:r>
            <a:r>
              <a:rPr sz="1250" spc="-45" dirty="0">
                <a:latin typeface="Calibri"/>
                <a:cs typeface="Calibri"/>
              </a:rPr>
              <a:t> </a:t>
            </a:r>
            <a:r>
              <a:rPr sz="1250" spc="-20" dirty="0">
                <a:latin typeface="Calibri"/>
                <a:cs typeface="Calibri"/>
              </a:rPr>
              <a:t>The</a:t>
            </a:r>
            <a:r>
              <a:rPr sz="1250" spc="-35" dirty="0">
                <a:latin typeface="Calibri"/>
                <a:cs typeface="Calibri"/>
              </a:rPr>
              <a:t> </a:t>
            </a:r>
            <a:r>
              <a:rPr sz="1250" spc="-30" dirty="0">
                <a:latin typeface="Calibri"/>
                <a:cs typeface="Calibri"/>
              </a:rPr>
              <a:t>winning</a:t>
            </a:r>
            <a:r>
              <a:rPr sz="1250" spc="-45" dirty="0">
                <a:latin typeface="Calibri"/>
                <a:cs typeface="Calibri"/>
              </a:rPr>
              <a:t> </a:t>
            </a:r>
            <a:r>
              <a:rPr sz="1250" spc="-25" dirty="0">
                <a:latin typeface="Calibri"/>
                <a:cs typeface="Calibri"/>
              </a:rPr>
              <a:t>staff</a:t>
            </a:r>
            <a:r>
              <a:rPr sz="1250" spc="-35" dirty="0">
                <a:latin typeface="Calibri"/>
                <a:cs typeface="Calibri"/>
              </a:rPr>
              <a:t> </a:t>
            </a:r>
            <a:r>
              <a:rPr sz="1250" spc="-20" dirty="0">
                <a:latin typeface="Calibri"/>
                <a:cs typeface="Calibri"/>
              </a:rPr>
              <a:t>will</a:t>
            </a:r>
            <a:r>
              <a:rPr sz="1250" spc="-45" dirty="0">
                <a:latin typeface="Calibri"/>
                <a:cs typeface="Calibri"/>
              </a:rPr>
              <a:t> </a:t>
            </a:r>
            <a:r>
              <a:rPr sz="1250" spc="-25" dirty="0">
                <a:latin typeface="Calibri"/>
                <a:cs typeface="Calibri"/>
              </a:rPr>
              <a:t>be </a:t>
            </a:r>
            <a:r>
              <a:rPr sz="1250" spc="-30" dirty="0">
                <a:latin typeface="Calibri"/>
                <a:cs typeface="Calibri"/>
              </a:rPr>
              <a:t>presented</a:t>
            </a:r>
            <a:r>
              <a:rPr sz="1250" spc="-40" dirty="0">
                <a:latin typeface="Calibri"/>
                <a:cs typeface="Calibri"/>
              </a:rPr>
              <a:t> </a:t>
            </a:r>
            <a:r>
              <a:rPr sz="1250" spc="-20" dirty="0">
                <a:latin typeface="Calibri"/>
                <a:cs typeface="Calibri"/>
              </a:rPr>
              <a:t>with</a:t>
            </a:r>
            <a:r>
              <a:rPr sz="1250" spc="-35" dirty="0">
                <a:latin typeface="Calibri"/>
                <a:cs typeface="Calibri"/>
              </a:rPr>
              <a:t> </a:t>
            </a:r>
            <a:r>
              <a:rPr sz="1250" spc="-20" dirty="0">
                <a:latin typeface="Calibri"/>
                <a:cs typeface="Calibri"/>
              </a:rPr>
              <a:t>an</a:t>
            </a:r>
            <a:r>
              <a:rPr sz="1250" spc="-40" dirty="0">
                <a:latin typeface="Calibri"/>
                <a:cs typeface="Calibri"/>
              </a:rPr>
              <a:t> </a:t>
            </a:r>
            <a:r>
              <a:rPr sz="1250" spc="-20" dirty="0">
                <a:latin typeface="Calibri"/>
                <a:cs typeface="Calibri"/>
              </a:rPr>
              <a:t>award</a:t>
            </a:r>
            <a:r>
              <a:rPr sz="1250" spc="-25" dirty="0">
                <a:latin typeface="Calibri"/>
                <a:cs typeface="Calibri"/>
              </a:rPr>
              <a:t> </a:t>
            </a:r>
            <a:r>
              <a:rPr sz="1250" spc="-30" dirty="0">
                <a:latin typeface="Calibri"/>
                <a:cs typeface="Calibri"/>
              </a:rPr>
              <a:t>for</a:t>
            </a:r>
            <a:r>
              <a:rPr sz="1250" spc="-45" dirty="0">
                <a:latin typeface="Calibri"/>
                <a:cs typeface="Calibri"/>
              </a:rPr>
              <a:t> </a:t>
            </a:r>
            <a:r>
              <a:rPr sz="1250" dirty="0">
                <a:latin typeface="Calibri"/>
                <a:cs typeface="Calibri"/>
              </a:rPr>
              <a:t>a</a:t>
            </a:r>
            <a:r>
              <a:rPr sz="1250" spc="-35" dirty="0">
                <a:latin typeface="Calibri"/>
                <a:cs typeface="Calibri"/>
              </a:rPr>
              <a:t> </a:t>
            </a:r>
            <a:r>
              <a:rPr sz="1250" spc="-20" dirty="0">
                <a:latin typeface="Calibri"/>
                <a:cs typeface="Calibri"/>
              </a:rPr>
              <a:t>job</a:t>
            </a:r>
            <a:r>
              <a:rPr sz="1250" spc="-35" dirty="0">
                <a:latin typeface="Calibri"/>
                <a:cs typeface="Calibri"/>
              </a:rPr>
              <a:t> </a:t>
            </a:r>
            <a:r>
              <a:rPr sz="1250" spc="-20" dirty="0">
                <a:latin typeface="Calibri"/>
                <a:cs typeface="Calibri"/>
              </a:rPr>
              <a:t>well</a:t>
            </a:r>
            <a:r>
              <a:rPr sz="1250" spc="-35" dirty="0">
                <a:latin typeface="Calibri"/>
                <a:cs typeface="Calibri"/>
              </a:rPr>
              <a:t> </a:t>
            </a:r>
            <a:r>
              <a:rPr sz="1250" spc="-20" dirty="0">
                <a:latin typeface="Calibri"/>
                <a:cs typeface="Calibri"/>
              </a:rPr>
              <a:t>done.</a:t>
            </a:r>
            <a:endParaRPr sz="1250" dirty="0">
              <a:latin typeface="Calibri"/>
              <a:cs typeface="Calibri"/>
            </a:endParaRPr>
          </a:p>
          <a:p>
            <a:pPr marL="12700">
              <a:lnSpc>
                <a:spcPts val="1864"/>
              </a:lnSpc>
              <a:spcBef>
                <a:spcPts val="1090"/>
              </a:spcBef>
            </a:pPr>
            <a:r>
              <a:rPr sz="1600" b="1" dirty="0">
                <a:latin typeface="Calibri"/>
                <a:cs typeface="Calibri"/>
              </a:rPr>
              <a:t>A</a:t>
            </a:r>
            <a:r>
              <a:rPr sz="1600" b="1" spc="-30" dirty="0">
                <a:latin typeface="Calibri"/>
                <a:cs typeface="Calibri"/>
              </a:rPr>
              <a:t> </a:t>
            </a:r>
            <a:r>
              <a:rPr sz="1600" b="1" dirty="0">
                <a:latin typeface="Calibri"/>
                <a:cs typeface="Calibri"/>
              </a:rPr>
              <a:t>Scout</a:t>
            </a:r>
            <a:r>
              <a:rPr sz="1600" b="1" spc="-30" dirty="0">
                <a:latin typeface="Calibri"/>
                <a:cs typeface="Calibri"/>
              </a:rPr>
              <a:t> </a:t>
            </a:r>
            <a:r>
              <a:rPr sz="1600" b="1" dirty="0">
                <a:latin typeface="Calibri"/>
                <a:cs typeface="Calibri"/>
              </a:rPr>
              <a:t>Is</a:t>
            </a:r>
            <a:r>
              <a:rPr sz="1600" b="1" spc="-35" dirty="0">
                <a:latin typeface="Calibri"/>
                <a:cs typeface="Calibri"/>
              </a:rPr>
              <a:t> </a:t>
            </a:r>
            <a:r>
              <a:rPr sz="1600" b="1" spc="-10" dirty="0">
                <a:latin typeface="Calibri"/>
                <a:cs typeface="Calibri"/>
              </a:rPr>
              <a:t>Reverent</a:t>
            </a:r>
            <a:endParaRPr sz="1600" dirty="0">
              <a:latin typeface="Calibri"/>
              <a:cs typeface="Calibri"/>
            </a:endParaRPr>
          </a:p>
          <a:p>
            <a:pPr marL="12700" marR="107950">
              <a:lnSpc>
                <a:spcPts val="1460"/>
              </a:lnSpc>
              <a:spcBef>
                <a:spcPts val="25"/>
              </a:spcBef>
            </a:pPr>
            <a:r>
              <a:rPr sz="1250" spc="-25" dirty="0">
                <a:latin typeface="Calibri"/>
                <a:cs typeface="Calibri"/>
              </a:rPr>
              <a:t>Duty</a:t>
            </a:r>
            <a:r>
              <a:rPr sz="1250" spc="-35" dirty="0">
                <a:latin typeface="Calibri"/>
                <a:cs typeface="Calibri"/>
              </a:rPr>
              <a:t> </a:t>
            </a:r>
            <a:r>
              <a:rPr sz="1250" dirty="0">
                <a:latin typeface="Calibri"/>
                <a:cs typeface="Calibri"/>
              </a:rPr>
              <a:t>to</a:t>
            </a:r>
            <a:r>
              <a:rPr sz="1250" spc="-30" dirty="0">
                <a:latin typeface="Calibri"/>
                <a:cs typeface="Calibri"/>
              </a:rPr>
              <a:t> God </a:t>
            </a:r>
            <a:r>
              <a:rPr sz="1250" dirty="0">
                <a:latin typeface="Calibri"/>
                <a:cs typeface="Calibri"/>
              </a:rPr>
              <a:t>is</a:t>
            </a:r>
            <a:r>
              <a:rPr sz="1250" spc="-30" dirty="0">
                <a:latin typeface="Calibri"/>
                <a:cs typeface="Calibri"/>
              </a:rPr>
              <a:t> </a:t>
            </a:r>
            <a:r>
              <a:rPr sz="1250" spc="-20" dirty="0">
                <a:latin typeface="Calibri"/>
                <a:cs typeface="Calibri"/>
              </a:rPr>
              <a:t>part</a:t>
            </a:r>
            <a:r>
              <a:rPr sz="1250" spc="-35" dirty="0">
                <a:latin typeface="Calibri"/>
                <a:cs typeface="Calibri"/>
              </a:rPr>
              <a:t> </a:t>
            </a:r>
            <a:r>
              <a:rPr sz="1250" spc="-10" dirty="0">
                <a:latin typeface="Calibri"/>
                <a:cs typeface="Calibri"/>
              </a:rPr>
              <a:t>of</a:t>
            </a:r>
            <a:r>
              <a:rPr sz="1250" spc="-30" dirty="0">
                <a:latin typeface="Calibri"/>
                <a:cs typeface="Calibri"/>
              </a:rPr>
              <a:t> </a:t>
            </a:r>
            <a:r>
              <a:rPr sz="1250" spc="-25" dirty="0">
                <a:latin typeface="Calibri"/>
                <a:cs typeface="Calibri"/>
              </a:rPr>
              <a:t>Scouting. </a:t>
            </a:r>
            <a:r>
              <a:rPr sz="1250" spc="-30" dirty="0">
                <a:latin typeface="Calibri"/>
                <a:cs typeface="Calibri"/>
              </a:rPr>
              <a:t>Camporee supports individual </a:t>
            </a:r>
            <a:r>
              <a:rPr sz="1250" spc="-25" dirty="0">
                <a:latin typeface="Calibri"/>
                <a:cs typeface="Calibri"/>
              </a:rPr>
              <a:t>and</a:t>
            </a:r>
            <a:r>
              <a:rPr sz="1250" spc="-30" dirty="0">
                <a:latin typeface="Calibri"/>
                <a:cs typeface="Calibri"/>
              </a:rPr>
              <a:t> </a:t>
            </a:r>
            <a:r>
              <a:rPr sz="1250" spc="-25" dirty="0">
                <a:latin typeface="Calibri"/>
                <a:cs typeface="Calibri"/>
              </a:rPr>
              <a:t>unit</a:t>
            </a:r>
            <a:r>
              <a:rPr sz="1250" spc="-35" dirty="0">
                <a:latin typeface="Calibri"/>
                <a:cs typeface="Calibri"/>
              </a:rPr>
              <a:t> </a:t>
            </a:r>
            <a:r>
              <a:rPr sz="1250" spc="-20" dirty="0">
                <a:latin typeface="Calibri"/>
                <a:cs typeface="Calibri"/>
              </a:rPr>
              <a:t>needs</a:t>
            </a:r>
            <a:r>
              <a:rPr sz="1250" spc="-30" dirty="0">
                <a:latin typeface="Calibri"/>
                <a:cs typeface="Calibri"/>
              </a:rPr>
              <a:t> for</a:t>
            </a:r>
            <a:r>
              <a:rPr sz="1250" spc="-35" dirty="0">
                <a:latin typeface="Calibri"/>
                <a:cs typeface="Calibri"/>
              </a:rPr>
              <a:t> </a:t>
            </a:r>
            <a:r>
              <a:rPr sz="1250" spc="-10" dirty="0">
                <a:latin typeface="Calibri"/>
                <a:cs typeface="Calibri"/>
              </a:rPr>
              <a:t>performing </a:t>
            </a:r>
            <a:r>
              <a:rPr sz="1250" spc="-25" dirty="0">
                <a:latin typeface="Calibri"/>
                <a:cs typeface="Calibri"/>
              </a:rPr>
              <a:t>your</a:t>
            </a:r>
            <a:r>
              <a:rPr sz="1250" spc="-45" dirty="0">
                <a:latin typeface="Calibri"/>
                <a:cs typeface="Calibri"/>
              </a:rPr>
              <a:t> </a:t>
            </a:r>
            <a:r>
              <a:rPr sz="1250" spc="-20" dirty="0">
                <a:latin typeface="Calibri"/>
                <a:cs typeface="Calibri"/>
              </a:rPr>
              <a:t>duty</a:t>
            </a:r>
            <a:r>
              <a:rPr sz="1250" spc="-40" dirty="0">
                <a:latin typeface="Calibri"/>
                <a:cs typeface="Calibri"/>
              </a:rPr>
              <a:t> </a:t>
            </a:r>
            <a:r>
              <a:rPr sz="1250" dirty="0">
                <a:latin typeface="Calibri"/>
                <a:cs typeface="Calibri"/>
              </a:rPr>
              <a:t>to</a:t>
            </a:r>
            <a:r>
              <a:rPr sz="1250" spc="-45" dirty="0">
                <a:latin typeface="Calibri"/>
                <a:cs typeface="Calibri"/>
              </a:rPr>
              <a:t> </a:t>
            </a:r>
            <a:r>
              <a:rPr sz="1250" spc="-20" dirty="0">
                <a:latin typeface="Calibri"/>
                <a:cs typeface="Calibri"/>
              </a:rPr>
              <a:t>God.</a:t>
            </a:r>
            <a:r>
              <a:rPr sz="1250" spc="-30" dirty="0">
                <a:latin typeface="Calibri"/>
                <a:cs typeface="Calibri"/>
              </a:rPr>
              <a:t> </a:t>
            </a:r>
            <a:r>
              <a:rPr sz="1250" spc="-20" dirty="0">
                <a:latin typeface="Calibri"/>
                <a:cs typeface="Calibri"/>
              </a:rPr>
              <a:t>Scouts</a:t>
            </a:r>
            <a:r>
              <a:rPr sz="1250" spc="-30" dirty="0">
                <a:latin typeface="Calibri"/>
                <a:cs typeface="Calibri"/>
              </a:rPr>
              <a:t> </a:t>
            </a:r>
            <a:r>
              <a:rPr sz="1250" spc="-20" dirty="0">
                <a:latin typeface="Calibri"/>
                <a:cs typeface="Calibri"/>
              </a:rPr>
              <a:t>are</a:t>
            </a:r>
            <a:r>
              <a:rPr sz="1250" spc="-35" dirty="0">
                <a:latin typeface="Calibri"/>
                <a:cs typeface="Calibri"/>
              </a:rPr>
              <a:t> </a:t>
            </a:r>
            <a:r>
              <a:rPr sz="1250" spc="-30" dirty="0">
                <a:latin typeface="Calibri"/>
                <a:cs typeface="Calibri"/>
              </a:rPr>
              <a:t>encouraged</a:t>
            </a:r>
            <a:r>
              <a:rPr sz="1250" spc="-35" dirty="0">
                <a:latin typeface="Calibri"/>
                <a:cs typeface="Calibri"/>
              </a:rPr>
              <a:t> </a:t>
            </a:r>
            <a:r>
              <a:rPr sz="1250" dirty="0">
                <a:latin typeface="Calibri"/>
                <a:cs typeface="Calibri"/>
              </a:rPr>
              <a:t>to</a:t>
            </a:r>
            <a:r>
              <a:rPr sz="1250" spc="-40" dirty="0">
                <a:latin typeface="Calibri"/>
                <a:cs typeface="Calibri"/>
              </a:rPr>
              <a:t> </a:t>
            </a:r>
            <a:r>
              <a:rPr sz="1250" spc="-20" dirty="0">
                <a:latin typeface="Calibri"/>
                <a:cs typeface="Calibri"/>
              </a:rPr>
              <a:t>wear</a:t>
            </a:r>
            <a:r>
              <a:rPr sz="1250" spc="-30" dirty="0">
                <a:latin typeface="Calibri"/>
                <a:cs typeface="Calibri"/>
              </a:rPr>
              <a:t> </a:t>
            </a:r>
            <a:r>
              <a:rPr sz="1250" spc="-25" dirty="0">
                <a:latin typeface="Calibri"/>
                <a:cs typeface="Calibri"/>
              </a:rPr>
              <a:t>their</a:t>
            </a:r>
            <a:r>
              <a:rPr sz="1250" spc="-45" dirty="0">
                <a:latin typeface="Calibri"/>
                <a:cs typeface="Calibri"/>
              </a:rPr>
              <a:t> </a:t>
            </a:r>
            <a:r>
              <a:rPr sz="1250" spc="-20" dirty="0">
                <a:latin typeface="Calibri"/>
                <a:cs typeface="Calibri"/>
              </a:rPr>
              <a:t>full</a:t>
            </a:r>
            <a:r>
              <a:rPr sz="1250" spc="-35" dirty="0">
                <a:latin typeface="Calibri"/>
                <a:cs typeface="Calibri"/>
              </a:rPr>
              <a:t> </a:t>
            </a:r>
            <a:r>
              <a:rPr sz="1250" spc="-25" dirty="0">
                <a:latin typeface="Calibri"/>
                <a:cs typeface="Calibri"/>
              </a:rPr>
              <a:t>field</a:t>
            </a:r>
            <a:r>
              <a:rPr sz="1250" spc="-35" dirty="0">
                <a:latin typeface="Calibri"/>
                <a:cs typeface="Calibri"/>
              </a:rPr>
              <a:t> </a:t>
            </a:r>
            <a:r>
              <a:rPr sz="1250" spc="-30" dirty="0">
                <a:latin typeface="Calibri"/>
                <a:cs typeface="Calibri"/>
              </a:rPr>
              <a:t>uniform.</a:t>
            </a:r>
            <a:r>
              <a:rPr sz="1250" spc="-35" dirty="0">
                <a:latin typeface="Calibri"/>
                <a:cs typeface="Calibri"/>
              </a:rPr>
              <a:t> </a:t>
            </a:r>
            <a:r>
              <a:rPr sz="1250" spc="-30" dirty="0">
                <a:latin typeface="Calibri"/>
                <a:cs typeface="Calibri"/>
              </a:rPr>
              <a:t>Camporee</a:t>
            </a:r>
            <a:r>
              <a:rPr sz="1250" spc="-35" dirty="0">
                <a:latin typeface="Calibri"/>
                <a:cs typeface="Calibri"/>
              </a:rPr>
              <a:t> </a:t>
            </a:r>
            <a:r>
              <a:rPr sz="1250" spc="-25" dirty="0">
                <a:latin typeface="Calibri"/>
                <a:cs typeface="Calibri"/>
              </a:rPr>
              <a:t>offers</a:t>
            </a:r>
            <a:r>
              <a:rPr sz="1250" spc="-30" dirty="0">
                <a:latin typeface="Calibri"/>
                <a:cs typeface="Calibri"/>
              </a:rPr>
              <a:t> </a:t>
            </a:r>
            <a:r>
              <a:rPr sz="1250" spc="-50" dirty="0">
                <a:latin typeface="Calibri"/>
                <a:cs typeface="Calibri"/>
              </a:rPr>
              <a:t>a </a:t>
            </a:r>
            <a:r>
              <a:rPr sz="1250" spc="-40" dirty="0">
                <a:latin typeface="Calibri"/>
                <a:cs typeface="Calibri"/>
              </a:rPr>
              <a:t>non-</a:t>
            </a:r>
            <a:r>
              <a:rPr sz="1250" spc="-30" dirty="0">
                <a:latin typeface="Calibri"/>
                <a:cs typeface="Calibri"/>
              </a:rPr>
              <a:t>denominational,</a:t>
            </a:r>
            <a:r>
              <a:rPr sz="1250" spc="-5" dirty="0">
                <a:latin typeface="Calibri"/>
                <a:cs typeface="Calibri"/>
              </a:rPr>
              <a:t> </a:t>
            </a:r>
            <a:r>
              <a:rPr sz="1250" spc="-35" dirty="0">
                <a:latin typeface="Calibri"/>
                <a:cs typeface="Calibri"/>
              </a:rPr>
              <a:t>Christian-</a:t>
            </a:r>
            <a:r>
              <a:rPr sz="1250" spc="-30" dirty="0">
                <a:latin typeface="Calibri"/>
                <a:cs typeface="Calibri"/>
              </a:rPr>
              <a:t>oriented,</a:t>
            </a:r>
            <a:r>
              <a:rPr sz="1250" spc="-20" dirty="0">
                <a:latin typeface="Calibri"/>
                <a:cs typeface="Calibri"/>
              </a:rPr>
              <a:t> </a:t>
            </a:r>
            <a:r>
              <a:rPr sz="1250" spc="-25" dirty="0">
                <a:latin typeface="Calibri"/>
                <a:cs typeface="Calibri"/>
              </a:rPr>
              <a:t>simple</a:t>
            </a:r>
            <a:r>
              <a:rPr sz="1250" spc="-5" dirty="0">
                <a:latin typeface="Calibri"/>
                <a:cs typeface="Calibri"/>
              </a:rPr>
              <a:t> </a:t>
            </a:r>
            <a:r>
              <a:rPr sz="1250" spc="-30" dirty="0">
                <a:latin typeface="Calibri"/>
                <a:cs typeface="Calibri"/>
              </a:rPr>
              <a:t>religious</a:t>
            </a:r>
            <a:r>
              <a:rPr sz="1250" spc="-15" dirty="0">
                <a:latin typeface="Calibri"/>
                <a:cs typeface="Calibri"/>
              </a:rPr>
              <a:t> </a:t>
            </a:r>
            <a:r>
              <a:rPr sz="1250" spc="-25" dirty="0">
                <a:latin typeface="Calibri"/>
                <a:cs typeface="Calibri"/>
              </a:rPr>
              <a:t>service.</a:t>
            </a:r>
            <a:r>
              <a:rPr sz="1250" spc="-20" dirty="0">
                <a:latin typeface="Calibri"/>
                <a:cs typeface="Calibri"/>
              </a:rPr>
              <a:t> Units</a:t>
            </a:r>
            <a:r>
              <a:rPr sz="1250" spc="-10" dirty="0">
                <a:latin typeface="Calibri"/>
                <a:cs typeface="Calibri"/>
              </a:rPr>
              <a:t> are</a:t>
            </a:r>
            <a:r>
              <a:rPr sz="1250" spc="-15" dirty="0">
                <a:latin typeface="Calibri"/>
                <a:cs typeface="Calibri"/>
              </a:rPr>
              <a:t> </a:t>
            </a:r>
            <a:r>
              <a:rPr sz="1250" spc="-25" dirty="0">
                <a:latin typeface="Calibri"/>
                <a:cs typeface="Calibri"/>
              </a:rPr>
              <a:t>invited</a:t>
            </a:r>
            <a:r>
              <a:rPr sz="1250" spc="-5" dirty="0">
                <a:latin typeface="Calibri"/>
                <a:cs typeface="Calibri"/>
              </a:rPr>
              <a:t> </a:t>
            </a:r>
            <a:r>
              <a:rPr sz="1250" dirty="0">
                <a:latin typeface="Calibri"/>
                <a:cs typeface="Calibri"/>
              </a:rPr>
              <a:t>to</a:t>
            </a:r>
            <a:r>
              <a:rPr sz="1250" spc="-15" dirty="0">
                <a:latin typeface="Calibri"/>
                <a:cs typeface="Calibri"/>
              </a:rPr>
              <a:t> </a:t>
            </a:r>
            <a:r>
              <a:rPr sz="1250" spc="-10" dirty="0">
                <a:latin typeface="Calibri"/>
                <a:cs typeface="Calibri"/>
              </a:rPr>
              <a:t>conduct </a:t>
            </a:r>
            <a:r>
              <a:rPr sz="1250" spc="-25" dirty="0">
                <a:latin typeface="Calibri"/>
                <a:cs typeface="Calibri"/>
              </a:rPr>
              <a:t>their </a:t>
            </a:r>
            <a:r>
              <a:rPr sz="1250" spc="-30" dirty="0">
                <a:latin typeface="Calibri"/>
                <a:cs typeface="Calibri"/>
              </a:rPr>
              <a:t>own </a:t>
            </a:r>
            <a:r>
              <a:rPr sz="1250" spc="-25" dirty="0">
                <a:latin typeface="Calibri"/>
                <a:cs typeface="Calibri"/>
              </a:rPr>
              <a:t>services</a:t>
            </a:r>
            <a:r>
              <a:rPr sz="1250" spc="-30" dirty="0">
                <a:latin typeface="Calibri"/>
                <a:cs typeface="Calibri"/>
              </a:rPr>
              <a:t> </a:t>
            </a:r>
            <a:r>
              <a:rPr sz="1250" spc="-25" dirty="0">
                <a:latin typeface="Calibri"/>
                <a:cs typeface="Calibri"/>
              </a:rPr>
              <a:t>should</a:t>
            </a:r>
            <a:r>
              <a:rPr sz="1250" spc="-30" dirty="0">
                <a:latin typeface="Calibri"/>
                <a:cs typeface="Calibri"/>
              </a:rPr>
              <a:t> </a:t>
            </a:r>
            <a:r>
              <a:rPr sz="1250" spc="-20" dirty="0">
                <a:latin typeface="Calibri"/>
                <a:cs typeface="Calibri"/>
              </a:rPr>
              <a:t>they</a:t>
            </a:r>
            <a:r>
              <a:rPr sz="1250" spc="-35" dirty="0">
                <a:latin typeface="Calibri"/>
                <a:cs typeface="Calibri"/>
              </a:rPr>
              <a:t> need</a:t>
            </a:r>
            <a:r>
              <a:rPr sz="1250" spc="-30" dirty="0">
                <a:latin typeface="Calibri"/>
                <a:cs typeface="Calibri"/>
              </a:rPr>
              <a:t> </a:t>
            </a:r>
            <a:r>
              <a:rPr sz="1250" spc="-25" dirty="0">
                <a:latin typeface="Calibri"/>
                <a:cs typeface="Calibri"/>
              </a:rPr>
              <a:t>special</a:t>
            </a:r>
            <a:r>
              <a:rPr sz="1250" spc="-30" dirty="0">
                <a:latin typeface="Calibri"/>
                <a:cs typeface="Calibri"/>
              </a:rPr>
              <a:t> </a:t>
            </a:r>
            <a:r>
              <a:rPr sz="1250" spc="-25" dirty="0">
                <a:latin typeface="Calibri"/>
                <a:cs typeface="Calibri"/>
              </a:rPr>
              <a:t>content. </a:t>
            </a:r>
            <a:r>
              <a:rPr sz="1250" spc="-10" dirty="0">
                <a:latin typeface="Calibri"/>
                <a:cs typeface="Calibri"/>
              </a:rPr>
              <a:t>If</a:t>
            </a:r>
            <a:r>
              <a:rPr sz="1250" spc="-30" dirty="0">
                <a:latin typeface="Calibri"/>
                <a:cs typeface="Calibri"/>
              </a:rPr>
              <a:t> </a:t>
            </a:r>
            <a:r>
              <a:rPr sz="1250" spc="-20" dirty="0">
                <a:latin typeface="Calibri"/>
                <a:cs typeface="Calibri"/>
              </a:rPr>
              <a:t>any</a:t>
            </a:r>
            <a:r>
              <a:rPr sz="1250" spc="-35" dirty="0">
                <a:latin typeface="Calibri"/>
                <a:cs typeface="Calibri"/>
              </a:rPr>
              <a:t> </a:t>
            </a:r>
            <a:r>
              <a:rPr sz="1250" spc="-25" dirty="0">
                <a:latin typeface="Calibri"/>
                <a:cs typeface="Calibri"/>
              </a:rPr>
              <a:t>unit</a:t>
            </a:r>
            <a:r>
              <a:rPr sz="1250" spc="-45" dirty="0">
                <a:latin typeface="Calibri"/>
                <a:cs typeface="Calibri"/>
              </a:rPr>
              <a:t> </a:t>
            </a:r>
            <a:r>
              <a:rPr sz="1250" spc="-25" dirty="0">
                <a:latin typeface="Calibri"/>
                <a:cs typeface="Calibri"/>
              </a:rPr>
              <a:t>does</a:t>
            </a:r>
            <a:r>
              <a:rPr sz="1250" spc="-30" dirty="0">
                <a:latin typeface="Calibri"/>
                <a:cs typeface="Calibri"/>
              </a:rPr>
              <a:t> </a:t>
            </a:r>
            <a:r>
              <a:rPr sz="1250" spc="-10" dirty="0">
                <a:latin typeface="Calibri"/>
                <a:cs typeface="Calibri"/>
              </a:rPr>
              <a:t>not</a:t>
            </a:r>
            <a:r>
              <a:rPr sz="1250" spc="-20" dirty="0">
                <a:latin typeface="Calibri"/>
                <a:cs typeface="Calibri"/>
              </a:rPr>
              <a:t> </a:t>
            </a:r>
            <a:r>
              <a:rPr sz="1250" spc="-30" dirty="0">
                <a:latin typeface="Calibri"/>
                <a:cs typeface="Calibri"/>
              </a:rPr>
              <a:t>participate </a:t>
            </a:r>
            <a:r>
              <a:rPr sz="1250" spc="-10" dirty="0">
                <a:latin typeface="Calibri"/>
                <a:cs typeface="Calibri"/>
              </a:rPr>
              <a:t>in</a:t>
            </a:r>
            <a:r>
              <a:rPr sz="1250" spc="-30" dirty="0">
                <a:latin typeface="Calibri"/>
                <a:cs typeface="Calibri"/>
              </a:rPr>
              <a:t> </a:t>
            </a:r>
            <a:r>
              <a:rPr sz="1250" spc="-50" dirty="0">
                <a:latin typeface="Calibri"/>
                <a:cs typeface="Calibri"/>
              </a:rPr>
              <a:t>a </a:t>
            </a:r>
            <a:r>
              <a:rPr sz="1250" spc="-25" dirty="0">
                <a:latin typeface="Calibri"/>
                <a:cs typeface="Calibri"/>
              </a:rPr>
              <a:t>Scout’s</a:t>
            </a:r>
            <a:r>
              <a:rPr sz="1250" spc="-50" dirty="0">
                <a:latin typeface="Calibri"/>
                <a:cs typeface="Calibri"/>
              </a:rPr>
              <a:t> </a:t>
            </a:r>
            <a:r>
              <a:rPr sz="1250" spc="-20" dirty="0">
                <a:latin typeface="Calibri"/>
                <a:cs typeface="Calibri"/>
              </a:rPr>
              <a:t>Own,</a:t>
            </a:r>
            <a:r>
              <a:rPr sz="1250" spc="-40" dirty="0">
                <a:latin typeface="Calibri"/>
                <a:cs typeface="Calibri"/>
              </a:rPr>
              <a:t> </a:t>
            </a:r>
            <a:r>
              <a:rPr sz="1250" spc="-10" dirty="0">
                <a:latin typeface="Calibri"/>
                <a:cs typeface="Calibri"/>
              </a:rPr>
              <a:t>we</a:t>
            </a:r>
            <a:r>
              <a:rPr sz="1250" spc="-45" dirty="0">
                <a:latin typeface="Calibri"/>
                <a:cs typeface="Calibri"/>
              </a:rPr>
              <a:t> </a:t>
            </a:r>
            <a:r>
              <a:rPr sz="1250" spc="-25" dirty="0">
                <a:latin typeface="Calibri"/>
                <a:cs typeface="Calibri"/>
              </a:rPr>
              <a:t>request</a:t>
            </a:r>
            <a:r>
              <a:rPr sz="1250" spc="-35" dirty="0">
                <a:latin typeface="Calibri"/>
                <a:cs typeface="Calibri"/>
              </a:rPr>
              <a:t> </a:t>
            </a:r>
            <a:r>
              <a:rPr sz="1250" spc="-20" dirty="0">
                <a:latin typeface="Calibri"/>
                <a:cs typeface="Calibri"/>
              </a:rPr>
              <a:t>that</a:t>
            </a:r>
            <a:r>
              <a:rPr sz="1250" spc="-50" dirty="0">
                <a:latin typeface="Calibri"/>
                <a:cs typeface="Calibri"/>
              </a:rPr>
              <a:t> </a:t>
            </a:r>
            <a:r>
              <a:rPr sz="1250" spc="-20" dirty="0">
                <a:latin typeface="Calibri"/>
                <a:cs typeface="Calibri"/>
              </a:rPr>
              <a:t>they</a:t>
            </a:r>
            <a:r>
              <a:rPr sz="1250" spc="-40" dirty="0">
                <a:latin typeface="Calibri"/>
                <a:cs typeface="Calibri"/>
              </a:rPr>
              <a:t> </a:t>
            </a:r>
            <a:r>
              <a:rPr sz="1250" spc="-30" dirty="0">
                <a:latin typeface="Calibri"/>
                <a:cs typeface="Calibri"/>
              </a:rPr>
              <a:t>remain</a:t>
            </a:r>
            <a:r>
              <a:rPr sz="1250" spc="-40" dirty="0">
                <a:latin typeface="Calibri"/>
                <a:cs typeface="Calibri"/>
              </a:rPr>
              <a:t> </a:t>
            </a:r>
            <a:r>
              <a:rPr sz="1250" dirty="0">
                <a:latin typeface="Calibri"/>
                <a:cs typeface="Calibri"/>
              </a:rPr>
              <a:t>in</a:t>
            </a:r>
            <a:r>
              <a:rPr sz="1250" spc="-35" dirty="0">
                <a:latin typeface="Calibri"/>
                <a:cs typeface="Calibri"/>
              </a:rPr>
              <a:t> </a:t>
            </a:r>
            <a:r>
              <a:rPr sz="1250" spc="-20" dirty="0">
                <a:latin typeface="Calibri"/>
                <a:cs typeface="Calibri"/>
              </a:rPr>
              <a:t>their</a:t>
            </a:r>
            <a:r>
              <a:rPr sz="1250" spc="-40" dirty="0">
                <a:latin typeface="Calibri"/>
                <a:cs typeface="Calibri"/>
              </a:rPr>
              <a:t> </a:t>
            </a:r>
            <a:r>
              <a:rPr sz="1250" spc="-25" dirty="0">
                <a:latin typeface="Calibri"/>
                <a:cs typeface="Calibri"/>
              </a:rPr>
              <a:t>camp</a:t>
            </a:r>
            <a:r>
              <a:rPr sz="1250" spc="-45" dirty="0">
                <a:latin typeface="Calibri"/>
                <a:cs typeface="Calibri"/>
              </a:rPr>
              <a:t> </a:t>
            </a:r>
            <a:r>
              <a:rPr sz="1250" spc="-20" dirty="0">
                <a:latin typeface="Calibri"/>
                <a:cs typeface="Calibri"/>
              </a:rPr>
              <a:t>and</a:t>
            </a:r>
            <a:r>
              <a:rPr sz="1250" spc="-35" dirty="0">
                <a:latin typeface="Calibri"/>
                <a:cs typeface="Calibri"/>
              </a:rPr>
              <a:t> </a:t>
            </a:r>
            <a:r>
              <a:rPr sz="1250" spc="-30" dirty="0">
                <a:latin typeface="Calibri"/>
                <a:cs typeface="Calibri"/>
              </a:rPr>
              <a:t>maintain</a:t>
            </a:r>
            <a:r>
              <a:rPr sz="1250" spc="-45" dirty="0">
                <a:latin typeface="Calibri"/>
                <a:cs typeface="Calibri"/>
              </a:rPr>
              <a:t> </a:t>
            </a:r>
            <a:r>
              <a:rPr sz="1250" spc="-20" dirty="0">
                <a:latin typeface="Calibri"/>
                <a:cs typeface="Calibri"/>
              </a:rPr>
              <a:t>quiet</a:t>
            </a:r>
            <a:r>
              <a:rPr sz="1250" spc="-50" dirty="0">
                <a:latin typeface="Calibri"/>
                <a:cs typeface="Calibri"/>
              </a:rPr>
              <a:t> </a:t>
            </a:r>
            <a:r>
              <a:rPr sz="1250" dirty="0">
                <a:latin typeface="Calibri"/>
                <a:cs typeface="Calibri"/>
              </a:rPr>
              <a:t>so</a:t>
            </a:r>
            <a:r>
              <a:rPr sz="1250" spc="-45" dirty="0">
                <a:latin typeface="Calibri"/>
                <a:cs typeface="Calibri"/>
              </a:rPr>
              <a:t> </a:t>
            </a:r>
            <a:r>
              <a:rPr sz="1250" dirty="0">
                <a:latin typeface="Calibri"/>
                <a:cs typeface="Calibri"/>
              </a:rPr>
              <a:t>as</a:t>
            </a:r>
            <a:r>
              <a:rPr sz="1250" spc="-45" dirty="0">
                <a:latin typeface="Calibri"/>
                <a:cs typeface="Calibri"/>
              </a:rPr>
              <a:t> </a:t>
            </a:r>
            <a:r>
              <a:rPr sz="1250" spc="-20" dirty="0">
                <a:latin typeface="Calibri"/>
                <a:cs typeface="Calibri"/>
              </a:rPr>
              <a:t>not</a:t>
            </a:r>
            <a:r>
              <a:rPr sz="1250" spc="-50" dirty="0">
                <a:latin typeface="Calibri"/>
                <a:cs typeface="Calibri"/>
              </a:rPr>
              <a:t> </a:t>
            </a:r>
            <a:r>
              <a:rPr sz="1250" spc="-25" dirty="0">
                <a:latin typeface="Calibri"/>
                <a:cs typeface="Calibri"/>
              </a:rPr>
              <a:t>to </a:t>
            </a:r>
            <a:r>
              <a:rPr sz="1250" spc="-30" dirty="0">
                <a:latin typeface="Calibri"/>
                <a:cs typeface="Calibri"/>
              </a:rPr>
              <a:t>disturb</a:t>
            </a:r>
            <a:r>
              <a:rPr sz="1250" spc="-10" dirty="0">
                <a:latin typeface="Calibri"/>
                <a:cs typeface="Calibri"/>
              </a:rPr>
              <a:t> others.</a:t>
            </a:r>
            <a:endParaRPr sz="1250" dirty="0">
              <a:latin typeface="Calibri"/>
              <a:cs typeface="Calibri"/>
            </a:endParaRPr>
          </a:p>
        </p:txBody>
      </p:sp>
      <p:pic>
        <p:nvPicPr>
          <p:cNvPr id="5" name="Picture 4">
            <a:extLst>
              <a:ext uri="{FF2B5EF4-FFF2-40B4-BE49-F238E27FC236}">
                <a16:creationId xmlns:a16="http://schemas.microsoft.com/office/drawing/2014/main" id="{D3F5019F-11BF-BD99-9A09-411025286E78}"/>
              </a:ext>
            </a:extLst>
          </p:cNvPr>
          <p:cNvPicPr>
            <a:picLocks noChangeAspect="1"/>
          </p:cNvPicPr>
          <p:nvPr/>
        </p:nvPicPr>
        <p:blipFill>
          <a:blip r:embed="rId2"/>
          <a:stretch>
            <a:fillRect/>
          </a:stretch>
        </p:blipFill>
        <p:spPr>
          <a:xfrm>
            <a:off x="3384571" y="4876800"/>
            <a:ext cx="3200400" cy="3125391"/>
          </a:xfrm>
          <a:prstGeom prst="rect">
            <a:avLst/>
          </a:prstGeom>
        </p:spPr>
      </p:pic>
      <p:pic>
        <p:nvPicPr>
          <p:cNvPr id="7" name="Picture 6">
            <a:extLst>
              <a:ext uri="{FF2B5EF4-FFF2-40B4-BE49-F238E27FC236}">
                <a16:creationId xmlns:a16="http://schemas.microsoft.com/office/drawing/2014/main" id="{0B991E0E-1A50-26F2-6D2A-0FAE917FADE5}"/>
              </a:ext>
            </a:extLst>
          </p:cNvPr>
          <p:cNvPicPr>
            <a:picLocks noChangeAspect="1"/>
          </p:cNvPicPr>
          <p:nvPr/>
        </p:nvPicPr>
        <p:blipFill>
          <a:blip r:embed="rId3"/>
          <a:stretch>
            <a:fillRect/>
          </a:stretch>
        </p:blipFill>
        <p:spPr>
          <a:xfrm>
            <a:off x="3384571" y="7583501"/>
            <a:ext cx="3200400" cy="418690"/>
          </a:xfrm>
          <a:prstGeom prst="rect">
            <a:avLst/>
          </a:prstGeom>
        </p:spPr>
      </p:pic>
      <p:pic>
        <p:nvPicPr>
          <p:cNvPr id="9" name="Picture 8">
            <a:extLst>
              <a:ext uri="{FF2B5EF4-FFF2-40B4-BE49-F238E27FC236}">
                <a16:creationId xmlns:a16="http://schemas.microsoft.com/office/drawing/2014/main" id="{2CED49C3-BEB3-734E-1103-A46F7EA2B8BC}"/>
              </a:ext>
            </a:extLst>
          </p:cNvPr>
          <p:cNvPicPr>
            <a:picLocks noChangeAspect="1"/>
          </p:cNvPicPr>
          <p:nvPr/>
        </p:nvPicPr>
        <p:blipFill>
          <a:blip r:embed="rId4"/>
          <a:stretch>
            <a:fillRect/>
          </a:stretch>
        </p:blipFill>
        <p:spPr>
          <a:xfrm>
            <a:off x="4572000" y="4876800"/>
            <a:ext cx="825542" cy="3238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305"/>
              </a:lnSpc>
            </a:pPr>
            <a:fld id="{81D60167-4931-47E6-BA6A-407CBD079E47}" type="slidenum">
              <a:rPr spc="-25" dirty="0"/>
              <a:t>9</a:t>
            </a:fld>
            <a:endParaRPr spc="-25" dirty="0"/>
          </a:p>
        </p:txBody>
      </p:sp>
      <p:sp>
        <p:nvSpPr>
          <p:cNvPr id="2" name="object 2"/>
          <p:cNvSpPr txBox="1"/>
          <p:nvPr/>
        </p:nvSpPr>
        <p:spPr>
          <a:xfrm>
            <a:off x="914400" y="1026669"/>
            <a:ext cx="8382000" cy="1413207"/>
          </a:xfrm>
          <a:prstGeom prst="rect">
            <a:avLst/>
          </a:prstGeom>
        </p:spPr>
        <p:txBody>
          <a:bodyPr vert="horz" wrap="square" lIns="0" tIns="12065" rIns="0" bIns="0" rtlCol="0">
            <a:spAutoFit/>
          </a:bodyPr>
          <a:lstStyle/>
          <a:p>
            <a:pPr marL="12700" algn="l">
              <a:lnSpc>
                <a:spcPts val="1905"/>
              </a:lnSpc>
              <a:spcBef>
                <a:spcPts val="95"/>
              </a:spcBef>
            </a:pPr>
            <a:r>
              <a:rPr b="1" dirty="0">
                <a:latin typeface="Calibri"/>
                <a:cs typeface="Calibri"/>
              </a:rPr>
              <a:t>Property</a:t>
            </a:r>
            <a:r>
              <a:rPr b="1" spc="-55" dirty="0">
                <a:latin typeface="Calibri"/>
                <a:cs typeface="Calibri"/>
              </a:rPr>
              <a:t> </a:t>
            </a:r>
            <a:r>
              <a:rPr b="1" dirty="0">
                <a:latin typeface="Calibri"/>
                <a:cs typeface="Calibri"/>
              </a:rPr>
              <a:t>or</a:t>
            </a:r>
            <a:r>
              <a:rPr b="1" spc="-50" dirty="0">
                <a:latin typeface="Calibri"/>
                <a:cs typeface="Calibri"/>
              </a:rPr>
              <a:t> </a:t>
            </a:r>
            <a:r>
              <a:rPr b="1" dirty="0">
                <a:latin typeface="Calibri"/>
                <a:cs typeface="Calibri"/>
              </a:rPr>
              <a:t>Equipment</a:t>
            </a:r>
            <a:r>
              <a:rPr b="1" spc="-40" dirty="0">
                <a:latin typeface="Calibri"/>
                <a:cs typeface="Calibri"/>
              </a:rPr>
              <a:t> </a:t>
            </a:r>
            <a:r>
              <a:rPr b="1" spc="-10" dirty="0">
                <a:latin typeface="Calibri"/>
                <a:cs typeface="Calibri"/>
              </a:rPr>
              <a:t>Damage</a:t>
            </a:r>
            <a:endParaRPr dirty="0">
              <a:latin typeface="Calibri"/>
              <a:cs typeface="Calibri"/>
            </a:endParaRPr>
          </a:p>
          <a:p>
            <a:pPr marL="12700" marR="5080" algn="l">
              <a:lnSpc>
                <a:spcPts val="1460"/>
              </a:lnSpc>
              <a:spcBef>
                <a:spcPts val="15"/>
              </a:spcBef>
            </a:pPr>
            <a:r>
              <a:rPr dirty="0">
                <a:latin typeface="Calibri"/>
                <a:cs typeface="Calibri"/>
              </a:rPr>
              <a:t>A</a:t>
            </a:r>
            <a:r>
              <a:rPr spc="-25" dirty="0">
                <a:latin typeface="Calibri"/>
                <a:cs typeface="Calibri"/>
              </a:rPr>
              <a:t> </a:t>
            </a:r>
            <a:r>
              <a:rPr dirty="0">
                <a:latin typeface="Calibri"/>
                <a:cs typeface="Calibri"/>
              </a:rPr>
              <a:t>Scout</a:t>
            </a:r>
            <a:r>
              <a:rPr spc="-25" dirty="0">
                <a:latin typeface="Calibri"/>
                <a:cs typeface="Calibri"/>
              </a:rPr>
              <a:t> </a:t>
            </a:r>
            <a:r>
              <a:rPr dirty="0">
                <a:latin typeface="Calibri"/>
                <a:cs typeface="Calibri"/>
              </a:rPr>
              <a:t>is</a:t>
            </a:r>
            <a:r>
              <a:rPr spc="-30" dirty="0">
                <a:latin typeface="Calibri"/>
                <a:cs typeface="Calibri"/>
              </a:rPr>
              <a:t> </a:t>
            </a:r>
            <a:r>
              <a:rPr dirty="0">
                <a:latin typeface="Calibri"/>
                <a:cs typeface="Calibri"/>
              </a:rPr>
              <a:t>Thrifty...all</a:t>
            </a:r>
            <a:r>
              <a:rPr spc="-25" dirty="0">
                <a:latin typeface="Calibri"/>
                <a:cs typeface="Calibri"/>
              </a:rPr>
              <a:t> </a:t>
            </a:r>
            <a:r>
              <a:rPr dirty="0">
                <a:latin typeface="Calibri"/>
                <a:cs typeface="Calibri"/>
              </a:rPr>
              <a:t>campsites</a:t>
            </a:r>
            <a:r>
              <a:rPr spc="-35" dirty="0">
                <a:latin typeface="Calibri"/>
                <a:cs typeface="Calibri"/>
              </a:rPr>
              <a:t> </a:t>
            </a:r>
            <a:r>
              <a:rPr dirty="0">
                <a:latin typeface="Calibri"/>
                <a:cs typeface="Calibri"/>
              </a:rPr>
              <a:t>and</a:t>
            </a:r>
            <a:r>
              <a:rPr spc="-25" dirty="0">
                <a:latin typeface="Calibri"/>
                <a:cs typeface="Calibri"/>
              </a:rPr>
              <a:t> </a:t>
            </a:r>
            <a:r>
              <a:rPr dirty="0">
                <a:latin typeface="Calibri"/>
                <a:cs typeface="Calibri"/>
              </a:rPr>
              <a:t>camp</a:t>
            </a:r>
            <a:r>
              <a:rPr spc="-35" dirty="0">
                <a:latin typeface="Calibri"/>
                <a:cs typeface="Calibri"/>
              </a:rPr>
              <a:t> </a:t>
            </a:r>
            <a:r>
              <a:rPr dirty="0">
                <a:latin typeface="Calibri"/>
                <a:cs typeface="Calibri"/>
              </a:rPr>
              <a:t>owned</a:t>
            </a:r>
            <a:r>
              <a:rPr spc="-25" dirty="0">
                <a:latin typeface="Calibri"/>
                <a:cs typeface="Calibri"/>
              </a:rPr>
              <a:t> </a:t>
            </a:r>
            <a:r>
              <a:rPr dirty="0">
                <a:latin typeface="Calibri"/>
                <a:cs typeface="Calibri"/>
              </a:rPr>
              <a:t>equipment</a:t>
            </a:r>
            <a:r>
              <a:rPr spc="-30" dirty="0">
                <a:latin typeface="Calibri"/>
                <a:cs typeface="Calibri"/>
              </a:rPr>
              <a:t> </a:t>
            </a:r>
            <a:r>
              <a:rPr dirty="0">
                <a:latin typeface="Calibri"/>
                <a:cs typeface="Calibri"/>
              </a:rPr>
              <a:t>will</a:t>
            </a:r>
            <a:r>
              <a:rPr spc="-40" dirty="0">
                <a:latin typeface="Calibri"/>
                <a:cs typeface="Calibri"/>
              </a:rPr>
              <a:t> </a:t>
            </a:r>
            <a:r>
              <a:rPr dirty="0">
                <a:latin typeface="Calibri"/>
                <a:cs typeface="Calibri"/>
              </a:rPr>
              <a:t>be</a:t>
            </a:r>
            <a:r>
              <a:rPr spc="-20" dirty="0">
                <a:latin typeface="Calibri"/>
                <a:cs typeface="Calibri"/>
              </a:rPr>
              <a:t> </a:t>
            </a:r>
            <a:r>
              <a:rPr dirty="0">
                <a:latin typeface="Calibri"/>
                <a:cs typeface="Calibri"/>
              </a:rPr>
              <a:t>inspected</a:t>
            </a:r>
            <a:r>
              <a:rPr spc="-35" dirty="0">
                <a:latin typeface="Calibri"/>
                <a:cs typeface="Calibri"/>
              </a:rPr>
              <a:t> </a:t>
            </a:r>
            <a:r>
              <a:rPr spc="-10" dirty="0">
                <a:latin typeface="Calibri"/>
                <a:cs typeface="Calibri"/>
              </a:rPr>
              <a:t>before </a:t>
            </a:r>
            <a:r>
              <a:rPr dirty="0">
                <a:latin typeface="Calibri"/>
                <a:cs typeface="Calibri"/>
              </a:rPr>
              <a:t>checking</a:t>
            </a:r>
            <a:r>
              <a:rPr spc="-20" dirty="0">
                <a:latin typeface="Calibri"/>
                <a:cs typeface="Calibri"/>
              </a:rPr>
              <a:t> </a:t>
            </a:r>
            <a:r>
              <a:rPr dirty="0">
                <a:latin typeface="Calibri"/>
                <a:cs typeface="Calibri"/>
              </a:rPr>
              <a:t>in</a:t>
            </a:r>
            <a:r>
              <a:rPr spc="-10" dirty="0">
                <a:latin typeface="Calibri"/>
                <a:cs typeface="Calibri"/>
              </a:rPr>
              <a:t> </a:t>
            </a:r>
            <a:r>
              <a:rPr dirty="0">
                <a:latin typeface="Calibri"/>
                <a:cs typeface="Calibri"/>
              </a:rPr>
              <a:t>and</a:t>
            </a:r>
            <a:r>
              <a:rPr spc="-20" dirty="0">
                <a:latin typeface="Calibri"/>
                <a:cs typeface="Calibri"/>
              </a:rPr>
              <a:t> </a:t>
            </a:r>
            <a:r>
              <a:rPr dirty="0">
                <a:latin typeface="Calibri"/>
                <a:cs typeface="Calibri"/>
              </a:rPr>
              <a:t>out</a:t>
            </a:r>
            <a:r>
              <a:rPr spc="-20" dirty="0">
                <a:latin typeface="Calibri"/>
                <a:cs typeface="Calibri"/>
              </a:rPr>
              <a:t> </a:t>
            </a:r>
            <a:r>
              <a:rPr dirty="0">
                <a:latin typeface="Calibri"/>
                <a:cs typeface="Calibri"/>
              </a:rPr>
              <a:t>of</a:t>
            </a:r>
            <a:r>
              <a:rPr spc="-20" dirty="0">
                <a:latin typeface="Calibri"/>
                <a:cs typeface="Calibri"/>
              </a:rPr>
              <a:t> </a:t>
            </a:r>
            <a:r>
              <a:rPr dirty="0">
                <a:latin typeface="Calibri"/>
                <a:cs typeface="Calibri"/>
              </a:rPr>
              <a:t>camp.</a:t>
            </a:r>
            <a:r>
              <a:rPr spc="-20" dirty="0">
                <a:latin typeface="Calibri"/>
                <a:cs typeface="Calibri"/>
              </a:rPr>
              <a:t> </a:t>
            </a:r>
            <a:r>
              <a:rPr dirty="0">
                <a:latin typeface="Calibri"/>
                <a:cs typeface="Calibri"/>
              </a:rPr>
              <a:t>Any</a:t>
            </a:r>
            <a:r>
              <a:rPr spc="-30" dirty="0">
                <a:latin typeface="Calibri"/>
                <a:cs typeface="Calibri"/>
              </a:rPr>
              <a:t> </a:t>
            </a:r>
            <a:r>
              <a:rPr dirty="0">
                <a:latin typeface="Calibri"/>
                <a:cs typeface="Calibri"/>
              </a:rPr>
              <a:t>damages</a:t>
            </a:r>
            <a:r>
              <a:rPr spc="-25" dirty="0">
                <a:latin typeface="Calibri"/>
                <a:cs typeface="Calibri"/>
              </a:rPr>
              <a:t> </a:t>
            </a:r>
            <a:r>
              <a:rPr dirty="0">
                <a:latin typeface="Calibri"/>
                <a:cs typeface="Calibri"/>
              </a:rPr>
              <a:t>that</a:t>
            </a:r>
            <a:r>
              <a:rPr spc="10" dirty="0">
                <a:latin typeface="Calibri"/>
                <a:cs typeface="Calibri"/>
              </a:rPr>
              <a:t> </a:t>
            </a:r>
            <a:r>
              <a:rPr dirty="0">
                <a:latin typeface="Calibri"/>
                <a:cs typeface="Calibri"/>
              </a:rPr>
              <a:t>occur</a:t>
            </a:r>
            <a:r>
              <a:rPr spc="-10" dirty="0">
                <a:latin typeface="Calibri"/>
                <a:cs typeface="Calibri"/>
              </a:rPr>
              <a:t> </a:t>
            </a:r>
            <a:r>
              <a:rPr dirty="0">
                <a:latin typeface="Calibri"/>
                <a:cs typeface="Calibri"/>
              </a:rPr>
              <a:t>will</a:t>
            </a:r>
            <a:r>
              <a:rPr spc="-25" dirty="0">
                <a:latin typeface="Calibri"/>
                <a:cs typeface="Calibri"/>
              </a:rPr>
              <a:t> </a:t>
            </a:r>
            <a:r>
              <a:rPr dirty="0">
                <a:latin typeface="Calibri"/>
                <a:cs typeface="Calibri"/>
              </a:rPr>
              <a:t>be</a:t>
            </a:r>
            <a:r>
              <a:rPr spc="-25" dirty="0">
                <a:latin typeface="Calibri"/>
                <a:cs typeface="Calibri"/>
              </a:rPr>
              <a:t> </a:t>
            </a:r>
            <a:r>
              <a:rPr spc="-10" dirty="0">
                <a:latin typeface="Calibri"/>
                <a:cs typeface="Calibri"/>
              </a:rPr>
              <a:t>assessed</a:t>
            </a:r>
            <a:r>
              <a:rPr spc="-20" dirty="0">
                <a:latin typeface="Calibri"/>
                <a:cs typeface="Calibri"/>
              </a:rPr>
              <a:t> </a:t>
            </a:r>
            <a:r>
              <a:rPr dirty="0">
                <a:latin typeface="Calibri"/>
                <a:cs typeface="Calibri"/>
              </a:rPr>
              <a:t>by</a:t>
            </a:r>
            <a:r>
              <a:rPr spc="-30" dirty="0">
                <a:latin typeface="Calibri"/>
                <a:cs typeface="Calibri"/>
              </a:rPr>
              <a:t> </a:t>
            </a:r>
            <a:r>
              <a:rPr dirty="0">
                <a:latin typeface="Calibri"/>
                <a:cs typeface="Calibri"/>
              </a:rPr>
              <a:t>the</a:t>
            </a:r>
            <a:r>
              <a:rPr spc="-10" dirty="0">
                <a:latin typeface="Calibri"/>
                <a:cs typeface="Calibri"/>
              </a:rPr>
              <a:t> </a:t>
            </a:r>
            <a:r>
              <a:rPr dirty="0">
                <a:latin typeface="Calibri"/>
                <a:cs typeface="Calibri"/>
              </a:rPr>
              <a:t>Camp</a:t>
            </a:r>
            <a:r>
              <a:rPr spc="-20" dirty="0">
                <a:latin typeface="Calibri"/>
                <a:cs typeface="Calibri"/>
              </a:rPr>
              <a:t> </a:t>
            </a:r>
            <a:r>
              <a:rPr spc="-10" dirty="0">
                <a:latin typeface="Calibri"/>
                <a:cs typeface="Calibri"/>
              </a:rPr>
              <a:t>Ranger</a:t>
            </a:r>
            <a:endParaRPr dirty="0">
              <a:latin typeface="Calibri"/>
              <a:cs typeface="Calibri"/>
            </a:endParaRPr>
          </a:p>
          <a:p>
            <a:pPr marL="12700" marR="37465" algn="l">
              <a:lnSpc>
                <a:spcPts val="1450"/>
              </a:lnSpc>
              <a:spcBef>
                <a:spcPts val="15"/>
              </a:spcBef>
            </a:pPr>
            <a:r>
              <a:rPr dirty="0">
                <a:latin typeface="Calibri"/>
                <a:cs typeface="Calibri"/>
              </a:rPr>
              <a:t>and</a:t>
            </a:r>
            <a:r>
              <a:rPr spc="-30" dirty="0">
                <a:latin typeface="Calibri"/>
                <a:cs typeface="Calibri"/>
              </a:rPr>
              <a:t> </a:t>
            </a:r>
            <a:r>
              <a:rPr dirty="0">
                <a:latin typeface="Calibri"/>
                <a:cs typeface="Calibri"/>
              </a:rPr>
              <a:t>must</a:t>
            </a:r>
            <a:r>
              <a:rPr spc="-25" dirty="0">
                <a:latin typeface="Calibri"/>
                <a:cs typeface="Calibri"/>
              </a:rPr>
              <a:t> </a:t>
            </a:r>
            <a:r>
              <a:rPr dirty="0">
                <a:latin typeface="Calibri"/>
                <a:cs typeface="Calibri"/>
              </a:rPr>
              <a:t>be</a:t>
            </a:r>
            <a:r>
              <a:rPr spc="-35" dirty="0">
                <a:latin typeface="Calibri"/>
                <a:cs typeface="Calibri"/>
              </a:rPr>
              <a:t> </a:t>
            </a:r>
            <a:r>
              <a:rPr dirty="0">
                <a:latin typeface="Calibri"/>
                <a:cs typeface="Calibri"/>
              </a:rPr>
              <a:t>paid</a:t>
            </a:r>
            <a:r>
              <a:rPr spc="-25" dirty="0">
                <a:latin typeface="Calibri"/>
                <a:cs typeface="Calibri"/>
              </a:rPr>
              <a:t> </a:t>
            </a:r>
            <a:r>
              <a:rPr dirty="0">
                <a:latin typeface="Calibri"/>
                <a:cs typeface="Calibri"/>
              </a:rPr>
              <a:t>prior</a:t>
            </a:r>
            <a:r>
              <a:rPr spc="-30" dirty="0">
                <a:latin typeface="Calibri"/>
                <a:cs typeface="Calibri"/>
              </a:rPr>
              <a:t> </a:t>
            </a:r>
            <a:r>
              <a:rPr dirty="0">
                <a:latin typeface="Calibri"/>
                <a:cs typeface="Calibri"/>
              </a:rPr>
              <a:t>to</a:t>
            </a:r>
            <a:r>
              <a:rPr spc="-20" dirty="0">
                <a:latin typeface="Calibri"/>
                <a:cs typeface="Calibri"/>
              </a:rPr>
              <a:t> </a:t>
            </a:r>
            <a:r>
              <a:rPr dirty="0">
                <a:latin typeface="Calibri"/>
                <a:cs typeface="Calibri"/>
              </a:rPr>
              <a:t>leaving</a:t>
            </a:r>
            <a:r>
              <a:rPr spc="-30" dirty="0">
                <a:latin typeface="Calibri"/>
                <a:cs typeface="Calibri"/>
              </a:rPr>
              <a:t> </a:t>
            </a:r>
            <a:r>
              <a:rPr dirty="0">
                <a:latin typeface="Calibri"/>
                <a:cs typeface="Calibri"/>
              </a:rPr>
              <a:t>camp.</a:t>
            </a:r>
            <a:r>
              <a:rPr spc="-35" dirty="0">
                <a:latin typeface="Calibri"/>
                <a:cs typeface="Calibri"/>
              </a:rPr>
              <a:t> </a:t>
            </a:r>
            <a:r>
              <a:rPr dirty="0">
                <a:latin typeface="Calibri"/>
                <a:cs typeface="Calibri"/>
              </a:rPr>
              <a:t>Damages</a:t>
            </a:r>
            <a:r>
              <a:rPr spc="-25" dirty="0">
                <a:latin typeface="Calibri"/>
                <a:cs typeface="Calibri"/>
              </a:rPr>
              <a:t> </a:t>
            </a:r>
            <a:r>
              <a:rPr dirty="0">
                <a:latin typeface="Calibri"/>
                <a:cs typeface="Calibri"/>
              </a:rPr>
              <a:t>include</a:t>
            </a:r>
            <a:r>
              <a:rPr spc="-20" dirty="0">
                <a:latin typeface="Calibri"/>
                <a:cs typeface="Calibri"/>
              </a:rPr>
              <a:t> </a:t>
            </a:r>
            <a:r>
              <a:rPr dirty="0">
                <a:latin typeface="Calibri"/>
                <a:cs typeface="Calibri"/>
              </a:rPr>
              <a:t>lost</a:t>
            </a:r>
            <a:r>
              <a:rPr spc="-15" dirty="0">
                <a:latin typeface="Calibri"/>
                <a:cs typeface="Calibri"/>
              </a:rPr>
              <a:t> </a:t>
            </a:r>
            <a:r>
              <a:rPr dirty="0">
                <a:latin typeface="Calibri"/>
                <a:cs typeface="Calibri"/>
              </a:rPr>
              <a:t>or</a:t>
            </a:r>
            <a:r>
              <a:rPr spc="-20" dirty="0">
                <a:latin typeface="Calibri"/>
                <a:cs typeface="Calibri"/>
              </a:rPr>
              <a:t> </a:t>
            </a:r>
            <a:r>
              <a:rPr dirty="0">
                <a:latin typeface="Calibri"/>
                <a:cs typeface="Calibri"/>
              </a:rPr>
              <a:t>damaged</a:t>
            </a:r>
            <a:r>
              <a:rPr spc="-15" dirty="0">
                <a:latin typeface="Calibri"/>
                <a:cs typeface="Calibri"/>
              </a:rPr>
              <a:t> </a:t>
            </a:r>
            <a:r>
              <a:rPr spc="-10" dirty="0">
                <a:latin typeface="Calibri"/>
                <a:cs typeface="Calibri"/>
              </a:rPr>
              <a:t>equipment, </a:t>
            </a:r>
            <a:r>
              <a:rPr dirty="0">
                <a:latin typeface="Calibri"/>
                <a:cs typeface="Calibri"/>
              </a:rPr>
              <a:t>defacing</a:t>
            </a:r>
            <a:r>
              <a:rPr spc="-35" dirty="0">
                <a:latin typeface="Calibri"/>
                <a:cs typeface="Calibri"/>
              </a:rPr>
              <a:t> </a:t>
            </a:r>
            <a:r>
              <a:rPr dirty="0">
                <a:latin typeface="Calibri"/>
                <a:cs typeface="Calibri"/>
              </a:rPr>
              <a:t>tents</a:t>
            </a:r>
            <a:r>
              <a:rPr spc="-25" dirty="0">
                <a:latin typeface="Calibri"/>
                <a:cs typeface="Calibri"/>
              </a:rPr>
              <a:t> </a:t>
            </a:r>
            <a:r>
              <a:rPr dirty="0">
                <a:latin typeface="Calibri"/>
                <a:cs typeface="Calibri"/>
              </a:rPr>
              <a:t>or</a:t>
            </a:r>
            <a:r>
              <a:rPr spc="-30" dirty="0">
                <a:latin typeface="Calibri"/>
                <a:cs typeface="Calibri"/>
              </a:rPr>
              <a:t> </a:t>
            </a:r>
            <a:r>
              <a:rPr dirty="0">
                <a:latin typeface="Calibri"/>
                <a:cs typeface="Calibri"/>
              </a:rPr>
              <a:t>facilities,</a:t>
            </a:r>
            <a:r>
              <a:rPr spc="-20" dirty="0">
                <a:latin typeface="Calibri"/>
                <a:cs typeface="Calibri"/>
              </a:rPr>
              <a:t> </a:t>
            </a:r>
            <a:r>
              <a:rPr dirty="0">
                <a:latin typeface="Calibri"/>
                <a:cs typeface="Calibri"/>
              </a:rPr>
              <a:t>or</a:t>
            </a:r>
            <a:r>
              <a:rPr spc="-35" dirty="0">
                <a:latin typeface="Calibri"/>
                <a:cs typeface="Calibri"/>
              </a:rPr>
              <a:t> </a:t>
            </a:r>
            <a:r>
              <a:rPr dirty="0">
                <a:latin typeface="Calibri"/>
                <a:cs typeface="Calibri"/>
              </a:rPr>
              <a:t>damages</a:t>
            </a:r>
            <a:r>
              <a:rPr spc="-30" dirty="0">
                <a:latin typeface="Calibri"/>
                <a:cs typeface="Calibri"/>
              </a:rPr>
              <a:t> </a:t>
            </a:r>
            <a:r>
              <a:rPr dirty="0">
                <a:latin typeface="Calibri"/>
                <a:cs typeface="Calibri"/>
              </a:rPr>
              <a:t>to</a:t>
            </a:r>
            <a:r>
              <a:rPr spc="-30" dirty="0">
                <a:latin typeface="Calibri"/>
                <a:cs typeface="Calibri"/>
              </a:rPr>
              <a:t> </a:t>
            </a:r>
            <a:r>
              <a:rPr dirty="0">
                <a:latin typeface="Calibri"/>
                <a:cs typeface="Calibri"/>
              </a:rPr>
              <a:t>the</a:t>
            </a:r>
            <a:r>
              <a:rPr spc="-30" dirty="0">
                <a:latin typeface="Calibri"/>
                <a:cs typeface="Calibri"/>
              </a:rPr>
              <a:t> </a:t>
            </a:r>
            <a:r>
              <a:rPr dirty="0">
                <a:latin typeface="Calibri"/>
                <a:cs typeface="Calibri"/>
              </a:rPr>
              <a:t>natural</a:t>
            </a:r>
            <a:r>
              <a:rPr spc="-20" dirty="0">
                <a:latin typeface="Calibri"/>
                <a:cs typeface="Calibri"/>
              </a:rPr>
              <a:t> </a:t>
            </a:r>
            <a:r>
              <a:rPr dirty="0">
                <a:latin typeface="Calibri"/>
                <a:cs typeface="Calibri"/>
              </a:rPr>
              <a:t>environment.</a:t>
            </a:r>
            <a:r>
              <a:rPr spc="-20" dirty="0">
                <a:latin typeface="Calibri"/>
                <a:cs typeface="Calibri"/>
              </a:rPr>
              <a:t> </a:t>
            </a:r>
            <a:r>
              <a:rPr dirty="0">
                <a:latin typeface="Calibri"/>
                <a:cs typeface="Calibri"/>
              </a:rPr>
              <a:t>Please</a:t>
            </a:r>
            <a:r>
              <a:rPr spc="-35" dirty="0">
                <a:latin typeface="Calibri"/>
                <a:cs typeface="Calibri"/>
              </a:rPr>
              <a:t> </a:t>
            </a:r>
            <a:r>
              <a:rPr dirty="0">
                <a:latin typeface="Calibri"/>
                <a:cs typeface="Calibri"/>
              </a:rPr>
              <a:t>inform</a:t>
            </a:r>
            <a:r>
              <a:rPr spc="-35" dirty="0">
                <a:latin typeface="Calibri"/>
                <a:cs typeface="Calibri"/>
              </a:rPr>
              <a:t> </a:t>
            </a:r>
            <a:r>
              <a:rPr dirty="0">
                <a:latin typeface="Calibri"/>
                <a:cs typeface="Calibri"/>
              </a:rPr>
              <a:t>the</a:t>
            </a:r>
            <a:r>
              <a:rPr spc="-30" dirty="0">
                <a:latin typeface="Calibri"/>
                <a:cs typeface="Calibri"/>
              </a:rPr>
              <a:t> </a:t>
            </a:r>
            <a:r>
              <a:rPr spc="-20" dirty="0">
                <a:latin typeface="Calibri"/>
                <a:cs typeface="Calibri"/>
              </a:rPr>
              <a:t>host</a:t>
            </a:r>
            <a:endParaRPr dirty="0">
              <a:latin typeface="Calibri"/>
              <a:cs typeface="Calibri"/>
            </a:endParaRPr>
          </a:p>
          <a:p>
            <a:pPr marL="12700" algn="l">
              <a:lnSpc>
                <a:spcPts val="1415"/>
              </a:lnSpc>
            </a:pPr>
            <a:r>
              <a:rPr dirty="0">
                <a:latin typeface="Calibri"/>
                <a:cs typeface="Calibri"/>
              </a:rPr>
              <a:t>troop</a:t>
            </a:r>
            <a:r>
              <a:rPr spc="-20" dirty="0">
                <a:latin typeface="Calibri"/>
                <a:cs typeface="Calibri"/>
              </a:rPr>
              <a:t> </a:t>
            </a:r>
            <a:r>
              <a:rPr dirty="0">
                <a:latin typeface="Calibri"/>
                <a:cs typeface="Calibri"/>
              </a:rPr>
              <a:t>of</a:t>
            </a:r>
            <a:r>
              <a:rPr spc="-15" dirty="0">
                <a:latin typeface="Calibri"/>
                <a:cs typeface="Calibri"/>
              </a:rPr>
              <a:t> </a:t>
            </a:r>
            <a:r>
              <a:rPr dirty="0">
                <a:latin typeface="Calibri"/>
                <a:cs typeface="Calibri"/>
              </a:rPr>
              <a:t>any</a:t>
            </a:r>
            <a:r>
              <a:rPr spc="-25" dirty="0">
                <a:latin typeface="Calibri"/>
                <a:cs typeface="Calibri"/>
              </a:rPr>
              <a:t> </a:t>
            </a:r>
            <a:r>
              <a:rPr dirty="0">
                <a:latin typeface="Calibri"/>
                <a:cs typeface="Calibri"/>
              </a:rPr>
              <a:t>damage</a:t>
            </a:r>
            <a:r>
              <a:rPr spc="-15" dirty="0">
                <a:latin typeface="Calibri"/>
                <a:cs typeface="Calibri"/>
              </a:rPr>
              <a:t> </a:t>
            </a:r>
            <a:r>
              <a:rPr dirty="0">
                <a:latin typeface="Calibri"/>
                <a:cs typeface="Calibri"/>
              </a:rPr>
              <a:t>you</a:t>
            </a:r>
            <a:r>
              <a:rPr spc="-30" dirty="0">
                <a:latin typeface="Calibri"/>
                <a:cs typeface="Calibri"/>
              </a:rPr>
              <a:t> </a:t>
            </a:r>
            <a:r>
              <a:rPr dirty="0">
                <a:latin typeface="Calibri"/>
                <a:cs typeface="Calibri"/>
              </a:rPr>
              <a:t>detect</a:t>
            </a:r>
            <a:r>
              <a:rPr spc="-25" dirty="0">
                <a:latin typeface="Calibri"/>
                <a:cs typeface="Calibri"/>
              </a:rPr>
              <a:t> </a:t>
            </a:r>
            <a:r>
              <a:rPr dirty="0">
                <a:latin typeface="Calibri"/>
                <a:cs typeface="Calibri"/>
              </a:rPr>
              <a:t>upon</a:t>
            </a:r>
            <a:r>
              <a:rPr spc="-20" dirty="0">
                <a:latin typeface="Calibri"/>
                <a:cs typeface="Calibri"/>
              </a:rPr>
              <a:t> </a:t>
            </a:r>
            <a:r>
              <a:rPr spc="-10" dirty="0">
                <a:latin typeface="Calibri"/>
                <a:cs typeface="Calibri"/>
              </a:rPr>
              <a:t>arrival.</a:t>
            </a:r>
            <a:endParaRPr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444626313"/>
              </p:ext>
            </p:extLst>
          </p:nvPr>
        </p:nvGraphicFramePr>
        <p:xfrm>
          <a:off x="1655889" y="2895600"/>
          <a:ext cx="6497511" cy="6003265"/>
        </p:xfrm>
        <a:graphic>
          <a:graphicData uri="http://schemas.openxmlformats.org/drawingml/2006/table">
            <a:tbl>
              <a:tblPr firstRow="1" bandRow="1">
                <a:tableStyleId>{2D5ABB26-0587-4C30-8999-92F81FD0307C}</a:tableStyleId>
              </a:tblPr>
              <a:tblGrid>
                <a:gridCol w="3247021">
                  <a:extLst>
                    <a:ext uri="{9D8B030D-6E8A-4147-A177-3AD203B41FA5}">
                      <a16:colId xmlns:a16="http://schemas.microsoft.com/office/drawing/2014/main" val="20000"/>
                    </a:ext>
                  </a:extLst>
                </a:gridCol>
                <a:gridCol w="3250490">
                  <a:extLst>
                    <a:ext uri="{9D8B030D-6E8A-4147-A177-3AD203B41FA5}">
                      <a16:colId xmlns:a16="http://schemas.microsoft.com/office/drawing/2014/main" val="20001"/>
                    </a:ext>
                  </a:extLst>
                </a:gridCol>
              </a:tblGrid>
              <a:tr h="308767">
                <a:tc gridSpan="2">
                  <a:txBody>
                    <a:bodyPr/>
                    <a:lstStyle/>
                    <a:p>
                      <a:pPr marL="22860" algn="ctr">
                        <a:lnSpc>
                          <a:spcPct val="100000"/>
                        </a:lnSpc>
                        <a:spcBef>
                          <a:spcPts val="605"/>
                        </a:spcBef>
                      </a:pPr>
                      <a:r>
                        <a:rPr sz="1600" b="1" spc="-20" dirty="0">
                          <a:latin typeface="Calibri"/>
                          <a:cs typeface="Calibri"/>
                        </a:rPr>
                        <a:t>Tents</a:t>
                      </a:r>
                      <a:endParaRPr sz="1600" dirty="0">
                        <a:latin typeface="Calibri"/>
                        <a:cs typeface="Calibri"/>
                      </a:endParaRPr>
                    </a:p>
                  </a:txBody>
                  <a:tcPr marL="0" marR="0" marT="768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69575">
                <a:tc>
                  <a:txBody>
                    <a:bodyPr/>
                    <a:lstStyle/>
                    <a:p>
                      <a:pPr marL="78105" algn="ctr">
                        <a:lnSpc>
                          <a:spcPct val="100000"/>
                        </a:lnSpc>
                        <a:spcBef>
                          <a:spcPts val="690"/>
                        </a:spcBef>
                      </a:pPr>
                      <a:r>
                        <a:rPr sz="1600" dirty="0">
                          <a:latin typeface="Calibri"/>
                          <a:cs typeface="Calibri"/>
                        </a:rPr>
                        <a:t>Rips</a:t>
                      </a:r>
                      <a:r>
                        <a:rPr sz="1600" spc="-15" dirty="0">
                          <a:latin typeface="Calibri"/>
                          <a:cs typeface="Calibri"/>
                        </a:rPr>
                        <a:t> </a:t>
                      </a:r>
                      <a:r>
                        <a:rPr sz="1600" dirty="0">
                          <a:latin typeface="Calibri"/>
                          <a:cs typeface="Calibri"/>
                        </a:rPr>
                        <a:t>and</a:t>
                      </a:r>
                      <a:r>
                        <a:rPr sz="1600" spc="-15" dirty="0">
                          <a:latin typeface="Calibri"/>
                          <a:cs typeface="Calibri"/>
                        </a:rPr>
                        <a:t> </a:t>
                      </a:r>
                      <a:r>
                        <a:rPr sz="1600" dirty="0">
                          <a:latin typeface="Calibri"/>
                          <a:cs typeface="Calibri"/>
                        </a:rPr>
                        <a:t>tears</a:t>
                      </a:r>
                      <a:r>
                        <a:rPr sz="1600" spc="-20" dirty="0">
                          <a:latin typeface="Calibri"/>
                          <a:cs typeface="Calibri"/>
                        </a:rPr>
                        <a:t> </a:t>
                      </a:r>
                      <a:r>
                        <a:rPr sz="1600" dirty="0">
                          <a:latin typeface="Calibri"/>
                          <a:cs typeface="Calibri"/>
                        </a:rPr>
                        <a:t>per</a:t>
                      </a:r>
                      <a:r>
                        <a:rPr sz="1600" spc="-5" dirty="0">
                          <a:latin typeface="Calibri"/>
                          <a:cs typeface="Calibri"/>
                        </a:rPr>
                        <a:t> </a:t>
                      </a:r>
                      <a:r>
                        <a:rPr sz="1600" spc="-20" dirty="0">
                          <a:latin typeface="Calibri"/>
                          <a:cs typeface="Calibri"/>
                        </a:rPr>
                        <a:t>inch</a:t>
                      </a:r>
                      <a:endParaRPr sz="1600" dirty="0">
                        <a:latin typeface="Calibri"/>
                        <a:cs typeface="Calibri"/>
                      </a:endParaRPr>
                    </a:p>
                  </a:txBody>
                  <a:tcPr marL="0" marR="0" marT="876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1280" algn="ctr">
                        <a:lnSpc>
                          <a:spcPct val="100000"/>
                        </a:lnSpc>
                        <a:spcBef>
                          <a:spcPts val="690"/>
                        </a:spcBef>
                      </a:pPr>
                      <a:r>
                        <a:rPr sz="1600" spc="-10" dirty="0">
                          <a:latin typeface="Calibri"/>
                          <a:cs typeface="Calibri"/>
                        </a:rPr>
                        <a:t>$10.00</a:t>
                      </a:r>
                      <a:endParaRPr sz="1600">
                        <a:latin typeface="Calibri"/>
                        <a:cs typeface="Calibri"/>
                      </a:endParaRPr>
                    </a:p>
                  </a:txBody>
                  <a:tcPr marL="0" marR="0" marT="876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366872">
                <a:tc>
                  <a:txBody>
                    <a:bodyPr/>
                    <a:lstStyle/>
                    <a:p>
                      <a:pPr marL="78105" algn="ctr">
                        <a:lnSpc>
                          <a:spcPct val="100000"/>
                        </a:lnSpc>
                        <a:spcBef>
                          <a:spcPts val="665"/>
                        </a:spcBef>
                      </a:pPr>
                      <a:r>
                        <a:rPr sz="1600" dirty="0">
                          <a:latin typeface="Calibri"/>
                          <a:cs typeface="Calibri"/>
                        </a:rPr>
                        <a:t>Writing</a:t>
                      </a:r>
                      <a:r>
                        <a:rPr sz="1600" spc="-30" dirty="0">
                          <a:latin typeface="Calibri"/>
                          <a:cs typeface="Calibri"/>
                        </a:rPr>
                        <a:t> </a:t>
                      </a:r>
                      <a:r>
                        <a:rPr sz="1600" dirty="0">
                          <a:latin typeface="Calibri"/>
                          <a:cs typeface="Calibri"/>
                        </a:rPr>
                        <a:t>on</a:t>
                      </a:r>
                      <a:r>
                        <a:rPr sz="1600" spc="-25" dirty="0">
                          <a:latin typeface="Calibri"/>
                          <a:cs typeface="Calibri"/>
                        </a:rPr>
                        <a:t> </a:t>
                      </a:r>
                      <a:r>
                        <a:rPr sz="1600" dirty="0">
                          <a:latin typeface="Calibri"/>
                          <a:cs typeface="Calibri"/>
                        </a:rPr>
                        <a:t>canvas</a:t>
                      </a:r>
                      <a:r>
                        <a:rPr sz="1600" spc="-20" dirty="0">
                          <a:latin typeface="Calibri"/>
                          <a:cs typeface="Calibri"/>
                        </a:rPr>
                        <a:t> </a:t>
                      </a:r>
                      <a:r>
                        <a:rPr sz="1600" dirty="0">
                          <a:latin typeface="Calibri"/>
                          <a:cs typeface="Calibri"/>
                        </a:rPr>
                        <a:t>each</a:t>
                      </a:r>
                      <a:r>
                        <a:rPr sz="1600" spc="-15" dirty="0">
                          <a:latin typeface="Calibri"/>
                          <a:cs typeface="Calibri"/>
                        </a:rPr>
                        <a:t> </a:t>
                      </a:r>
                      <a:r>
                        <a:rPr sz="1600" spc="-20" dirty="0">
                          <a:latin typeface="Calibri"/>
                          <a:cs typeface="Calibri"/>
                        </a:rPr>
                        <a:t>panel</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1280" algn="ctr">
                        <a:lnSpc>
                          <a:spcPct val="100000"/>
                        </a:lnSpc>
                        <a:spcBef>
                          <a:spcPts val="665"/>
                        </a:spcBef>
                      </a:pPr>
                      <a:r>
                        <a:rPr sz="1600" spc="-10" dirty="0">
                          <a:latin typeface="Calibri"/>
                          <a:cs typeface="Calibri"/>
                        </a:rPr>
                        <a:t>$17.50</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366197">
                <a:tc>
                  <a:txBody>
                    <a:bodyPr/>
                    <a:lstStyle/>
                    <a:p>
                      <a:pPr marL="78105" algn="ctr">
                        <a:lnSpc>
                          <a:spcPct val="100000"/>
                        </a:lnSpc>
                        <a:spcBef>
                          <a:spcPts val="665"/>
                        </a:spcBef>
                      </a:pPr>
                      <a:r>
                        <a:rPr sz="1600" dirty="0">
                          <a:latin typeface="Calibri"/>
                          <a:cs typeface="Calibri"/>
                        </a:rPr>
                        <a:t>Destroying</a:t>
                      </a:r>
                      <a:r>
                        <a:rPr sz="1600" spc="-30" dirty="0">
                          <a:latin typeface="Calibri"/>
                          <a:cs typeface="Calibri"/>
                        </a:rPr>
                        <a:t> </a:t>
                      </a:r>
                      <a:r>
                        <a:rPr sz="1600" spc="-10" dirty="0">
                          <a:latin typeface="Calibri"/>
                          <a:cs typeface="Calibri"/>
                        </a:rPr>
                        <a:t>Waterproofing</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1280" algn="ctr">
                        <a:lnSpc>
                          <a:spcPct val="100000"/>
                        </a:lnSpc>
                        <a:spcBef>
                          <a:spcPts val="665"/>
                        </a:spcBef>
                      </a:pPr>
                      <a:r>
                        <a:rPr sz="1600" dirty="0">
                          <a:latin typeface="Calibri"/>
                          <a:cs typeface="Calibri"/>
                        </a:rPr>
                        <a:t>Cost</a:t>
                      </a:r>
                      <a:r>
                        <a:rPr sz="1600" spc="-20" dirty="0">
                          <a:latin typeface="Calibri"/>
                          <a:cs typeface="Calibri"/>
                        </a:rPr>
                        <a:t> </a:t>
                      </a:r>
                      <a:r>
                        <a:rPr sz="1600" dirty="0">
                          <a:latin typeface="Calibri"/>
                          <a:cs typeface="Calibri"/>
                        </a:rPr>
                        <a:t>determined</a:t>
                      </a:r>
                      <a:r>
                        <a:rPr sz="1600" spc="-20" dirty="0">
                          <a:latin typeface="Calibri"/>
                          <a:cs typeface="Calibri"/>
                        </a:rPr>
                        <a:t> </a:t>
                      </a:r>
                      <a:r>
                        <a:rPr sz="1600" dirty="0">
                          <a:latin typeface="Calibri"/>
                          <a:cs typeface="Calibri"/>
                        </a:rPr>
                        <a:t>by</a:t>
                      </a:r>
                      <a:r>
                        <a:rPr sz="1600" spc="-35" dirty="0">
                          <a:latin typeface="Calibri"/>
                          <a:cs typeface="Calibri"/>
                        </a:rPr>
                        <a:t> </a:t>
                      </a:r>
                      <a:r>
                        <a:rPr sz="1600" spc="-10" dirty="0">
                          <a:latin typeface="Calibri"/>
                          <a:cs typeface="Calibri"/>
                        </a:rPr>
                        <a:t>Ranger</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366197">
                <a:tc>
                  <a:txBody>
                    <a:bodyPr/>
                    <a:lstStyle/>
                    <a:p>
                      <a:pPr marL="78105" algn="ctr">
                        <a:lnSpc>
                          <a:spcPct val="100000"/>
                        </a:lnSpc>
                        <a:spcBef>
                          <a:spcPts val="665"/>
                        </a:spcBef>
                      </a:pPr>
                      <a:r>
                        <a:rPr sz="1600" dirty="0">
                          <a:latin typeface="Calibri"/>
                          <a:cs typeface="Calibri"/>
                        </a:rPr>
                        <a:t>Tent</a:t>
                      </a:r>
                      <a:r>
                        <a:rPr sz="1600" spc="-15" dirty="0">
                          <a:latin typeface="Calibri"/>
                          <a:cs typeface="Calibri"/>
                        </a:rPr>
                        <a:t> </a:t>
                      </a:r>
                      <a:r>
                        <a:rPr sz="1600" spc="-10" dirty="0">
                          <a:latin typeface="Calibri"/>
                          <a:cs typeface="Calibri"/>
                        </a:rPr>
                        <a:t>Replacement</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1280" algn="ctr">
                        <a:lnSpc>
                          <a:spcPct val="100000"/>
                        </a:lnSpc>
                        <a:spcBef>
                          <a:spcPts val="665"/>
                        </a:spcBef>
                      </a:pPr>
                      <a:r>
                        <a:rPr sz="1600" spc="-10" dirty="0">
                          <a:latin typeface="Calibri"/>
                          <a:cs typeface="Calibri"/>
                        </a:rPr>
                        <a:t>$500.00</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366197">
                <a:tc>
                  <a:txBody>
                    <a:bodyPr/>
                    <a:lstStyle/>
                    <a:p>
                      <a:pPr marL="78105" algn="ctr">
                        <a:lnSpc>
                          <a:spcPct val="100000"/>
                        </a:lnSpc>
                        <a:spcBef>
                          <a:spcPts val="665"/>
                        </a:spcBef>
                      </a:pPr>
                      <a:r>
                        <a:rPr sz="1600" dirty="0">
                          <a:latin typeface="Calibri"/>
                          <a:cs typeface="Calibri"/>
                        </a:rPr>
                        <a:t>Tarp</a:t>
                      </a:r>
                      <a:r>
                        <a:rPr sz="1600" spc="-5" dirty="0">
                          <a:latin typeface="Calibri"/>
                          <a:cs typeface="Calibri"/>
                        </a:rPr>
                        <a:t> </a:t>
                      </a:r>
                      <a:r>
                        <a:rPr sz="1600" spc="-10" dirty="0">
                          <a:latin typeface="Calibri"/>
                          <a:cs typeface="Calibri"/>
                        </a:rPr>
                        <a:t>Replacement</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1280" algn="ctr">
                        <a:lnSpc>
                          <a:spcPct val="100000"/>
                        </a:lnSpc>
                        <a:spcBef>
                          <a:spcPts val="665"/>
                        </a:spcBef>
                      </a:pPr>
                      <a:r>
                        <a:rPr sz="1600" spc="-10" dirty="0">
                          <a:latin typeface="Calibri"/>
                          <a:cs typeface="Calibri"/>
                        </a:rPr>
                        <a:t>$125.00</a:t>
                      </a:r>
                      <a:endParaRPr sz="1600" dirty="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305389">
                <a:tc gridSpan="2">
                  <a:txBody>
                    <a:bodyPr/>
                    <a:lstStyle/>
                    <a:p>
                      <a:pPr marL="92710" algn="ctr">
                        <a:lnSpc>
                          <a:spcPct val="100000"/>
                        </a:lnSpc>
                        <a:spcBef>
                          <a:spcPts val="580"/>
                        </a:spcBef>
                      </a:pPr>
                      <a:r>
                        <a:rPr sz="1600" b="1" dirty="0">
                          <a:latin typeface="Calibri"/>
                          <a:cs typeface="Calibri"/>
                        </a:rPr>
                        <a:t>Tent</a:t>
                      </a:r>
                      <a:r>
                        <a:rPr sz="1600" b="1" spc="-25" dirty="0">
                          <a:latin typeface="Calibri"/>
                          <a:cs typeface="Calibri"/>
                        </a:rPr>
                        <a:t> </a:t>
                      </a:r>
                      <a:r>
                        <a:rPr sz="1600" b="1" dirty="0">
                          <a:latin typeface="Calibri"/>
                          <a:cs typeface="Calibri"/>
                        </a:rPr>
                        <a:t>Platform</a:t>
                      </a:r>
                      <a:r>
                        <a:rPr sz="1600" b="1" spc="-35" dirty="0">
                          <a:latin typeface="Calibri"/>
                          <a:cs typeface="Calibri"/>
                        </a:rPr>
                        <a:t> </a:t>
                      </a:r>
                      <a:r>
                        <a:rPr sz="1600" b="1" dirty="0">
                          <a:latin typeface="Calibri"/>
                          <a:cs typeface="Calibri"/>
                        </a:rPr>
                        <a:t>and</a:t>
                      </a:r>
                      <a:r>
                        <a:rPr sz="1600" b="1" spc="-25" dirty="0">
                          <a:latin typeface="Calibri"/>
                          <a:cs typeface="Calibri"/>
                        </a:rPr>
                        <a:t> </a:t>
                      </a:r>
                      <a:r>
                        <a:rPr sz="1600" b="1" dirty="0">
                          <a:latin typeface="Calibri"/>
                          <a:cs typeface="Calibri"/>
                        </a:rPr>
                        <a:t>Picnic</a:t>
                      </a:r>
                      <a:r>
                        <a:rPr sz="1600" b="1" spc="-35" dirty="0">
                          <a:latin typeface="Calibri"/>
                          <a:cs typeface="Calibri"/>
                        </a:rPr>
                        <a:t> </a:t>
                      </a:r>
                      <a:r>
                        <a:rPr sz="1600" b="1" spc="-10" dirty="0">
                          <a:latin typeface="Calibri"/>
                          <a:cs typeface="Calibri"/>
                        </a:rPr>
                        <a:t>Tables</a:t>
                      </a:r>
                      <a:endParaRPr sz="1600">
                        <a:latin typeface="Calibri"/>
                        <a:cs typeface="Calibri"/>
                      </a:endParaRPr>
                    </a:p>
                  </a:txBody>
                  <a:tcPr marL="0" marR="0" marT="736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6"/>
                  </a:ext>
                </a:extLst>
              </a:tr>
              <a:tr h="366197">
                <a:tc>
                  <a:txBody>
                    <a:bodyPr/>
                    <a:lstStyle/>
                    <a:p>
                      <a:pPr marL="78105" algn="ctr">
                        <a:lnSpc>
                          <a:spcPct val="100000"/>
                        </a:lnSpc>
                        <a:spcBef>
                          <a:spcPts val="665"/>
                        </a:spcBef>
                      </a:pPr>
                      <a:r>
                        <a:rPr sz="1600" dirty="0">
                          <a:latin typeface="Calibri"/>
                          <a:cs typeface="Calibri"/>
                        </a:rPr>
                        <a:t>New</a:t>
                      </a:r>
                      <a:r>
                        <a:rPr sz="1600" spc="-25" dirty="0">
                          <a:latin typeface="Calibri"/>
                          <a:cs typeface="Calibri"/>
                        </a:rPr>
                        <a:t> </a:t>
                      </a:r>
                      <a:r>
                        <a:rPr sz="1600" dirty="0">
                          <a:latin typeface="Calibri"/>
                          <a:cs typeface="Calibri"/>
                        </a:rPr>
                        <a:t>Board</a:t>
                      </a:r>
                      <a:r>
                        <a:rPr sz="1600" spc="-25" dirty="0">
                          <a:latin typeface="Calibri"/>
                          <a:cs typeface="Calibri"/>
                        </a:rPr>
                        <a:t> </a:t>
                      </a:r>
                      <a:r>
                        <a:rPr sz="1600" spc="-10" dirty="0">
                          <a:latin typeface="Calibri"/>
                          <a:cs typeface="Calibri"/>
                        </a:rPr>
                        <a:t>replacement</a:t>
                      </a:r>
                      <a:endParaRPr sz="1600" dirty="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1280" algn="ctr">
                        <a:lnSpc>
                          <a:spcPct val="100000"/>
                        </a:lnSpc>
                        <a:spcBef>
                          <a:spcPts val="665"/>
                        </a:spcBef>
                      </a:pPr>
                      <a:r>
                        <a:rPr sz="1600" dirty="0">
                          <a:latin typeface="Calibri"/>
                          <a:cs typeface="Calibri"/>
                        </a:rPr>
                        <a:t>Minimum</a:t>
                      </a:r>
                      <a:r>
                        <a:rPr sz="1600" spc="-35" dirty="0">
                          <a:latin typeface="Calibri"/>
                          <a:cs typeface="Calibri"/>
                        </a:rPr>
                        <a:t> </a:t>
                      </a:r>
                      <a:r>
                        <a:rPr sz="1600" spc="-10" dirty="0">
                          <a:latin typeface="Calibri"/>
                          <a:cs typeface="Calibri"/>
                        </a:rPr>
                        <a:t>$7.50</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366197">
                <a:tc>
                  <a:txBody>
                    <a:bodyPr/>
                    <a:lstStyle/>
                    <a:p>
                      <a:pPr marL="78105" algn="ctr">
                        <a:lnSpc>
                          <a:spcPct val="100000"/>
                        </a:lnSpc>
                        <a:spcBef>
                          <a:spcPts val="665"/>
                        </a:spcBef>
                      </a:pPr>
                      <a:r>
                        <a:rPr sz="1600" dirty="0">
                          <a:latin typeface="Calibri"/>
                          <a:cs typeface="Calibri"/>
                        </a:rPr>
                        <a:t>Ridge</a:t>
                      </a:r>
                      <a:r>
                        <a:rPr sz="1600" spc="-5" dirty="0">
                          <a:latin typeface="Calibri"/>
                          <a:cs typeface="Calibri"/>
                        </a:rPr>
                        <a:t> </a:t>
                      </a:r>
                      <a:r>
                        <a:rPr sz="1600" spc="-20" dirty="0">
                          <a:latin typeface="Calibri"/>
                          <a:cs typeface="Calibri"/>
                        </a:rPr>
                        <a:t>Pole</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1280" algn="ctr">
                        <a:lnSpc>
                          <a:spcPct val="100000"/>
                        </a:lnSpc>
                        <a:spcBef>
                          <a:spcPts val="665"/>
                        </a:spcBef>
                      </a:pPr>
                      <a:r>
                        <a:rPr sz="1600" spc="-10" dirty="0">
                          <a:latin typeface="Calibri"/>
                          <a:cs typeface="Calibri"/>
                        </a:rPr>
                        <a:t>$25.00</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366197">
                <a:tc>
                  <a:txBody>
                    <a:bodyPr/>
                    <a:lstStyle/>
                    <a:p>
                      <a:pPr marL="78105" algn="ctr">
                        <a:lnSpc>
                          <a:spcPct val="100000"/>
                        </a:lnSpc>
                        <a:spcBef>
                          <a:spcPts val="665"/>
                        </a:spcBef>
                      </a:pPr>
                      <a:r>
                        <a:rPr sz="1600" spc="-10" dirty="0">
                          <a:latin typeface="Calibri"/>
                          <a:cs typeface="Calibri"/>
                        </a:rPr>
                        <a:t>Uprights</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1280" algn="ctr">
                        <a:lnSpc>
                          <a:spcPct val="100000"/>
                        </a:lnSpc>
                        <a:spcBef>
                          <a:spcPts val="665"/>
                        </a:spcBef>
                      </a:pPr>
                      <a:r>
                        <a:rPr sz="1600" spc="-10" dirty="0">
                          <a:latin typeface="Calibri"/>
                          <a:cs typeface="Calibri"/>
                        </a:rPr>
                        <a:t>$12.50</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9"/>
                  </a:ext>
                </a:extLst>
              </a:tr>
              <a:tr h="369575">
                <a:tc>
                  <a:txBody>
                    <a:bodyPr/>
                    <a:lstStyle/>
                    <a:p>
                      <a:pPr marL="78105" algn="ctr">
                        <a:lnSpc>
                          <a:spcPct val="100000"/>
                        </a:lnSpc>
                        <a:spcBef>
                          <a:spcPts val="690"/>
                        </a:spcBef>
                      </a:pPr>
                      <a:r>
                        <a:rPr sz="1600" dirty="0">
                          <a:latin typeface="Calibri"/>
                          <a:cs typeface="Calibri"/>
                        </a:rPr>
                        <a:t>Tie</a:t>
                      </a:r>
                      <a:r>
                        <a:rPr sz="1600" spc="-20" dirty="0">
                          <a:latin typeface="Calibri"/>
                          <a:cs typeface="Calibri"/>
                        </a:rPr>
                        <a:t> </a:t>
                      </a:r>
                      <a:r>
                        <a:rPr sz="1600" dirty="0">
                          <a:latin typeface="Calibri"/>
                          <a:cs typeface="Calibri"/>
                        </a:rPr>
                        <a:t>down</a:t>
                      </a:r>
                      <a:r>
                        <a:rPr sz="1600" spc="-20" dirty="0">
                          <a:latin typeface="Calibri"/>
                          <a:cs typeface="Calibri"/>
                        </a:rPr>
                        <a:t> </a:t>
                      </a:r>
                      <a:r>
                        <a:rPr sz="1600" dirty="0">
                          <a:latin typeface="Calibri"/>
                          <a:cs typeface="Calibri"/>
                        </a:rPr>
                        <a:t>rails</a:t>
                      </a:r>
                      <a:r>
                        <a:rPr sz="1600" spc="-30" dirty="0">
                          <a:latin typeface="Calibri"/>
                          <a:cs typeface="Calibri"/>
                        </a:rPr>
                        <a:t> </a:t>
                      </a:r>
                      <a:r>
                        <a:rPr sz="1600" dirty="0">
                          <a:latin typeface="Calibri"/>
                          <a:cs typeface="Calibri"/>
                        </a:rPr>
                        <a:t>and</a:t>
                      </a:r>
                      <a:r>
                        <a:rPr sz="1600" spc="-20" dirty="0">
                          <a:latin typeface="Calibri"/>
                          <a:cs typeface="Calibri"/>
                        </a:rPr>
                        <a:t> </a:t>
                      </a:r>
                      <a:r>
                        <a:rPr sz="1600" spc="-10" dirty="0">
                          <a:latin typeface="Calibri"/>
                          <a:cs typeface="Calibri"/>
                        </a:rPr>
                        <a:t>uprights</a:t>
                      </a:r>
                      <a:endParaRPr sz="1600">
                        <a:latin typeface="Calibri"/>
                        <a:cs typeface="Calibri"/>
                      </a:endParaRPr>
                    </a:p>
                  </a:txBody>
                  <a:tcPr marL="0" marR="0" marT="876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1280" algn="ctr">
                        <a:lnSpc>
                          <a:spcPct val="100000"/>
                        </a:lnSpc>
                        <a:spcBef>
                          <a:spcPts val="690"/>
                        </a:spcBef>
                      </a:pPr>
                      <a:r>
                        <a:rPr sz="1600" dirty="0">
                          <a:latin typeface="Calibri"/>
                          <a:cs typeface="Calibri"/>
                        </a:rPr>
                        <a:t>Cost</a:t>
                      </a:r>
                      <a:r>
                        <a:rPr sz="1600" spc="-20" dirty="0">
                          <a:latin typeface="Calibri"/>
                          <a:cs typeface="Calibri"/>
                        </a:rPr>
                        <a:t> </a:t>
                      </a:r>
                      <a:r>
                        <a:rPr sz="1600" dirty="0">
                          <a:latin typeface="Calibri"/>
                          <a:cs typeface="Calibri"/>
                        </a:rPr>
                        <a:t>determined</a:t>
                      </a:r>
                      <a:r>
                        <a:rPr sz="1600" spc="-20" dirty="0">
                          <a:latin typeface="Calibri"/>
                          <a:cs typeface="Calibri"/>
                        </a:rPr>
                        <a:t> </a:t>
                      </a:r>
                      <a:r>
                        <a:rPr sz="1600" dirty="0">
                          <a:latin typeface="Calibri"/>
                          <a:cs typeface="Calibri"/>
                        </a:rPr>
                        <a:t>by</a:t>
                      </a:r>
                      <a:r>
                        <a:rPr sz="1600" spc="-35" dirty="0">
                          <a:latin typeface="Calibri"/>
                          <a:cs typeface="Calibri"/>
                        </a:rPr>
                        <a:t> </a:t>
                      </a:r>
                      <a:r>
                        <a:rPr sz="1600" spc="-10" dirty="0">
                          <a:latin typeface="Calibri"/>
                          <a:cs typeface="Calibri"/>
                        </a:rPr>
                        <a:t>Ranger</a:t>
                      </a:r>
                      <a:endParaRPr sz="1600" dirty="0">
                        <a:latin typeface="Calibri"/>
                        <a:cs typeface="Calibri"/>
                      </a:endParaRPr>
                    </a:p>
                  </a:txBody>
                  <a:tcPr marL="0" marR="0" marT="876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r h="305389">
                <a:tc gridSpan="2">
                  <a:txBody>
                    <a:bodyPr/>
                    <a:lstStyle/>
                    <a:p>
                      <a:pPr marL="42545" algn="ctr">
                        <a:lnSpc>
                          <a:spcPct val="100000"/>
                        </a:lnSpc>
                        <a:spcBef>
                          <a:spcPts val="580"/>
                        </a:spcBef>
                      </a:pPr>
                      <a:r>
                        <a:rPr sz="1600" b="1" dirty="0">
                          <a:latin typeface="Calibri"/>
                          <a:cs typeface="Calibri"/>
                        </a:rPr>
                        <a:t>Other</a:t>
                      </a:r>
                      <a:r>
                        <a:rPr sz="1600" b="1" spc="-40" dirty="0">
                          <a:latin typeface="Calibri"/>
                          <a:cs typeface="Calibri"/>
                        </a:rPr>
                        <a:t> </a:t>
                      </a:r>
                      <a:r>
                        <a:rPr sz="1600" b="1" dirty="0">
                          <a:latin typeface="Calibri"/>
                          <a:cs typeface="Calibri"/>
                        </a:rPr>
                        <a:t>Damage</a:t>
                      </a:r>
                      <a:r>
                        <a:rPr sz="1600" b="1" spc="-35" dirty="0">
                          <a:latin typeface="Calibri"/>
                          <a:cs typeface="Calibri"/>
                        </a:rPr>
                        <a:t> </a:t>
                      </a:r>
                      <a:r>
                        <a:rPr sz="1600" b="1" spc="-20" dirty="0">
                          <a:latin typeface="Calibri"/>
                          <a:cs typeface="Calibri"/>
                        </a:rPr>
                        <a:t>Fees</a:t>
                      </a:r>
                      <a:endParaRPr sz="1600">
                        <a:latin typeface="Calibri"/>
                        <a:cs typeface="Calibri"/>
                      </a:endParaRPr>
                    </a:p>
                  </a:txBody>
                  <a:tcPr marL="0" marR="0" marT="736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1"/>
                  </a:ext>
                </a:extLst>
              </a:tr>
              <a:tr h="366197">
                <a:tc>
                  <a:txBody>
                    <a:bodyPr/>
                    <a:lstStyle/>
                    <a:p>
                      <a:pPr marL="78105" algn="ctr">
                        <a:lnSpc>
                          <a:spcPct val="100000"/>
                        </a:lnSpc>
                        <a:spcBef>
                          <a:spcPts val="665"/>
                        </a:spcBef>
                      </a:pPr>
                      <a:r>
                        <a:rPr sz="1600" dirty="0">
                          <a:latin typeface="Calibri"/>
                          <a:cs typeface="Calibri"/>
                        </a:rPr>
                        <a:t>Permanent</a:t>
                      </a:r>
                      <a:r>
                        <a:rPr sz="1600" spc="-25" dirty="0">
                          <a:latin typeface="Calibri"/>
                          <a:cs typeface="Calibri"/>
                        </a:rPr>
                        <a:t> </a:t>
                      </a:r>
                      <a:r>
                        <a:rPr sz="1600" spc="-10" dirty="0">
                          <a:latin typeface="Calibri"/>
                          <a:cs typeface="Calibri"/>
                        </a:rPr>
                        <a:t>Structures</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1280" algn="ctr">
                        <a:lnSpc>
                          <a:spcPct val="100000"/>
                        </a:lnSpc>
                        <a:spcBef>
                          <a:spcPts val="665"/>
                        </a:spcBef>
                      </a:pPr>
                      <a:r>
                        <a:rPr sz="1600" dirty="0">
                          <a:latin typeface="Calibri"/>
                          <a:cs typeface="Calibri"/>
                        </a:rPr>
                        <a:t>Determined</a:t>
                      </a:r>
                      <a:r>
                        <a:rPr sz="1600" spc="-30" dirty="0">
                          <a:latin typeface="Calibri"/>
                          <a:cs typeface="Calibri"/>
                        </a:rPr>
                        <a:t> </a:t>
                      </a:r>
                      <a:r>
                        <a:rPr sz="1600" dirty="0">
                          <a:latin typeface="Calibri"/>
                          <a:cs typeface="Calibri"/>
                        </a:rPr>
                        <a:t>by</a:t>
                      </a:r>
                      <a:r>
                        <a:rPr sz="1600" spc="-20" dirty="0">
                          <a:latin typeface="Calibri"/>
                          <a:cs typeface="Calibri"/>
                        </a:rPr>
                        <a:t> Case</a:t>
                      </a:r>
                      <a:endParaRPr sz="1600" dirty="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r h="366197">
                <a:tc>
                  <a:txBody>
                    <a:bodyPr/>
                    <a:lstStyle/>
                    <a:p>
                      <a:pPr marL="78105" algn="ctr">
                        <a:lnSpc>
                          <a:spcPct val="100000"/>
                        </a:lnSpc>
                        <a:spcBef>
                          <a:spcPts val="665"/>
                        </a:spcBef>
                      </a:pPr>
                      <a:r>
                        <a:rPr sz="1600" dirty="0">
                          <a:latin typeface="Calibri"/>
                          <a:cs typeface="Calibri"/>
                        </a:rPr>
                        <a:t>Fire</a:t>
                      </a:r>
                      <a:r>
                        <a:rPr sz="1600" spc="5" dirty="0">
                          <a:latin typeface="Calibri"/>
                          <a:cs typeface="Calibri"/>
                        </a:rPr>
                        <a:t> </a:t>
                      </a:r>
                      <a:r>
                        <a:rPr sz="1600" spc="-10" dirty="0">
                          <a:latin typeface="Calibri"/>
                          <a:cs typeface="Calibri"/>
                        </a:rPr>
                        <a:t>Extinguishers</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1280" algn="ctr">
                        <a:lnSpc>
                          <a:spcPct val="100000"/>
                        </a:lnSpc>
                        <a:spcBef>
                          <a:spcPts val="665"/>
                        </a:spcBef>
                      </a:pPr>
                      <a:r>
                        <a:rPr sz="1600" spc="-10" dirty="0">
                          <a:latin typeface="Calibri"/>
                          <a:cs typeface="Calibri"/>
                        </a:rPr>
                        <a:t>$40.00</a:t>
                      </a:r>
                      <a:endParaRPr sz="1600" dirty="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3"/>
                  </a:ext>
                </a:extLst>
              </a:tr>
              <a:tr h="305389">
                <a:tc gridSpan="2">
                  <a:txBody>
                    <a:bodyPr/>
                    <a:lstStyle/>
                    <a:p>
                      <a:pPr marL="24765" algn="ctr">
                        <a:lnSpc>
                          <a:spcPct val="100000"/>
                        </a:lnSpc>
                        <a:spcBef>
                          <a:spcPts val="580"/>
                        </a:spcBef>
                      </a:pPr>
                      <a:r>
                        <a:rPr sz="1600" b="1" dirty="0">
                          <a:latin typeface="Calibri"/>
                          <a:cs typeface="Calibri"/>
                        </a:rPr>
                        <a:t>Environmental</a:t>
                      </a:r>
                      <a:r>
                        <a:rPr sz="1600" b="1" spc="-50" dirty="0">
                          <a:latin typeface="Calibri"/>
                          <a:cs typeface="Calibri"/>
                        </a:rPr>
                        <a:t> </a:t>
                      </a:r>
                      <a:r>
                        <a:rPr sz="1600" b="1" spc="-10" dirty="0">
                          <a:latin typeface="Calibri"/>
                          <a:cs typeface="Calibri"/>
                        </a:rPr>
                        <a:t>Damage</a:t>
                      </a:r>
                      <a:endParaRPr sz="1600" dirty="0">
                        <a:latin typeface="Calibri"/>
                        <a:cs typeface="Calibri"/>
                      </a:endParaRPr>
                    </a:p>
                  </a:txBody>
                  <a:tcPr marL="0" marR="0" marT="736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4"/>
                  </a:ext>
                </a:extLst>
              </a:tr>
              <a:tr h="366197">
                <a:tc>
                  <a:txBody>
                    <a:bodyPr/>
                    <a:lstStyle/>
                    <a:p>
                      <a:pPr marL="78105" algn="ctr">
                        <a:lnSpc>
                          <a:spcPct val="100000"/>
                        </a:lnSpc>
                        <a:spcBef>
                          <a:spcPts val="665"/>
                        </a:spcBef>
                      </a:pPr>
                      <a:r>
                        <a:rPr sz="1600" dirty="0">
                          <a:latin typeface="Calibri"/>
                          <a:cs typeface="Calibri"/>
                        </a:rPr>
                        <a:t>Damage</a:t>
                      </a:r>
                      <a:r>
                        <a:rPr sz="1600" spc="-30" dirty="0">
                          <a:latin typeface="Calibri"/>
                          <a:cs typeface="Calibri"/>
                        </a:rPr>
                        <a:t> </a:t>
                      </a:r>
                      <a:r>
                        <a:rPr sz="1600" dirty="0">
                          <a:latin typeface="Calibri"/>
                          <a:cs typeface="Calibri"/>
                        </a:rPr>
                        <a:t>to</a:t>
                      </a:r>
                      <a:r>
                        <a:rPr sz="1600" spc="-15" dirty="0">
                          <a:latin typeface="Calibri"/>
                          <a:cs typeface="Calibri"/>
                        </a:rPr>
                        <a:t> </a:t>
                      </a:r>
                      <a:r>
                        <a:rPr sz="1600" dirty="0">
                          <a:latin typeface="Calibri"/>
                          <a:cs typeface="Calibri"/>
                        </a:rPr>
                        <a:t>Live</a:t>
                      </a:r>
                      <a:r>
                        <a:rPr sz="1600" spc="-20" dirty="0">
                          <a:latin typeface="Calibri"/>
                          <a:cs typeface="Calibri"/>
                        </a:rPr>
                        <a:t> Trees</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1280" algn="ctr">
                        <a:lnSpc>
                          <a:spcPct val="100000"/>
                        </a:lnSpc>
                        <a:spcBef>
                          <a:spcPts val="665"/>
                        </a:spcBef>
                      </a:pPr>
                      <a:r>
                        <a:rPr sz="1600" spc="-10" dirty="0">
                          <a:latin typeface="Calibri"/>
                          <a:cs typeface="Calibri"/>
                        </a:rPr>
                        <a:t>$20.00</a:t>
                      </a:r>
                      <a:endParaRPr sz="1600" dirty="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5"/>
                  </a:ext>
                </a:extLst>
              </a:tr>
              <a:tr h="316875">
                <a:tc>
                  <a:txBody>
                    <a:bodyPr/>
                    <a:lstStyle/>
                    <a:p>
                      <a:pPr marL="78105" algn="ctr">
                        <a:lnSpc>
                          <a:spcPct val="100000"/>
                        </a:lnSpc>
                        <a:spcBef>
                          <a:spcPts val="665"/>
                        </a:spcBef>
                      </a:pPr>
                      <a:r>
                        <a:rPr sz="1600" dirty="0">
                          <a:latin typeface="Calibri"/>
                          <a:cs typeface="Calibri"/>
                        </a:rPr>
                        <a:t>Improper</a:t>
                      </a:r>
                      <a:r>
                        <a:rPr sz="1600" spc="-15" dirty="0">
                          <a:latin typeface="Calibri"/>
                          <a:cs typeface="Calibri"/>
                        </a:rPr>
                        <a:t> </a:t>
                      </a:r>
                      <a:r>
                        <a:rPr sz="1600" dirty="0">
                          <a:latin typeface="Calibri"/>
                          <a:cs typeface="Calibri"/>
                        </a:rPr>
                        <a:t>Disposal</a:t>
                      </a:r>
                      <a:r>
                        <a:rPr sz="1600" spc="-30" dirty="0">
                          <a:latin typeface="Calibri"/>
                          <a:cs typeface="Calibri"/>
                        </a:rPr>
                        <a:t> </a:t>
                      </a:r>
                      <a:r>
                        <a:rPr sz="1600" dirty="0">
                          <a:latin typeface="Calibri"/>
                          <a:cs typeface="Calibri"/>
                        </a:rPr>
                        <a:t>of</a:t>
                      </a:r>
                      <a:r>
                        <a:rPr sz="1600" spc="-30" dirty="0">
                          <a:latin typeface="Calibri"/>
                          <a:cs typeface="Calibri"/>
                        </a:rPr>
                        <a:t> </a:t>
                      </a:r>
                      <a:r>
                        <a:rPr sz="1600" dirty="0">
                          <a:latin typeface="Calibri"/>
                          <a:cs typeface="Calibri"/>
                        </a:rPr>
                        <a:t>Trash</a:t>
                      </a:r>
                      <a:r>
                        <a:rPr sz="1600" spc="-15" dirty="0">
                          <a:latin typeface="Calibri"/>
                          <a:cs typeface="Calibri"/>
                        </a:rPr>
                        <a:t> </a:t>
                      </a:r>
                      <a:r>
                        <a:rPr sz="1600" dirty="0">
                          <a:latin typeface="Calibri"/>
                          <a:cs typeface="Calibri"/>
                        </a:rPr>
                        <a:t>&amp;</a:t>
                      </a:r>
                      <a:r>
                        <a:rPr sz="1600" spc="-30" dirty="0">
                          <a:latin typeface="Calibri"/>
                          <a:cs typeface="Calibri"/>
                        </a:rPr>
                        <a:t> </a:t>
                      </a:r>
                      <a:r>
                        <a:rPr sz="1600" spc="-10" dirty="0">
                          <a:latin typeface="Calibri"/>
                          <a:cs typeface="Calibri"/>
                        </a:rPr>
                        <a:t>Litter</a:t>
                      </a:r>
                      <a:endParaRPr sz="160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1280" algn="ctr">
                        <a:lnSpc>
                          <a:spcPct val="100000"/>
                        </a:lnSpc>
                        <a:spcBef>
                          <a:spcPts val="665"/>
                        </a:spcBef>
                      </a:pPr>
                      <a:r>
                        <a:rPr sz="1600" spc="-10" dirty="0">
                          <a:latin typeface="Calibri"/>
                          <a:cs typeface="Calibri"/>
                        </a:rPr>
                        <a:t>$10.00</a:t>
                      </a:r>
                      <a:endParaRPr sz="1600" dirty="0">
                        <a:latin typeface="Calibri"/>
                        <a:cs typeface="Calibri"/>
                      </a:endParaRPr>
                    </a:p>
                  </a:txBody>
                  <a:tcPr marL="0" marR="0" marT="844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1174</TotalTime>
  <Words>4880</Words>
  <Application>Microsoft Office PowerPoint</Application>
  <PresentationFormat>Custom</PresentationFormat>
  <Paragraphs>442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Symbol</vt:lpstr>
      <vt:lpstr>Times New Roman</vt:lpstr>
      <vt:lpstr>Office Theme</vt:lpstr>
      <vt:lpstr>2026 Spring Camporee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PATROL ROSTER</vt:lpstr>
      <vt:lpstr>Campsite Inspection Form Unit:   Campsite:   </vt:lpstr>
      <vt:lpstr>BSA Greater Alabama Council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Michael Sutton</dc:creator>
  <cp:keywords>Unrestricted</cp:keywords>
  <cp:lastModifiedBy>Howard Hodge</cp:lastModifiedBy>
  <cp:revision>5</cp:revision>
  <dcterms:created xsi:type="dcterms:W3CDTF">2026-01-05T01:21:34Z</dcterms:created>
  <dcterms:modified xsi:type="dcterms:W3CDTF">2026-03-04T21:21:51Z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2025-03-03T00:00:00Z</vt:filetime>
  </property>
  <property fmtid="{D5CDD505-2E9C-101B-9397-08002B2CF9AE}" pid="3" name="Creator">
    <vt:lpwstr>Microsoft® Word for Microsoft 365</vt:lpwstr>
  </property>
  <property fmtid="{D5CDD505-2E9C-101B-9397-08002B2CF9AE}" pid="4" name="LastSaved">
    <vt:filetime>2026-01-05T00:00:00Z</vt:filetime>
  </property>
  <property fmtid="{D5CDD505-2E9C-101B-9397-08002B2CF9AE}" pid="5" name="Producer">
    <vt:lpwstr>Microsoft® Word for Microsoft 365</vt:lpwstr>
  </property>
  <property fmtid="{D5CDD505-2E9C-101B-9397-08002B2CF9AE}" pid="6" name="MSIP_Label_168304bb-a292-4069-9320-1e3b2b16cab7_Enabled">
    <vt:lpwstr>true</vt:lpwstr>
  </property>
  <property fmtid="{D5CDD505-2E9C-101B-9397-08002B2CF9AE}" pid="7" name="MSIP_Label_168304bb-a292-4069-9320-1e3b2b16cab7_SetDate">
    <vt:lpwstr>2026-01-05T04:13:52Z</vt:lpwstr>
  </property>
  <property fmtid="{D5CDD505-2E9C-101B-9397-08002B2CF9AE}" pid="8" name="MSIP_Label_168304bb-a292-4069-9320-1e3b2b16cab7_Method">
    <vt:lpwstr>Standard</vt:lpwstr>
  </property>
  <property fmtid="{D5CDD505-2E9C-101B-9397-08002B2CF9AE}" pid="9" name="MSIP_Label_168304bb-a292-4069-9320-1e3b2b16cab7_Name">
    <vt:lpwstr>Public</vt:lpwstr>
  </property>
  <property fmtid="{D5CDD505-2E9C-101B-9397-08002B2CF9AE}" pid="10" name="MSIP_Label_168304bb-a292-4069-9320-1e3b2b16cab7_SiteId">
    <vt:lpwstr>f17d71ab-73e8-481c-9101-75ea5da92d34</vt:lpwstr>
  </property>
  <property fmtid="{D5CDD505-2E9C-101B-9397-08002B2CF9AE}" pid="11" name="MSIP_Label_168304bb-a292-4069-9320-1e3b2b16cab7_ActionId">
    <vt:lpwstr>82cf71e2-dbc5-4905-aade-f0414fc0adb8</vt:lpwstr>
  </property>
  <property fmtid="{D5CDD505-2E9C-101B-9397-08002B2CF9AE}" pid="12" name="MSIP_Label_168304bb-a292-4069-9320-1e3b2b16cab7_ContentBits">
    <vt:lpwstr>0</vt:lpwstr>
  </property>
  <property fmtid="{D5CDD505-2E9C-101B-9397-08002B2CF9AE}" pid="13" name="MSIP_Label_168304bb-a292-4069-9320-1e3b2b16cab7_Tag">
    <vt:lpwstr>10, 3, 0, 1</vt:lpwstr>
  </property>
</Properties>
</file>