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7" r:id="rId1"/>
  </p:sldMasterIdLst>
  <p:notesMasterIdLst>
    <p:notesMasterId r:id="rId42"/>
  </p:notesMasterIdLst>
  <p:sldIdLst>
    <p:sldId id="413" r:id="rId2"/>
    <p:sldId id="424" r:id="rId3"/>
    <p:sldId id="303" r:id="rId4"/>
    <p:sldId id="272" r:id="rId5"/>
    <p:sldId id="425" r:id="rId6"/>
    <p:sldId id="426" r:id="rId7"/>
    <p:sldId id="431" r:id="rId8"/>
    <p:sldId id="256" r:id="rId9"/>
    <p:sldId id="274" r:id="rId10"/>
    <p:sldId id="262" r:id="rId11"/>
    <p:sldId id="271" r:id="rId12"/>
    <p:sldId id="434" r:id="rId13"/>
    <p:sldId id="412" r:id="rId14"/>
    <p:sldId id="258" r:id="rId15"/>
    <p:sldId id="423" r:id="rId16"/>
    <p:sldId id="416" r:id="rId17"/>
    <p:sldId id="414" r:id="rId18"/>
    <p:sldId id="265" r:id="rId19"/>
    <p:sldId id="432" r:id="rId20"/>
    <p:sldId id="269" r:id="rId21"/>
    <p:sldId id="259" r:id="rId22"/>
    <p:sldId id="260" r:id="rId23"/>
    <p:sldId id="421" r:id="rId24"/>
    <p:sldId id="263" r:id="rId25"/>
    <p:sldId id="422" r:id="rId26"/>
    <p:sldId id="264" r:id="rId27"/>
    <p:sldId id="418" r:id="rId28"/>
    <p:sldId id="419" r:id="rId29"/>
    <p:sldId id="433" r:id="rId30"/>
    <p:sldId id="266" r:id="rId31"/>
    <p:sldId id="428" r:id="rId32"/>
    <p:sldId id="275" r:id="rId33"/>
    <p:sldId id="278" r:id="rId34"/>
    <p:sldId id="281" r:id="rId35"/>
    <p:sldId id="261" r:id="rId36"/>
    <p:sldId id="430" r:id="rId37"/>
    <p:sldId id="427" r:id="rId38"/>
    <p:sldId id="268" r:id="rId39"/>
    <p:sldId id="283" r:id="rId40"/>
    <p:sldId id="293" r:id="rId41"/>
  </p:sldIdLst>
  <p:sldSz cx="10058400" cy="77724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819" autoAdjust="0"/>
  </p:normalViewPr>
  <p:slideViewPr>
    <p:cSldViewPr>
      <p:cViewPr varScale="1">
        <p:scale>
          <a:sx n="85" d="100"/>
          <a:sy n="85" d="100"/>
        </p:scale>
        <p:origin x="1144" y="2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1126" cy="366059"/>
          </a:xfrm>
          <a:prstGeom prst="rect">
            <a:avLst/>
          </a:prstGeom>
        </p:spPr>
        <p:txBody>
          <a:bodyPr vert="horz" lIns="86737" tIns="43369" rIns="86737" bIns="43369" rtlCol="0"/>
          <a:lstStyle>
            <a:lvl1pPr algn="l">
              <a:defRPr sz="1100"/>
            </a:lvl1pPr>
          </a:lstStyle>
          <a:p>
            <a:endParaRPr lang="en-US"/>
          </a:p>
        </p:txBody>
      </p:sp>
      <p:sp>
        <p:nvSpPr>
          <p:cNvPr id="3" name="Date Placeholder 2"/>
          <p:cNvSpPr>
            <a:spLocks noGrp="1"/>
          </p:cNvSpPr>
          <p:nvPr>
            <p:ph type="dt" idx="1"/>
          </p:nvPr>
        </p:nvSpPr>
        <p:spPr>
          <a:xfrm>
            <a:off x="5438559" y="0"/>
            <a:ext cx="4161126" cy="366059"/>
          </a:xfrm>
          <a:prstGeom prst="rect">
            <a:avLst/>
          </a:prstGeom>
        </p:spPr>
        <p:txBody>
          <a:bodyPr vert="horz" lIns="86737" tIns="43369" rIns="86737" bIns="43369" rtlCol="0"/>
          <a:lstStyle>
            <a:lvl1pPr algn="r">
              <a:defRPr sz="1100"/>
            </a:lvl1pPr>
          </a:lstStyle>
          <a:p>
            <a:fld id="{96E52F84-E65E-49F1-B620-A6FCC5D26893}" type="datetimeFigureOut">
              <a:rPr lang="en-US" smtClean="0"/>
              <a:t>3/15/2025</a:t>
            </a:fld>
            <a:endParaRPr lang="en-US"/>
          </a:p>
        </p:txBody>
      </p:sp>
      <p:sp>
        <p:nvSpPr>
          <p:cNvPr id="4" name="Slide Image Placeholder 3"/>
          <p:cNvSpPr>
            <a:spLocks noGrp="1" noRot="1" noChangeAspect="1"/>
          </p:cNvSpPr>
          <p:nvPr>
            <p:ph type="sldImg" idx="2"/>
          </p:nvPr>
        </p:nvSpPr>
        <p:spPr>
          <a:xfrm>
            <a:off x="3203575" y="914400"/>
            <a:ext cx="3194050" cy="2468563"/>
          </a:xfrm>
          <a:prstGeom prst="rect">
            <a:avLst/>
          </a:prstGeom>
          <a:noFill/>
          <a:ln w="12700">
            <a:solidFill>
              <a:prstClr val="black"/>
            </a:solidFill>
          </a:ln>
        </p:spPr>
        <p:txBody>
          <a:bodyPr vert="horz" lIns="86737" tIns="43369" rIns="86737" bIns="43369" rtlCol="0" anchor="ctr"/>
          <a:lstStyle/>
          <a:p>
            <a:endParaRPr lang="en-US"/>
          </a:p>
        </p:txBody>
      </p:sp>
      <p:sp>
        <p:nvSpPr>
          <p:cNvPr id="5" name="Notes Placeholder 4"/>
          <p:cNvSpPr>
            <a:spLocks noGrp="1"/>
          </p:cNvSpPr>
          <p:nvPr>
            <p:ph type="body" sz="quarter" idx="3"/>
          </p:nvPr>
        </p:nvSpPr>
        <p:spPr>
          <a:xfrm>
            <a:off x="960727" y="3520141"/>
            <a:ext cx="7679748" cy="2880659"/>
          </a:xfrm>
          <a:prstGeom prst="rect">
            <a:avLst/>
          </a:prstGeom>
        </p:spPr>
        <p:txBody>
          <a:bodyPr vert="horz" lIns="86737" tIns="43369" rIns="86737" bIns="433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9143"/>
            <a:ext cx="4161126" cy="366058"/>
          </a:xfrm>
          <a:prstGeom prst="rect">
            <a:avLst/>
          </a:prstGeom>
        </p:spPr>
        <p:txBody>
          <a:bodyPr vert="horz" lIns="86737" tIns="43369" rIns="86737" bIns="43369" rtlCol="0" anchor="b"/>
          <a:lstStyle>
            <a:lvl1pPr algn="l">
              <a:defRPr sz="1100"/>
            </a:lvl1pPr>
          </a:lstStyle>
          <a:p>
            <a:endParaRPr lang="en-US"/>
          </a:p>
        </p:txBody>
      </p:sp>
      <p:sp>
        <p:nvSpPr>
          <p:cNvPr id="7" name="Slide Number Placeholder 6"/>
          <p:cNvSpPr>
            <a:spLocks noGrp="1"/>
          </p:cNvSpPr>
          <p:nvPr>
            <p:ph type="sldNum" sz="quarter" idx="5"/>
          </p:nvPr>
        </p:nvSpPr>
        <p:spPr>
          <a:xfrm>
            <a:off x="5438559" y="6949143"/>
            <a:ext cx="4161126" cy="366058"/>
          </a:xfrm>
          <a:prstGeom prst="rect">
            <a:avLst/>
          </a:prstGeom>
        </p:spPr>
        <p:txBody>
          <a:bodyPr vert="horz" lIns="86737" tIns="43369" rIns="86737" bIns="43369" rtlCol="0" anchor="b"/>
          <a:lstStyle>
            <a:lvl1pPr algn="r">
              <a:defRPr sz="1100"/>
            </a:lvl1pPr>
          </a:lstStyle>
          <a:p>
            <a:fld id="{1BD7E766-0985-41B2-B961-D704D17ED852}" type="slidenum">
              <a:rPr lang="en-US" smtClean="0"/>
              <a:t>‹#›</a:t>
            </a:fld>
            <a:endParaRPr lang="en-US"/>
          </a:p>
        </p:txBody>
      </p:sp>
    </p:spTree>
    <p:extLst>
      <p:ext uri="{BB962C8B-B14F-4D97-AF65-F5344CB8AC3E}">
        <p14:creationId xmlns:p14="http://schemas.microsoft.com/office/powerpoint/2010/main" val="320044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E78CD2A-FB8F-A352-69A7-9A73AD6AFB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4978" indent="-286530">
              <a:defRPr>
                <a:solidFill>
                  <a:schemeClr val="tx1"/>
                </a:solidFill>
                <a:latin typeface="Arial" panose="020B0604020202020204" pitchFamily="34" charset="0"/>
                <a:cs typeface="Arial" panose="020B0604020202020204" pitchFamily="34" charset="0"/>
              </a:defRPr>
            </a:lvl2pPr>
            <a:lvl3pPr marL="1146120" indent="-229224">
              <a:defRPr>
                <a:solidFill>
                  <a:schemeClr val="tx1"/>
                </a:solidFill>
                <a:latin typeface="Arial" panose="020B0604020202020204" pitchFamily="34" charset="0"/>
                <a:cs typeface="Arial" panose="020B0604020202020204" pitchFamily="34" charset="0"/>
              </a:defRPr>
            </a:lvl3pPr>
            <a:lvl4pPr marL="1604569" indent="-229224">
              <a:defRPr>
                <a:solidFill>
                  <a:schemeClr val="tx1"/>
                </a:solidFill>
                <a:latin typeface="Arial" panose="020B0604020202020204" pitchFamily="34" charset="0"/>
                <a:cs typeface="Arial" panose="020B0604020202020204" pitchFamily="34" charset="0"/>
              </a:defRPr>
            </a:lvl4pPr>
            <a:lvl5pPr marL="2063018" indent="-229224">
              <a:defRPr>
                <a:solidFill>
                  <a:schemeClr val="tx1"/>
                </a:solidFill>
                <a:latin typeface="Arial" panose="020B0604020202020204" pitchFamily="34" charset="0"/>
                <a:cs typeface="Arial" panose="020B0604020202020204" pitchFamily="34" charset="0"/>
              </a:defRPr>
            </a:lvl5pPr>
            <a:lvl6pPr marL="2521467"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915"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8363"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812"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34ABE7-73CE-47B5-9231-2DEA5676B918}" type="slidenum">
              <a:rPr lang="en-US" altLang="en-US"/>
              <a:pPr/>
              <a:t>2</a:t>
            </a:fld>
            <a:endParaRPr lang="en-US" altLang="en-US"/>
          </a:p>
        </p:txBody>
      </p:sp>
      <p:sp>
        <p:nvSpPr>
          <p:cNvPr id="9219" name="Rectangle 2">
            <a:extLst>
              <a:ext uri="{FF2B5EF4-FFF2-40B4-BE49-F238E27FC236}">
                <a16:creationId xmlns:a16="http://schemas.microsoft.com/office/drawing/2014/main" id="{8E2F96A9-95C3-7B6C-D1E4-C95E81443E6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5AC49DB5-1A0C-B146-D7CE-9880D3630F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617940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E78CD2A-FB8F-A352-69A7-9A73AD6AFB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4978" indent="-286530">
              <a:defRPr>
                <a:solidFill>
                  <a:schemeClr val="tx1"/>
                </a:solidFill>
                <a:latin typeface="Arial" panose="020B0604020202020204" pitchFamily="34" charset="0"/>
                <a:cs typeface="Arial" panose="020B0604020202020204" pitchFamily="34" charset="0"/>
              </a:defRPr>
            </a:lvl2pPr>
            <a:lvl3pPr marL="1146120" indent="-229224">
              <a:defRPr>
                <a:solidFill>
                  <a:schemeClr val="tx1"/>
                </a:solidFill>
                <a:latin typeface="Arial" panose="020B0604020202020204" pitchFamily="34" charset="0"/>
                <a:cs typeface="Arial" panose="020B0604020202020204" pitchFamily="34" charset="0"/>
              </a:defRPr>
            </a:lvl3pPr>
            <a:lvl4pPr marL="1604569" indent="-229224">
              <a:defRPr>
                <a:solidFill>
                  <a:schemeClr val="tx1"/>
                </a:solidFill>
                <a:latin typeface="Arial" panose="020B0604020202020204" pitchFamily="34" charset="0"/>
                <a:cs typeface="Arial" panose="020B0604020202020204" pitchFamily="34" charset="0"/>
              </a:defRPr>
            </a:lvl4pPr>
            <a:lvl5pPr marL="2063018" indent="-229224">
              <a:defRPr>
                <a:solidFill>
                  <a:schemeClr val="tx1"/>
                </a:solidFill>
                <a:latin typeface="Arial" panose="020B0604020202020204" pitchFamily="34" charset="0"/>
                <a:cs typeface="Arial" panose="020B0604020202020204" pitchFamily="34" charset="0"/>
              </a:defRPr>
            </a:lvl5pPr>
            <a:lvl6pPr marL="2521467"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915"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8363"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812"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34ABE7-73CE-47B5-9231-2DEA5676B918}" type="slidenum">
              <a:rPr lang="en-US" altLang="en-US"/>
              <a:pPr/>
              <a:t>4</a:t>
            </a:fld>
            <a:endParaRPr lang="en-US" altLang="en-US"/>
          </a:p>
        </p:txBody>
      </p:sp>
      <p:sp>
        <p:nvSpPr>
          <p:cNvPr id="9219" name="Rectangle 2">
            <a:extLst>
              <a:ext uri="{FF2B5EF4-FFF2-40B4-BE49-F238E27FC236}">
                <a16:creationId xmlns:a16="http://schemas.microsoft.com/office/drawing/2014/main" id="{8E2F96A9-95C3-7B6C-D1E4-C95E81443E6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5AC49DB5-1A0C-B146-D7CE-9880D3630F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E78CD2A-FB8F-A352-69A7-9A73AD6AFB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4978" indent="-286530">
              <a:defRPr>
                <a:solidFill>
                  <a:schemeClr val="tx1"/>
                </a:solidFill>
                <a:latin typeface="Arial" panose="020B0604020202020204" pitchFamily="34" charset="0"/>
                <a:cs typeface="Arial" panose="020B0604020202020204" pitchFamily="34" charset="0"/>
              </a:defRPr>
            </a:lvl2pPr>
            <a:lvl3pPr marL="1146120" indent="-229224">
              <a:defRPr>
                <a:solidFill>
                  <a:schemeClr val="tx1"/>
                </a:solidFill>
                <a:latin typeface="Arial" panose="020B0604020202020204" pitchFamily="34" charset="0"/>
                <a:cs typeface="Arial" panose="020B0604020202020204" pitchFamily="34" charset="0"/>
              </a:defRPr>
            </a:lvl3pPr>
            <a:lvl4pPr marL="1604569" indent="-229224">
              <a:defRPr>
                <a:solidFill>
                  <a:schemeClr val="tx1"/>
                </a:solidFill>
                <a:latin typeface="Arial" panose="020B0604020202020204" pitchFamily="34" charset="0"/>
                <a:cs typeface="Arial" panose="020B0604020202020204" pitchFamily="34" charset="0"/>
              </a:defRPr>
            </a:lvl4pPr>
            <a:lvl5pPr marL="2063018" indent="-229224">
              <a:defRPr>
                <a:solidFill>
                  <a:schemeClr val="tx1"/>
                </a:solidFill>
                <a:latin typeface="Arial" panose="020B0604020202020204" pitchFamily="34" charset="0"/>
                <a:cs typeface="Arial" panose="020B0604020202020204" pitchFamily="34" charset="0"/>
              </a:defRPr>
            </a:lvl5pPr>
            <a:lvl6pPr marL="2521467"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915"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8363"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812"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34ABE7-73CE-47B5-9231-2DEA5676B918}" type="slidenum">
              <a:rPr lang="en-US" altLang="en-US"/>
              <a:pPr/>
              <a:t>5</a:t>
            </a:fld>
            <a:endParaRPr lang="en-US" altLang="en-US"/>
          </a:p>
        </p:txBody>
      </p:sp>
      <p:sp>
        <p:nvSpPr>
          <p:cNvPr id="9219" name="Rectangle 2">
            <a:extLst>
              <a:ext uri="{FF2B5EF4-FFF2-40B4-BE49-F238E27FC236}">
                <a16:creationId xmlns:a16="http://schemas.microsoft.com/office/drawing/2014/main" id="{8E2F96A9-95C3-7B6C-D1E4-C95E81443E6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5AC49DB5-1A0C-B146-D7CE-9880D3630F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72308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E78CD2A-FB8F-A352-69A7-9A73AD6AFB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4978" indent="-286530">
              <a:defRPr>
                <a:solidFill>
                  <a:schemeClr val="tx1"/>
                </a:solidFill>
                <a:latin typeface="Arial" panose="020B0604020202020204" pitchFamily="34" charset="0"/>
                <a:cs typeface="Arial" panose="020B0604020202020204" pitchFamily="34" charset="0"/>
              </a:defRPr>
            </a:lvl2pPr>
            <a:lvl3pPr marL="1146120" indent="-229224">
              <a:defRPr>
                <a:solidFill>
                  <a:schemeClr val="tx1"/>
                </a:solidFill>
                <a:latin typeface="Arial" panose="020B0604020202020204" pitchFamily="34" charset="0"/>
                <a:cs typeface="Arial" panose="020B0604020202020204" pitchFamily="34" charset="0"/>
              </a:defRPr>
            </a:lvl3pPr>
            <a:lvl4pPr marL="1604569" indent="-229224">
              <a:defRPr>
                <a:solidFill>
                  <a:schemeClr val="tx1"/>
                </a:solidFill>
                <a:latin typeface="Arial" panose="020B0604020202020204" pitchFamily="34" charset="0"/>
                <a:cs typeface="Arial" panose="020B0604020202020204" pitchFamily="34" charset="0"/>
              </a:defRPr>
            </a:lvl4pPr>
            <a:lvl5pPr marL="2063018" indent="-229224">
              <a:defRPr>
                <a:solidFill>
                  <a:schemeClr val="tx1"/>
                </a:solidFill>
                <a:latin typeface="Arial" panose="020B0604020202020204" pitchFamily="34" charset="0"/>
                <a:cs typeface="Arial" panose="020B0604020202020204" pitchFamily="34" charset="0"/>
              </a:defRPr>
            </a:lvl5pPr>
            <a:lvl6pPr marL="2521467"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915"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8363"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812"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34ABE7-73CE-47B5-9231-2DEA5676B918}" type="slidenum">
              <a:rPr lang="en-US" altLang="en-US"/>
              <a:pPr/>
              <a:t>6</a:t>
            </a:fld>
            <a:endParaRPr lang="en-US" altLang="en-US"/>
          </a:p>
        </p:txBody>
      </p:sp>
      <p:sp>
        <p:nvSpPr>
          <p:cNvPr id="9219" name="Rectangle 2">
            <a:extLst>
              <a:ext uri="{FF2B5EF4-FFF2-40B4-BE49-F238E27FC236}">
                <a16:creationId xmlns:a16="http://schemas.microsoft.com/office/drawing/2014/main" id="{8E2F96A9-95C3-7B6C-D1E4-C95E81443E6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5AC49DB5-1A0C-B146-D7CE-9880D3630F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97098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582464B-42E9-332E-0B58-E78F4543C8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4978" indent="-286530">
              <a:defRPr>
                <a:solidFill>
                  <a:schemeClr val="tx1"/>
                </a:solidFill>
                <a:latin typeface="Arial" panose="020B0604020202020204" pitchFamily="34" charset="0"/>
                <a:cs typeface="Arial" panose="020B0604020202020204" pitchFamily="34" charset="0"/>
              </a:defRPr>
            </a:lvl2pPr>
            <a:lvl3pPr marL="1146120" indent="-229224">
              <a:defRPr>
                <a:solidFill>
                  <a:schemeClr val="tx1"/>
                </a:solidFill>
                <a:latin typeface="Arial" panose="020B0604020202020204" pitchFamily="34" charset="0"/>
                <a:cs typeface="Arial" panose="020B0604020202020204" pitchFamily="34" charset="0"/>
              </a:defRPr>
            </a:lvl3pPr>
            <a:lvl4pPr marL="1604569" indent="-229224">
              <a:defRPr>
                <a:solidFill>
                  <a:schemeClr val="tx1"/>
                </a:solidFill>
                <a:latin typeface="Arial" panose="020B0604020202020204" pitchFamily="34" charset="0"/>
                <a:cs typeface="Arial" panose="020B0604020202020204" pitchFamily="34" charset="0"/>
              </a:defRPr>
            </a:lvl4pPr>
            <a:lvl5pPr marL="2063018" indent="-229224">
              <a:defRPr>
                <a:solidFill>
                  <a:schemeClr val="tx1"/>
                </a:solidFill>
                <a:latin typeface="Arial" panose="020B0604020202020204" pitchFamily="34" charset="0"/>
                <a:cs typeface="Arial" panose="020B0604020202020204" pitchFamily="34" charset="0"/>
              </a:defRPr>
            </a:lvl5pPr>
            <a:lvl6pPr marL="2521467"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915"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8363"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812"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522F12-99E8-422A-8DF7-5C6F00EA2166}" type="slidenum">
              <a:rPr lang="en-US" altLang="en-US"/>
              <a:pPr/>
              <a:t>7</a:t>
            </a:fld>
            <a:endParaRPr lang="en-US" altLang="en-US"/>
          </a:p>
        </p:txBody>
      </p:sp>
      <p:sp>
        <p:nvSpPr>
          <p:cNvPr id="16387" name="Rectangle 2">
            <a:extLst>
              <a:ext uri="{FF2B5EF4-FFF2-40B4-BE49-F238E27FC236}">
                <a16:creationId xmlns:a16="http://schemas.microsoft.com/office/drawing/2014/main" id="{D45F1F37-4E14-9246-79C2-A3764F13F0B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2BB17900-229C-1CC6-88C3-7AB36FF202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80861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582464B-42E9-332E-0B58-E78F4543C8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4978" indent="-286530">
              <a:defRPr>
                <a:solidFill>
                  <a:schemeClr val="tx1"/>
                </a:solidFill>
                <a:latin typeface="Arial" panose="020B0604020202020204" pitchFamily="34" charset="0"/>
                <a:cs typeface="Arial" panose="020B0604020202020204" pitchFamily="34" charset="0"/>
              </a:defRPr>
            </a:lvl2pPr>
            <a:lvl3pPr marL="1146120" indent="-229224">
              <a:defRPr>
                <a:solidFill>
                  <a:schemeClr val="tx1"/>
                </a:solidFill>
                <a:latin typeface="Arial" panose="020B0604020202020204" pitchFamily="34" charset="0"/>
                <a:cs typeface="Arial" panose="020B0604020202020204" pitchFamily="34" charset="0"/>
              </a:defRPr>
            </a:lvl3pPr>
            <a:lvl4pPr marL="1604569" indent="-229224">
              <a:defRPr>
                <a:solidFill>
                  <a:schemeClr val="tx1"/>
                </a:solidFill>
                <a:latin typeface="Arial" panose="020B0604020202020204" pitchFamily="34" charset="0"/>
                <a:cs typeface="Arial" panose="020B0604020202020204" pitchFamily="34" charset="0"/>
              </a:defRPr>
            </a:lvl4pPr>
            <a:lvl5pPr marL="2063018" indent="-229224">
              <a:defRPr>
                <a:solidFill>
                  <a:schemeClr val="tx1"/>
                </a:solidFill>
                <a:latin typeface="Arial" panose="020B0604020202020204" pitchFamily="34" charset="0"/>
                <a:cs typeface="Arial" panose="020B0604020202020204" pitchFamily="34" charset="0"/>
              </a:defRPr>
            </a:lvl5pPr>
            <a:lvl6pPr marL="2521467"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915"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8363"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812"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522F12-99E8-422A-8DF7-5C6F00EA2166}" type="slidenum">
              <a:rPr lang="en-US" altLang="en-US"/>
              <a:pPr/>
              <a:t>9</a:t>
            </a:fld>
            <a:endParaRPr lang="en-US" altLang="en-US"/>
          </a:p>
        </p:txBody>
      </p:sp>
      <p:sp>
        <p:nvSpPr>
          <p:cNvPr id="16387" name="Rectangle 2">
            <a:extLst>
              <a:ext uri="{FF2B5EF4-FFF2-40B4-BE49-F238E27FC236}">
                <a16:creationId xmlns:a16="http://schemas.microsoft.com/office/drawing/2014/main" id="{D45F1F37-4E14-9246-79C2-A3764F13F0B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2BB17900-229C-1CC6-88C3-7AB36FF202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1162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582464B-42E9-332E-0B58-E78F4543C8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4978" indent="-286530">
              <a:defRPr>
                <a:solidFill>
                  <a:schemeClr val="tx1"/>
                </a:solidFill>
                <a:latin typeface="Arial" panose="020B0604020202020204" pitchFamily="34" charset="0"/>
                <a:cs typeface="Arial" panose="020B0604020202020204" pitchFamily="34" charset="0"/>
              </a:defRPr>
            </a:lvl2pPr>
            <a:lvl3pPr marL="1146120" indent="-229224">
              <a:defRPr>
                <a:solidFill>
                  <a:schemeClr val="tx1"/>
                </a:solidFill>
                <a:latin typeface="Arial" panose="020B0604020202020204" pitchFamily="34" charset="0"/>
                <a:cs typeface="Arial" panose="020B0604020202020204" pitchFamily="34" charset="0"/>
              </a:defRPr>
            </a:lvl3pPr>
            <a:lvl4pPr marL="1604569" indent="-229224">
              <a:defRPr>
                <a:solidFill>
                  <a:schemeClr val="tx1"/>
                </a:solidFill>
                <a:latin typeface="Arial" panose="020B0604020202020204" pitchFamily="34" charset="0"/>
                <a:cs typeface="Arial" panose="020B0604020202020204" pitchFamily="34" charset="0"/>
              </a:defRPr>
            </a:lvl4pPr>
            <a:lvl5pPr marL="2063018" indent="-229224">
              <a:defRPr>
                <a:solidFill>
                  <a:schemeClr val="tx1"/>
                </a:solidFill>
                <a:latin typeface="Arial" panose="020B0604020202020204" pitchFamily="34" charset="0"/>
                <a:cs typeface="Arial" panose="020B0604020202020204" pitchFamily="34" charset="0"/>
              </a:defRPr>
            </a:lvl5pPr>
            <a:lvl6pPr marL="2521467"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915"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8363"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812" indent="-2292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522F12-99E8-422A-8DF7-5C6F00EA2166}" type="slidenum">
              <a:rPr lang="en-US" altLang="en-US"/>
              <a:pPr/>
              <a:t>13</a:t>
            </a:fld>
            <a:endParaRPr lang="en-US" altLang="en-US"/>
          </a:p>
        </p:txBody>
      </p:sp>
      <p:sp>
        <p:nvSpPr>
          <p:cNvPr id="16387" name="Rectangle 2">
            <a:extLst>
              <a:ext uri="{FF2B5EF4-FFF2-40B4-BE49-F238E27FC236}">
                <a16:creationId xmlns:a16="http://schemas.microsoft.com/office/drawing/2014/main" id="{D45F1F37-4E14-9246-79C2-A3764F13F0B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2BB17900-229C-1CC6-88C3-7AB36FF202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6658" y="2849882"/>
            <a:ext cx="7260496" cy="2564485"/>
          </a:xfrm>
        </p:spPr>
        <p:txBody>
          <a:bodyPr anchor="b">
            <a:normAutofit/>
          </a:bodyPr>
          <a:lstStyle>
            <a:lvl1pPr>
              <a:defRPr sz="5940"/>
            </a:lvl1pPr>
          </a:lstStyle>
          <a:p>
            <a:r>
              <a:rPr lang="en-US"/>
              <a:t>Click to edit Master title style</a:t>
            </a:r>
            <a:endParaRPr lang="en-US" dirty="0"/>
          </a:p>
        </p:txBody>
      </p:sp>
      <p:sp>
        <p:nvSpPr>
          <p:cNvPr id="3" name="Subtitle 2"/>
          <p:cNvSpPr>
            <a:spLocks noGrp="1"/>
          </p:cNvSpPr>
          <p:nvPr>
            <p:ph type="subTitle" idx="1"/>
          </p:nvPr>
        </p:nvSpPr>
        <p:spPr>
          <a:xfrm>
            <a:off x="2136658" y="5414365"/>
            <a:ext cx="7260496" cy="1276454"/>
          </a:xfrm>
        </p:spPr>
        <p:txBody>
          <a:bodyPr anchor="t"/>
          <a:lstStyle>
            <a:lvl1pPr marL="0" indent="0" algn="l">
              <a:buNone/>
              <a:defRPr>
                <a:solidFill>
                  <a:schemeClr val="tx1">
                    <a:lumMod val="65000"/>
                    <a:lumOff val="3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4890" y="4897313"/>
            <a:ext cx="1535020" cy="886018"/>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65667" y="5133481"/>
            <a:ext cx="643476" cy="41380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901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690880"/>
            <a:ext cx="7251184" cy="3532645"/>
          </a:xfrm>
        </p:spPr>
        <p:txBody>
          <a:bodyPr anchor="ctr">
            <a:normAutofit/>
          </a:bodyPr>
          <a:lstStyle>
            <a:lvl1pPr algn="l">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136657" y="4934585"/>
            <a:ext cx="7251184" cy="1763313"/>
          </a:xfrm>
        </p:spPr>
        <p:txBody>
          <a:bodyPr anchor="ctr">
            <a:normAutofit/>
          </a:bodyPr>
          <a:lstStyle>
            <a:lvl1pPr marL="0" indent="0" algn="l">
              <a:buNone/>
              <a:defRPr sz="198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3588731"/>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3676693"/>
            <a:ext cx="643476" cy="41380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8525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6936" y="690880"/>
            <a:ext cx="6720546" cy="3281680"/>
          </a:xfrm>
        </p:spPr>
        <p:txBody>
          <a:bodyPr anchor="ctr">
            <a:normAutofit/>
          </a:bodyPr>
          <a:lstStyle>
            <a:lvl1pPr algn="l">
              <a:defRPr sz="528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657569" y="3972560"/>
            <a:ext cx="6219277" cy="431800"/>
          </a:xfrm>
        </p:spPr>
        <p:txBody>
          <a:bodyPr anchor="ctr">
            <a:noAutofit/>
          </a:bodyPr>
          <a:lstStyle>
            <a:lvl1pPr marL="0" indent="0">
              <a:buFontTx/>
              <a:buNone/>
              <a:defRPr sz="1760">
                <a:solidFill>
                  <a:schemeClr val="tx1">
                    <a:lumMod val="50000"/>
                    <a:lumOff val="50000"/>
                  </a:schemeClr>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3" name="Text Placeholder 2"/>
          <p:cNvSpPr>
            <a:spLocks noGrp="1"/>
          </p:cNvSpPr>
          <p:nvPr>
            <p:ph type="body" idx="1"/>
          </p:nvPr>
        </p:nvSpPr>
        <p:spPr>
          <a:xfrm>
            <a:off x="2136657" y="4934585"/>
            <a:ext cx="7251184" cy="1763313"/>
          </a:xfrm>
        </p:spPr>
        <p:txBody>
          <a:bodyPr anchor="ctr">
            <a:normAutofit/>
          </a:bodyPr>
          <a:lstStyle>
            <a:lvl1pPr marL="0" indent="0" algn="l">
              <a:buNone/>
              <a:defRPr sz="198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64" y="3588731"/>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3676693"/>
            <a:ext cx="643476" cy="413808"/>
          </a:xfrm>
        </p:spPr>
        <p:txBody>
          <a:bodyPr/>
          <a:lstStyle/>
          <a:p>
            <a:fld id="{B6F15528-21DE-4FAA-801E-634DDDAF4B2B}" type="slidenum">
              <a:rPr lang="en-US" smtClean="0"/>
              <a:t>‹#›</a:t>
            </a:fld>
            <a:endParaRPr lang="en-US"/>
          </a:p>
        </p:txBody>
      </p:sp>
      <p:sp>
        <p:nvSpPr>
          <p:cNvPr id="14" name="TextBox 13"/>
          <p:cNvSpPr txBox="1"/>
          <p:nvPr/>
        </p:nvSpPr>
        <p:spPr>
          <a:xfrm>
            <a:off x="1989148" y="734406"/>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
        <p:nvSpPr>
          <p:cNvPr id="15" name="TextBox 14"/>
          <p:cNvSpPr txBox="1"/>
          <p:nvPr/>
        </p:nvSpPr>
        <p:spPr>
          <a:xfrm>
            <a:off x="8986487" y="329268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043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36657" y="2763522"/>
            <a:ext cx="7251184" cy="3088158"/>
          </a:xfrm>
        </p:spPr>
        <p:txBody>
          <a:bodyPr anchor="b">
            <a:normAutofit/>
          </a:bodyPr>
          <a:lstStyle>
            <a:lvl1pPr algn="l">
              <a:defRPr sz="5280" b="0"/>
            </a:lvl1pPr>
          </a:lstStyle>
          <a:p>
            <a:r>
              <a:rPr lang="en-US"/>
              <a:t>Click to edit Master title style</a:t>
            </a:r>
            <a:endParaRPr lang="en-US" dirty="0"/>
          </a:p>
        </p:txBody>
      </p:sp>
      <p:sp>
        <p:nvSpPr>
          <p:cNvPr id="4" name="Text Placeholder 3"/>
          <p:cNvSpPr>
            <a:spLocks noGrp="1"/>
          </p:cNvSpPr>
          <p:nvPr>
            <p:ph type="body" sz="half" idx="2"/>
          </p:nvPr>
        </p:nvSpPr>
        <p:spPr>
          <a:xfrm>
            <a:off x="2136657" y="5872480"/>
            <a:ext cx="7251184"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4" y="5565415"/>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5647500"/>
            <a:ext cx="643476" cy="41380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88557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406936" y="690880"/>
            <a:ext cx="6720546" cy="3281680"/>
          </a:xfrm>
        </p:spPr>
        <p:txBody>
          <a:bodyPr anchor="ctr">
            <a:normAutofit/>
          </a:bodyPr>
          <a:lstStyle>
            <a:lvl1pPr algn="l">
              <a:defRPr sz="528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36657" y="4922520"/>
            <a:ext cx="7357121" cy="949960"/>
          </a:xfrm>
        </p:spPr>
        <p:txBody>
          <a:bodyPr anchor="b">
            <a:noAutofit/>
          </a:bodyPr>
          <a:lstStyle>
            <a:lvl1pPr marL="0" indent="0">
              <a:buFontTx/>
              <a:buNone/>
              <a:defRPr sz="2640">
                <a:solidFill>
                  <a:schemeClr val="accent1"/>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36657" y="5872480"/>
            <a:ext cx="7357121"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64" y="5565415"/>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5647500"/>
            <a:ext cx="643476" cy="413808"/>
          </a:xfrm>
        </p:spPr>
        <p:txBody>
          <a:bodyPr/>
          <a:lstStyle/>
          <a:p>
            <a:fld id="{B6F15528-21DE-4FAA-801E-634DDDAF4B2B}" type="slidenum">
              <a:rPr lang="en-US" smtClean="0"/>
              <a:t>‹#›</a:t>
            </a:fld>
            <a:endParaRPr lang="en-US"/>
          </a:p>
        </p:txBody>
      </p:sp>
      <p:sp>
        <p:nvSpPr>
          <p:cNvPr id="11" name="TextBox 10"/>
          <p:cNvSpPr txBox="1"/>
          <p:nvPr/>
        </p:nvSpPr>
        <p:spPr>
          <a:xfrm>
            <a:off x="1989148" y="734406"/>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
        <p:nvSpPr>
          <p:cNvPr id="12" name="TextBox 11"/>
          <p:cNvSpPr txBox="1"/>
          <p:nvPr/>
        </p:nvSpPr>
        <p:spPr>
          <a:xfrm>
            <a:off x="8986487" y="3292680"/>
            <a:ext cx="503051" cy="662746"/>
          </a:xfrm>
          <a:prstGeom prst="rect">
            <a:avLst/>
          </a:prstGeom>
        </p:spPr>
        <p:txBody>
          <a:bodyPr vert="horz" lIns="100584" tIns="50292" rIns="100584" bIns="50292" rtlCol="0" anchor="ctr">
            <a:noAutofit/>
          </a:bodyPr>
          <a:lstStyle/>
          <a:p>
            <a:pPr lvl="0"/>
            <a:r>
              <a:rPr lang="en-US" sz="8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9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36658" y="711061"/>
            <a:ext cx="7251182" cy="3264023"/>
          </a:xfrm>
        </p:spPr>
        <p:txBody>
          <a:bodyPr anchor="ctr">
            <a:normAutofit/>
          </a:bodyPr>
          <a:lstStyle>
            <a:lvl1pPr algn="l">
              <a:defRPr sz="5280" b="0"/>
            </a:lvl1pPr>
          </a:lstStyle>
          <a:p>
            <a:r>
              <a:rPr lang="en-US"/>
              <a:t>Click to edit Master title style</a:t>
            </a:r>
            <a:endParaRPr lang="en-US" dirty="0"/>
          </a:p>
        </p:txBody>
      </p:sp>
      <p:sp>
        <p:nvSpPr>
          <p:cNvPr id="21" name="Text Placeholder 9"/>
          <p:cNvSpPr>
            <a:spLocks noGrp="1"/>
          </p:cNvSpPr>
          <p:nvPr>
            <p:ph type="body" sz="quarter" idx="13"/>
          </p:nvPr>
        </p:nvSpPr>
        <p:spPr>
          <a:xfrm>
            <a:off x="2136657" y="4922520"/>
            <a:ext cx="7251184" cy="949960"/>
          </a:xfrm>
        </p:spPr>
        <p:txBody>
          <a:bodyPr anchor="b">
            <a:noAutofit/>
          </a:bodyPr>
          <a:lstStyle>
            <a:lvl1pPr marL="0" indent="0">
              <a:buFontTx/>
              <a:buNone/>
              <a:defRPr sz="2640">
                <a:solidFill>
                  <a:schemeClr val="accent1"/>
                </a:solidFill>
              </a:defRPr>
            </a:lvl1pPr>
            <a:lvl2pPr marL="502920" indent="0">
              <a:buFontTx/>
              <a:buNone/>
              <a:defRPr/>
            </a:lvl2pPr>
            <a:lvl3pPr marL="1005840" indent="0">
              <a:buFontTx/>
              <a:buNone/>
              <a:defRPr/>
            </a:lvl3pPr>
            <a:lvl4pPr marL="1508760" indent="0">
              <a:buFontTx/>
              <a:buNone/>
              <a:defRPr/>
            </a:lvl4pPr>
            <a:lvl5pPr marL="201168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36657" y="5872480"/>
            <a:ext cx="7251184" cy="826905"/>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5565415"/>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5647500"/>
            <a:ext cx="643476" cy="41380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7976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205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6389" y="711061"/>
            <a:ext cx="1821745" cy="598832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36658" y="711061"/>
            <a:ext cx="5187983" cy="59883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830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9722" y="707325"/>
            <a:ext cx="7248119" cy="1451675"/>
          </a:xfrm>
        </p:spPr>
        <p:txBody>
          <a:bodyPr/>
          <a:lstStyle/>
          <a:p>
            <a:r>
              <a:rPr lang="en-US"/>
              <a:t>Click to edit Master title style</a:t>
            </a:r>
            <a:endParaRPr lang="en-US" dirty="0"/>
          </a:p>
        </p:txBody>
      </p:sp>
      <p:sp>
        <p:nvSpPr>
          <p:cNvPr id="3" name="Content Placeholder 2"/>
          <p:cNvSpPr>
            <a:spLocks noGrp="1"/>
          </p:cNvSpPr>
          <p:nvPr>
            <p:ph idx="1"/>
          </p:nvPr>
        </p:nvSpPr>
        <p:spPr>
          <a:xfrm>
            <a:off x="2136657" y="2418080"/>
            <a:ext cx="7251184" cy="4281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539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6657" y="2351170"/>
            <a:ext cx="7251184" cy="1664640"/>
          </a:xfrm>
        </p:spPr>
        <p:txBody>
          <a:bodyPr anchor="b"/>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136657" y="4058920"/>
            <a:ext cx="7251184" cy="975120"/>
          </a:xfrm>
        </p:spPr>
        <p:txBody>
          <a:bodyPr anchor="t"/>
          <a:lstStyle>
            <a:lvl1pPr marL="0" indent="0" algn="l">
              <a:buNone/>
              <a:defRPr sz="2200">
                <a:solidFill>
                  <a:schemeClr val="tx1">
                    <a:lumMod val="65000"/>
                    <a:lumOff val="3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4" y="3588731"/>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62351" y="3676693"/>
            <a:ext cx="643476" cy="41380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4216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6658" y="2421601"/>
            <a:ext cx="3517284" cy="42697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71038" y="2421601"/>
            <a:ext cx="3516802" cy="42697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62351" y="892821"/>
            <a:ext cx="643476" cy="41380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461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91887" y="2523509"/>
            <a:ext cx="3162056"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2136657" y="3176607"/>
            <a:ext cx="3517285" cy="35197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21770" y="2519851"/>
            <a:ext cx="3160563" cy="653097"/>
          </a:xfrm>
        </p:spPr>
        <p:txBody>
          <a:bodyPr anchor="b">
            <a:noAutofit/>
          </a:bodyPr>
          <a:lstStyle>
            <a:lvl1pPr marL="0" indent="0">
              <a:buNone/>
              <a:defRPr sz="2640" b="0"/>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867087" y="3172948"/>
            <a:ext cx="3515248" cy="35197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3/15/2025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62351" y="892821"/>
            <a:ext cx="643476" cy="41380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566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9720" y="707325"/>
            <a:ext cx="7248120" cy="145167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3/15/2025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1585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3/15/2025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5521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505566"/>
            <a:ext cx="2892542" cy="1106487"/>
          </a:xfrm>
        </p:spPr>
        <p:txBody>
          <a:bodyPr anchor="b"/>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5217843" y="505568"/>
            <a:ext cx="4169997" cy="6136958"/>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36657" y="1811761"/>
            <a:ext cx="2892542" cy="4830761"/>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806020"/>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803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657" y="5440680"/>
            <a:ext cx="7251184" cy="642303"/>
          </a:xfrm>
        </p:spPr>
        <p:txBody>
          <a:bodyPr anchor="b">
            <a:normAutofit/>
          </a:bodyPr>
          <a:lstStyle>
            <a:lvl1pPr algn="l">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6657" y="719627"/>
            <a:ext cx="7251184" cy="4368966"/>
          </a:xfrm>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a:xfrm>
            <a:off x="2136657" y="6082983"/>
            <a:ext cx="7251184" cy="559540"/>
          </a:xfrm>
        </p:spPr>
        <p:txBody>
          <a:bodyPr>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4" y="5565415"/>
            <a:ext cx="1494192" cy="575739"/>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62351" y="5647500"/>
            <a:ext cx="643476" cy="413808"/>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5814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59080"/>
            <a:ext cx="2179320" cy="752377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463" y="323"/>
            <a:ext cx="2147499" cy="7766697"/>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01168"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39720" y="707325"/>
            <a:ext cx="7248120" cy="145167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36657" y="2418080"/>
            <a:ext cx="7251184" cy="4404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49640" y="6953102"/>
            <a:ext cx="843018" cy="419527"/>
          </a:xfrm>
          <a:prstGeom prst="rect">
            <a:avLst/>
          </a:prstGeom>
        </p:spPr>
        <p:txBody>
          <a:bodyPr vert="horz" lIns="91440" tIns="45720" rIns="91440" bIns="45720" rtlCol="0" anchor="ctr"/>
          <a:lstStyle>
            <a:lvl1pPr algn="r">
              <a:defRPr sz="990">
                <a:solidFill>
                  <a:schemeClr val="tx1">
                    <a:tint val="75000"/>
                  </a:schemeClr>
                </a:solidFill>
              </a:defRPr>
            </a:lvl1pPr>
          </a:lstStyle>
          <a:p>
            <a:fld id="{1D8BD707-D9CF-40AE-B4C6-C98DA3205C09}" type="datetimeFigureOut">
              <a:rPr lang="en-US" smtClean="0"/>
              <a:t>3/15/2025</a:t>
            </a:fld>
            <a:endParaRPr lang="en-US"/>
          </a:p>
        </p:txBody>
      </p:sp>
      <p:sp>
        <p:nvSpPr>
          <p:cNvPr id="5" name="Footer Placeholder 4"/>
          <p:cNvSpPr>
            <a:spLocks noGrp="1"/>
          </p:cNvSpPr>
          <p:nvPr>
            <p:ph type="ftr" sz="quarter" idx="3"/>
          </p:nvPr>
        </p:nvSpPr>
        <p:spPr>
          <a:xfrm>
            <a:off x="2136656" y="6953918"/>
            <a:ext cx="6288137" cy="413808"/>
          </a:xfrm>
          <a:prstGeom prst="rect">
            <a:avLst/>
          </a:prstGeom>
        </p:spPr>
        <p:txBody>
          <a:bodyPr vert="horz" lIns="91440" tIns="45720" rIns="91440" bIns="45720" rtlCol="0" anchor="ctr"/>
          <a:lstStyle>
            <a:lvl1pPr algn="l">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62351" y="892821"/>
            <a:ext cx="643476" cy="413808"/>
          </a:xfrm>
          <a:prstGeom prst="rect">
            <a:avLst/>
          </a:prstGeom>
        </p:spPr>
        <p:txBody>
          <a:bodyPr vert="horz" lIns="91440" tIns="45720" rIns="91440" bIns="45720" rtlCol="0" anchor="ctr"/>
          <a:lstStyle>
            <a:lvl1pPr algn="r">
              <a:defRPr sz="2200">
                <a:solidFill>
                  <a:srgbClr val="FEFFFF"/>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13765588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l" defTabSz="502920" rtl="0" eaLnBrk="1" latinLnBrk="0" hangingPunct="1">
        <a:spcBef>
          <a:spcPct val="0"/>
        </a:spcBef>
        <a:buNone/>
        <a:defRPr sz="396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190" indent="-377190" algn="l" defTabSz="502920" rtl="0" eaLnBrk="1" latinLnBrk="0" hangingPunct="1">
        <a:spcBef>
          <a:spcPts val="1100"/>
        </a:spcBef>
        <a:spcAft>
          <a:spcPts val="0"/>
        </a:spcAft>
        <a:buClr>
          <a:schemeClr val="accent1"/>
        </a:buClr>
        <a:buFont typeface="Wingdings 3" charset="2"/>
        <a:buChar char=""/>
        <a:defRPr sz="1980" kern="1200">
          <a:solidFill>
            <a:schemeClr val="tx1">
              <a:lumMod val="75000"/>
              <a:lumOff val="25000"/>
            </a:schemeClr>
          </a:solidFill>
          <a:latin typeface="+mn-lt"/>
          <a:ea typeface="+mn-ea"/>
          <a:cs typeface="+mn-cs"/>
        </a:defRPr>
      </a:lvl1pPr>
      <a:lvl2pPr marL="817245" indent="-314325" algn="l" defTabSz="502920" rtl="0" eaLnBrk="1" latinLnBrk="0" hangingPunct="1">
        <a:spcBef>
          <a:spcPts val="1100"/>
        </a:spcBef>
        <a:spcAft>
          <a:spcPts val="0"/>
        </a:spcAft>
        <a:buClr>
          <a:schemeClr val="accent1"/>
        </a:buClr>
        <a:buFont typeface="Wingdings 3" charset="2"/>
        <a:buChar char=""/>
        <a:defRPr sz="1760" kern="1200">
          <a:solidFill>
            <a:schemeClr val="tx1">
              <a:lumMod val="75000"/>
              <a:lumOff val="25000"/>
            </a:schemeClr>
          </a:solidFill>
          <a:latin typeface="+mn-lt"/>
          <a:ea typeface="+mn-ea"/>
          <a:cs typeface="+mn-cs"/>
        </a:defRPr>
      </a:lvl2pPr>
      <a:lvl3pPr marL="1257300" indent="-251460" algn="l" defTabSz="502920" rtl="0" eaLnBrk="1" latinLnBrk="0" hangingPunct="1">
        <a:spcBef>
          <a:spcPts val="1100"/>
        </a:spcBef>
        <a:spcAft>
          <a:spcPts val="0"/>
        </a:spcAft>
        <a:buClr>
          <a:schemeClr val="accent1"/>
        </a:buClr>
        <a:buFont typeface="Wingdings 3" charset="2"/>
        <a:buChar char=""/>
        <a:defRPr sz="1540" kern="1200">
          <a:solidFill>
            <a:schemeClr val="tx1">
              <a:lumMod val="75000"/>
              <a:lumOff val="25000"/>
            </a:schemeClr>
          </a:solidFill>
          <a:latin typeface="+mn-lt"/>
          <a:ea typeface="+mn-ea"/>
          <a:cs typeface="+mn-cs"/>
        </a:defRPr>
      </a:lvl3pPr>
      <a:lvl4pPr marL="176022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4pPr>
      <a:lvl5pPr marL="226314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5pPr>
      <a:lvl6pPr marL="276606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6pPr>
      <a:lvl7pPr marL="326898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7pPr>
      <a:lvl8pPr marL="377190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8pPr>
      <a:lvl9pPr marL="4274820" indent="-251460" algn="l" defTabSz="502920" rtl="0" eaLnBrk="1" latinLnBrk="0" hangingPunct="1">
        <a:spcBef>
          <a:spcPts val="1100"/>
        </a:spcBef>
        <a:spcAft>
          <a:spcPts val="0"/>
        </a:spcAft>
        <a:buClr>
          <a:schemeClr val="accent1"/>
        </a:buClr>
        <a:buFont typeface="Wingdings 3" charset="2"/>
        <a:buChar char=""/>
        <a:defRPr sz="1320" kern="1200">
          <a:solidFill>
            <a:schemeClr val="tx1">
              <a:lumMod val="75000"/>
              <a:lumOff val="25000"/>
            </a:schemeClr>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jpeg" descr="image.jpeg"/>
          <p:cNvPicPr>
            <a:picLocks noChangeAspect="1"/>
          </p:cNvPicPr>
          <p:nvPr/>
        </p:nvPicPr>
        <p:blipFill>
          <a:blip r:embed="rId2"/>
          <a:stretch>
            <a:fillRect/>
          </a:stretch>
        </p:blipFill>
        <p:spPr>
          <a:xfrm>
            <a:off x="3563817" y="3124200"/>
            <a:ext cx="4068042" cy="3587689"/>
          </a:xfrm>
          <a:prstGeom prst="rect">
            <a:avLst/>
          </a:prstGeom>
          <a:ln w="12700">
            <a:miter lim="400000"/>
          </a:ln>
        </p:spPr>
      </p:pic>
      <p:sp>
        <p:nvSpPr>
          <p:cNvPr id="122" name="Sundown April 15-22"/>
          <p:cNvSpPr txBox="1"/>
          <p:nvPr/>
        </p:nvSpPr>
        <p:spPr>
          <a:xfrm>
            <a:off x="6727933" y="2534351"/>
            <a:ext cx="42384" cy="454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955" tIns="20955" rIns="20955" bIns="20955" anchor="ctr">
            <a:spAutoFit/>
          </a:bodyPr>
          <a:lstStyle>
            <a:lvl1pPr>
              <a:defRPr sz="6500">
                <a:solidFill>
                  <a:srgbClr val="000000"/>
                </a:solidFill>
              </a:defRPr>
            </a:lvl1pPr>
          </a:lstStyle>
          <a:p>
            <a:endParaRPr sz="2681" dirty="0"/>
          </a:p>
        </p:txBody>
      </p:sp>
      <p:sp>
        <p:nvSpPr>
          <p:cNvPr id="123" name="Dawn L. Uhrick"/>
          <p:cNvSpPr txBox="1"/>
          <p:nvPr/>
        </p:nvSpPr>
        <p:spPr>
          <a:xfrm>
            <a:off x="6107045" y="3776824"/>
            <a:ext cx="1552348" cy="4231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0955" tIns="20955" rIns="20955" bIns="20955" anchor="ctr">
            <a:spAutoFit/>
          </a:bodyPr>
          <a:lstStyle>
            <a:lvl1pPr>
              <a:defRPr>
                <a:solidFill>
                  <a:srgbClr val="000000"/>
                </a:solidFill>
              </a:defRPr>
            </a:lvl1pPr>
          </a:lstStyle>
          <a:p>
            <a:r>
              <a:rPr lang="en-US" sz="825" dirty="0"/>
              <a:t>Developed by </a:t>
            </a:r>
            <a:r>
              <a:rPr sz="825" dirty="0"/>
              <a:t>Dawn L. </a:t>
            </a:r>
            <a:r>
              <a:rPr sz="825" dirty="0" err="1"/>
              <a:t>Uhrick</a:t>
            </a:r>
            <a:endParaRPr lang="en-US" sz="825" dirty="0"/>
          </a:p>
          <a:p>
            <a:endParaRPr lang="en-US" sz="825" dirty="0"/>
          </a:p>
          <a:p>
            <a:r>
              <a:rPr lang="en-US" sz="825" dirty="0"/>
              <a:t>Adapted by Michael Natt</a:t>
            </a:r>
            <a:endParaRPr sz="825" dirty="0"/>
          </a:p>
        </p:txBody>
      </p:sp>
      <p:sp>
        <p:nvSpPr>
          <p:cNvPr id="4" name="Title 3">
            <a:extLst>
              <a:ext uri="{FF2B5EF4-FFF2-40B4-BE49-F238E27FC236}">
                <a16:creationId xmlns:a16="http://schemas.microsoft.com/office/drawing/2014/main" id="{62812A6A-76DF-1184-CFC8-6522E1190E82}"/>
              </a:ext>
            </a:extLst>
          </p:cNvPr>
          <p:cNvSpPr>
            <a:spLocks noGrp="1"/>
          </p:cNvSpPr>
          <p:nvPr>
            <p:ph type="ctrTitle"/>
          </p:nvPr>
        </p:nvSpPr>
        <p:spPr>
          <a:xfrm>
            <a:off x="609600" y="1741868"/>
            <a:ext cx="9051493" cy="792483"/>
          </a:xfrm>
        </p:spPr>
        <p:txBody>
          <a:bodyPr>
            <a:normAutofit fontScale="90000"/>
          </a:bodyPr>
          <a:lstStyle/>
          <a:p>
            <a:pPr algn="ctr"/>
            <a:br>
              <a:rPr lang="en-US" sz="6000" b="1" dirty="0">
                <a:latin typeface="Calibri" panose="020F0502020204030204" pitchFamily="34" charset="0"/>
                <a:ea typeface="Calibri" panose="020F0502020204030204" pitchFamily="34" charset="0"/>
                <a:cs typeface="Calibri" panose="020F0502020204030204" pitchFamily="34" charset="0"/>
              </a:rPr>
            </a:br>
            <a:br>
              <a:rPr lang="en-US" sz="6000" b="1" dirty="0">
                <a:latin typeface="Calibri" panose="020F0502020204030204" pitchFamily="34" charset="0"/>
                <a:ea typeface="Calibri" panose="020F0502020204030204" pitchFamily="34" charset="0"/>
                <a:cs typeface="Calibri" panose="020F0502020204030204" pitchFamily="34" charset="0"/>
              </a:rPr>
            </a:br>
            <a:br>
              <a:rPr lang="en-US" sz="6000" b="1" dirty="0">
                <a:latin typeface="Calibri" panose="020F0502020204030204" pitchFamily="34" charset="0"/>
                <a:ea typeface="Calibri" panose="020F0502020204030204" pitchFamily="34" charset="0"/>
                <a:cs typeface="Calibri" panose="020F0502020204030204" pitchFamily="34" charset="0"/>
              </a:rPr>
            </a:br>
            <a:br>
              <a:rPr lang="en-US" sz="6000" b="1" dirty="0">
                <a:latin typeface="Calibri" panose="020F0502020204030204" pitchFamily="34" charset="0"/>
                <a:ea typeface="Calibri" panose="020F0502020204030204" pitchFamily="34" charset="0"/>
                <a:cs typeface="Calibri" panose="020F0502020204030204" pitchFamily="34" charset="0"/>
              </a:rPr>
            </a:br>
            <a:r>
              <a:rPr lang="en-US" sz="6000" b="1" dirty="0">
                <a:latin typeface="Calibri" panose="020F0502020204030204" pitchFamily="34" charset="0"/>
                <a:ea typeface="Calibri" panose="020F0502020204030204" pitchFamily="34" charset="0"/>
                <a:cs typeface="Calibri" panose="020F0502020204030204" pitchFamily="34" charset="0"/>
              </a:rPr>
              <a:t>Yeshua in the Passover</a:t>
            </a:r>
            <a:br>
              <a:rPr lang="en-US" sz="6000" b="1" dirty="0">
                <a:latin typeface="Calibri" panose="020F0502020204030204" pitchFamily="34" charset="0"/>
                <a:ea typeface="Calibri" panose="020F0502020204030204" pitchFamily="34" charset="0"/>
                <a:cs typeface="Calibri" panose="020F0502020204030204" pitchFamily="34" charset="0"/>
              </a:rPr>
            </a:br>
            <a:br>
              <a:rPr lang="en-US" sz="6000" b="1" dirty="0">
                <a:latin typeface="Calibri" panose="020F0502020204030204" pitchFamily="34" charset="0"/>
                <a:ea typeface="Calibri" panose="020F0502020204030204" pitchFamily="34" charset="0"/>
                <a:cs typeface="Calibri" panose="020F0502020204030204" pitchFamily="34" charset="0"/>
              </a:rPr>
            </a:br>
            <a:r>
              <a:rPr lang="en-US" sz="3600" b="1" dirty="0">
                <a:latin typeface="Calibri" panose="020F0502020204030204" pitchFamily="34" charset="0"/>
                <a:ea typeface="Calibri" panose="020F0502020204030204" pitchFamily="34" charset="0"/>
                <a:cs typeface="Calibri" panose="020F0502020204030204" pitchFamily="34" charset="0"/>
              </a:rPr>
              <a:t>Michael Natt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7325"/>
            <a:ext cx="8549641" cy="848309"/>
          </a:xfrm>
          <a:prstGeom prst="rect">
            <a:avLst/>
          </a:prstGeom>
        </p:spPr>
        <p:txBody>
          <a:bodyPr vert="horz" wrap="square" lIns="0" tIns="17145" rIns="0" bIns="0" rtlCol="0">
            <a:spAutoFit/>
          </a:bodyPr>
          <a:lstStyle/>
          <a:p>
            <a:pPr marL="12700" algn="ctr">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Three</a:t>
            </a:r>
            <a:r>
              <a:rPr sz="5400" b="1" u="sng" spc="35"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Days</a:t>
            </a:r>
            <a:r>
              <a:rPr sz="5400" b="1" u="sng" spc="25"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and</a:t>
            </a:r>
            <a:r>
              <a:rPr sz="5400" b="1" u="sng" spc="-10"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Three</a:t>
            </a:r>
            <a:r>
              <a:rPr sz="5400" b="1" u="sng" spc="40" dirty="0">
                <a:latin typeface="Calibri" panose="020F0502020204030204" pitchFamily="34" charset="0"/>
                <a:ea typeface="Calibri" panose="020F0502020204030204" pitchFamily="34" charset="0"/>
                <a:cs typeface="Calibri" panose="020F0502020204030204" pitchFamily="34" charset="0"/>
              </a:rPr>
              <a:t> </a:t>
            </a:r>
            <a:r>
              <a:rPr sz="5400" b="1" u="sng" spc="-10" dirty="0">
                <a:latin typeface="Calibri" panose="020F0502020204030204" pitchFamily="34" charset="0"/>
                <a:ea typeface="Calibri" panose="020F0502020204030204" pitchFamily="34" charset="0"/>
                <a:cs typeface="Calibri" panose="020F0502020204030204" pitchFamily="34" charset="0"/>
              </a:rPr>
              <a:t>Nights</a:t>
            </a:r>
          </a:p>
        </p:txBody>
      </p:sp>
      <p:sp>
        <p:nvSpPr>
          <p:cNvPr id="3" name="object 3"/>
          <p:cNvSpPr txBox="1"/>
          <p:nvPr/>
        </p:nvSpPr>
        <p:spPr>
          <a:xfrm>
            <a:off x="590836" y="1820651"/>
            <a:ext cx="8837295" cy="5426486"/>
          </a:xfrm>
          <a:prstGeom prst="rect">
            <a:avLst/>
          </a:prstGeom>
        </p:spPr>
        <p:txBody>
          <a:bodyPr vert="horz" wrap="square" lIns="0" tIns="12065" rIns="0" bIns="0" rtlCol="0">
            <a:spAutoFit/>
          </a:bodyPr>
          <a:lstStyle/>
          <a:p>
            <a:pPr marL="388620" marR="124460" indent="-376555">
              <a:spcBef>
                <a:spcPts val="95"/>
              </a:spcBef>
              <a:buChar char="•"/>
              <a:tabLst>
                <a:tab pos="390525" algn="l"/>
              </a:tabLst>
            </a:pPr>
            <a:r>
              <a:rPr sz="2400" dirty="0">
                <a:latin typeface="Calibri" panose="020F0502020204030204" pitchFamily="34" charset="0"/>
                <a:ea typeface="Calibri" panose="020F0502020204030204" pitchFamily="34" charset="0"/>
                <a:cs typeface="Calibri" panose="020F0502020204030204" pitchFamily="34" charset="0"/>
              </a:rPr>
              <a:t>For</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as</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Jonah</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was</a:t>
            </a:r>
            <a:r>
              <a:rPr sz="2400" spc="-3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three</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days</a:t>
            </a:r>
            <a:r>
              <a:rPr sz="2400" spc="-3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and</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three</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nights</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in</a:t>
            </a:r>
            <a:r>
              <a:rPr sz="2400" spc="-2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belly</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a</a:t>
            </a:r>
            <a:r>
              <a:rPr sz="2400" spc="-45" dirty="0">
                <a:latin typeface="Calibri" panose="020F0502020204030204" pitchFamily="34" charset="0"/>
                <a:ea typeface="Calibri" panose="020F0502020204030204" pitchFamily="34" charset="0"/>
                <a:cs typeface="Calibri" panose="020F0502020204030204" pitchFamily="34" charset="0"/>
              </a:rPr>
              <a:t> </a:t>
            </a:r>
            <a:r>
              <a:rPr sz="2400" spc="-20" dirty="0">
                <a:latin typeface="Calibri" panose="020F0502020204030204" pitchFamily="34" charset="0"/>
                <a:ea typeface="Calibri" panose="020F0502020204030204" pitchFamily="34" charset="0"/>
                <a:cs typeface="Calibri" panose="020F0502020204030204" pitchFamily="34" charset="0"/>
              </a:rPr>
              <a:t>huge 	</a:t>
            </a:r>
            <a:r>
              <a:rPr sz="2400" dirty="0">
                <a:latin typeface="Calibri" panose="020F0502020204030204" pitchFamily="34" charset="0"/>
                <a:ea typeface="Calibri" panose="020F0502020204030204" pitchFamily="34" charset="0"/>
                <a:cs typeface="Calibri" panose="020F0502020204030204" pitchFamily="34" charset="0"/>
              </a:rPr>
              <a:t>fish,</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so</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Son</a:t>
            </a:r>
            <a:r>
              <a:rPr sz="2400" spc="-2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Man</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will</a:t>
            </a:r>
            <a:r>
              <a:rPr sz="2400" spc="-1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be</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three</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days</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and</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three</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nights</a:t>
            </a:r>
            <a:r>
              <a:rPr sz="2400" spc="-3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in</a:t>
            </a:r>
            <a:r>
              <a:rPr sz="2400" spc="-45" dirty="0">
                <a:latin typeface="Calibri" panose="020F0502020204030204" pitchFamily="34" charset="0"/>
                <a:ea typeface="Calibri" panose="020F0502020204030204" pitchFamily="34" charset="0"/>
                <a:cs typeface="Calibri" panose="020F0502020204030204" pitchFamily="34" charset="0"/>
              </a:rPr>
              <a:t> </a:t>
            </a:r>
            <a:r>
              <a:rPr sz="2400" spc="-25" dirty="0">
                <a:latin typeface="Calibri" panose="020F0502020204030204" pitchFamily="34" charset="0"/>
                <a:ea typeface="Calibri" panose="020F0502020204030204" pitchFamily="34" charset="0"/>
                <a:cs typeface="Calibri" panose="020F0502020204030204" pitchFamily="34" charset="0"/>
              </a:rPr>
              <a:t>the 	</a:t>
            </a:r>
            <a:r>
              <a:rPr sz="2400" dirty="0">
                <a:latin typeface="Calibri" panose="020F0502020204030204" pitchFamily="34" charset="0"/>
                <a:ea typeface="Calibri" panose="020F0502020204030204" pitchFamily="34" charset="0"/>
                <a:cs typeface="Calibri" panose="020F0502020204030204" pitchFamily="34" charset="0"/>
              </a:rPr>
              <a:t>heart</a:t>
            </a:r>
            <a:r>
              <a:rPr sz="2400" spc="-9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6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6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earth</a:t>
            </a:r>
            <a:r>
              <a:rPr sz="2400" spc="-6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(Matthew</a:t>
            </a:r>
            <a:r>
              <a:rPr sz="2400" spc="-60" dirty="0">
                <a:latin typeface="Calibri" panose="020F0502020204030204" pitchFamily="34" charset="0"/>
                <a:ea typeface="Calibri" panose="020F0502020204030204" pitchFamily="34" charset="0"/>
                <a:cs typeface="Calibri" panose="020F0502020204030204" pitchFamily="34" charset="0"/>
              </a:rPr>
              <a:t> </a:t>
            </a:r>
            <a:r>
              <a:rPr sz="2400" spc="-10" dirty="0">
                <a:latin typeface="Calibri" panose="020F0502020204030204" pitchFamily="34" charset="0"/>
                <a:ea typeface="Calibri" panose="020F0502020204030204" pitchFamily="34" charset="0"/>
                <a:cs typeface="Calibri" panose="020F0502020204030204" pitchFamily="34" charset="0"/>
              </a:rPr>
              <a:t>12:40)</a:t>
            </a:r>
            <a:r>
              <a:rPr lang="en-US" sz="2400" spc="-10" dirty="0">
                <a:latin typeface="Calibri" panose="020F0502020204030204" pitchFamily="34" charset="0"/>
                <a:ea typeface="Calibri" panose="020F0502020204030204" pitchFamily="34" charset="0"/>
                <a:cs typeface="Calibri" panose="020F0502020204030204" pitchFamily="34" charset="0"/>
              </a:rPr>
              <a:t>.</a:t>
            </a:r>
            <a:endParaRPr sz="2400" dirty="0">
              <a:latin typeface="Calibri" panose="020F0502020204030204" pitchFamily="34" charset="0"/>
              <a:ea typeface="Calibri" panose="020F0502020204030204" pitchFamily="34" charset="0"/>
              <a:cs typeface="Calibri" panose="020F0502020204030204" pitchFamily="34" charset="0"/>
            </a:endParaRPr>
          </a:p>
          <a:p>
            <a:pPr>
              <a:spcBef>
                <a:spcPts val="620"/>
              </a:spcBef>
              <a:buFont typeface="Arial"/>
              <a:buChar char="•"/>
            </a:pPr>
            <a:endParaRPr sz="2400" dirty="0">
              <a:latin typeface="Calibri" panose="020F0502020204030204" pitchFamily="34" charset="0"/>
              <a:ea typeface="Calibri" panose="020F0502020204030204" pitchFamily="34" charset="0"/>
              <a:cs typeface="Calibri" panose="020F0502020204030204" pitchFamily="34" charset="0"/>
            </a:endParaRPr>
          </a:p>
          <a:p>
            <a:pPr marL="388620" marR="779145" indent="-376555">
              <a:buChar char="•"/>
              <a:tabLst>
                <a:tab pos="390525" algn="l"/>
              </a:tabLst>
            </a:pPr>
            <a:r>
              <a:rPr sz="2400" dirty="0">
                <a:latin typeface="Calibri" panose="020F0502020204030204" pitchFamily="34" charset="0"/>
                <a:ea typeface="Calibri" panose="020F0502020204030204" pitchFamily="34" charset="0"/>
                <a:cs typeface="Calibri" panose="020F0502020204030204" pitchFamily="34" charset="0"/>
              </a:rPr>
              <a:t>Tell</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whole</a:t>
            </a:r>
            <a:r>
              <a:rPr sz="2400" spc="-3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community</a:t>
            </a:r>
            <a:r>
              <a:rPr sz="2400" spc="-6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Israel</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that</a:t>
            </a:r>
            <a:r>
              <a:rPr sz="2400" spc="-7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on</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tenth</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day</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55" dirty="0">
                <a:latin typeface="Calibri" panose="020F0502020204030204" pitchFamily="34" charset="0"/>
                <a:ea typeface="Calibri" panose="020F0502020204030204" pitchFamily="34" charset="0"/>
                <a:cs typeface="Calibri" panose="020F0502020204030204" pitchFamily="34" charset="0"/>
              </a:rPr>
              <a:t> </a:t>
            </a:r>
            <a:r>
              <a:rPr sz="2400" spc="-20" dirty="0">
                <a:latin typeface="Calibri" panose="020F0502020204030204" pitchFamily="34" charset="0"/>
                <a:ea typeface="Calibri" panose="020F0502020204030204" pitchFamily="34" charset="0"/>
                <a:cs typeface="Calibri" panose="020F0502020204030204" pitchFamily="34" charset="0"/>
              </a:rPr>
              <a:t>this 	</a:t>
            </a:r>
            <a:r>
              <a:rPr sz="2400" dirty="0">
                <a:latin typeface="Calibri" panose="020F0502020204030204" pitchFamily="34" charset="0"/>
                <a:ea typeface="Calibri" panose="020F0502020204030204" pitchFamily="34" charset="0"/>
                <a:cs typeface="Calibri" panose="020F0502020204030204" pitchFamily="34" charset="0"/>
              </a:rPr>
              <a:t>month</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each</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man</a:t>
            </a:r>
            <a:r>
              <a:rPr sz="2400" spc="-3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is</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to</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take</a:t>
            </a:r>
            <a:r>
              <a:rPr sz="2400" spc="-3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a</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lamb</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for</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his</a:t>
            </a:r>
            <a:r>
              <a:rPr sz="2400" spc="-6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family</a:t>
            </a:r>
            <a:r>
              <a:rPr sz="2400" spc="-6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(Exodus</a:t>
            </a:r>
            <a:r>
              <a:rPr sz="2400" spc="-20" dirty="0">
                <a:latin typeface="Calibri" panose="020F0502020204030204" pitchFamily="34" charset="0"/>
                <a:ea typeface="Calibri" panose="020F0502020204030204" pitchFamily="34" charset="0"/>
                <a:cs typeface="Calibri" panose="020F0502020204030204" pitchFamily="34" charset="0"/>
              </a:rPr>
              <a:t> </a:t>
            </a:r>
            <a:r>
              <a:rPr sz="2400" spc="-10" dirty="0">
                <a:latin typeface="Calibri" panose="020F0502020204030204" pitchFamily="34" charset="0"/>
                <a:ea typeface="Calibri" panose="020F0502020204030204" pitchFamily="34" charset="0"/>
                <a:cs typeface="Calibri" panose="020F0502020204030204" pitchFamily="34" charset="0"/>
              </a:rPr>
              <a:t>12:3)</a:t>
            </a:r>
            <a:r>
              <a:rPr lang="en-US" sz="2400" spc="-10" dirty="0">
                <a:latin typeface="Calibri" panose="020F0502020204030204" pitchFamily="34" charset="0"/>
                <a:ea typeface="Calibri" panose="020F0502020204030204" pitchFamily="34" charset="0"/>
                <a:cs typeface="Calibri" panose="020F0502020204030204" pitchFamily="34" charset="0"/>
              </a:rPr>
              <a:t>. – Palm Sunday</a:t>
            </a:r>
            <a:endParaRPr sz="2400" dirty="0">
              <a:latin typeface="Calibri" panose="020F0502020204030204" pitchFamily="34" charset="0"/>
              <a:ea typeface="Calibri" panose="020F0502020204030204" pitchFamily="34" charset="0"/>
              <a:cs typeface="Calibri" panose="020F0502020204030204" pitchFamily="34" charset="0"/>
            </a:endParaRPr>
          </a:p>
          <a:p>
            <a:pPr>
              <a:spcBef>
                <a:spcPts val="645"/>
              </a:spcBef>
              <a:buFont typeface="Arial"/>
              <a:buChar char="•"/>
            </a:pPr>
            <a:endParaRPr sz="2400" dirty="0">
              <a:latin typeface="Calibri" panose="020F0502020204030204" pitchFamily="34" charset="0"/>
              <a:ea typeface="Calibri" panose="020F0502020204030204" pitchFamily="34" charset="0"/>
              <a:cs typeface="Calibri" panose="020F0502020204030204" pitchFamily="34" charset="0"/>
            </a:endParaRPr>
          </a:p>
          <a:p>
            <a:pPr marL="388620" marR="5080" indent="-376555">
              <a:buChar char="•"/>
              <a:tabLst>
                <a:tab pos="390525" algn="l"/>
              </a:tabLst>
            </a:pPr>
            <a:r>
              <a:rPr sz="2400" dirty="0">
                <a:latin typeface="Calibri" panose="020F0502020204030204" pitchFamily="34" charset="0"/>
                <a:ea typeface="Calibri" panose="020F0502020204030204" pitchFamily="34" charset="0"/>
                <a:cs typeface="Calibri" panose="020F0502020204030204" pitchFamily="34" charset="0"/>
              </a:rPr>
              <a:t>Take</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care</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them</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until</a:t>
            </a:r>
            <a:r>
              <a:rPr sz="2400" spc="-6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fourteenth</a:t>
            </a:r>
            <a:r>
              <a:rPr sz="2400" spc="-7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day</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6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month,</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when</a:t>
            </a:r>
            <a:r>
              <a:rPr sz="2400" spc="-3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all</a:t>
            </a:r>
            <a:r>
              <a:rPr sz="2400" spc="-50" dirty="0">
                <a:latin typeface="Calibri" panose="020F0502020204030204" pitchFamily="34" charset="0"/>
                <a:ea typeface="Calibri" panose="020F0502020204030204" pitchFamily="34" charset="0"/>
                <a:cs typeface="Calibri" panose="020F0502020204030204" pitchFamily="34" charset="0"/>
              </a:rPr>
              <a:t> </a:t>
            </a:r>
            <a:r>
              <a:rPr sz="2400" spc="-25" dirty="0">
                <a:latin typeface="Calibri" panose="020F0502020204030204" pitchFamily="34" charset="0"/>
                <a:ea typeface="Calibri" panose="020F0502020204030204" pitchFamily="34" charset="0"/>
                <a:cs typeface="Calibri" panose="020F0502020204030204" pitchFamily="34" charset="0"/>
              </a:rPr>
              <a:t>the 	</a:t>
            </a:r>
            <a:r>
              <a:rPr sz="2400" dirty="0">
                <a:latin typeface="Calibri" panose="020F0502020204030204" pitchFamily="34" charset="0"/>
                <a:ea typeface="Calibri" panose="020F0502020204030204" pitchFamily="34" charset="0"/>
                <a:cs typeface="Calibri" panose="020F0502020204030204" pitchFamily="34" charset="0"/>
              </a:rPr>
              <a:t>people</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8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6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community</a:t>
            </a:r>
            <a:r>
              <a:rPr sz="2400" spc="-7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6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Israel</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must</a:t>
            </a:r>
            <a:r>
              <a:rPr sz="2400" spc="-6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slaughter</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them</a:t>
            </a:r>
            <a:r>
              <a:rPr sz="2400" spc="-7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at</a:t>
            </a:r>
            <a:r>
              <a:rPr sz="2400" spc="-65" dirty="0">
                <a:latin typeface="Calibri" panose="020F0502020204030204" pitchFamily="34" charset="0"/>
                <a:ea typeface="Calibri" panose="020F0502020204030204" pitchFamily="34" charset="0"/>
                <a:cs typeface="Calibri" panose="020F0502020204030204" pitchFamily="34" charset="0"/>
              </a:rPr>
              <a:t> </a:t>
            </a:r>
            <a:r>
              <a:rPr sz="2400" spc="-10" dirty="0">
                <a:latin typeface="Calibri" panose="020F0502020204030204" pitchFamily="34" charset="0"/>
                <a:ea typeface="Calibri" panose="020F0502020204030204" pitchFamily="34" charset="0"/>
                <a:cs typeface="Calibri" panose="020F0502020204030204" pitchFamily="34" charset="0"/>
              </a:rPr>
              <a:t>twilight </a:t>
            </a:r>
            <a:r>
              <a:rPr sz="2400" dirty="0">
                <a:latin typeface="Calibri" panose="020F0502020204030204" pitchFamily="34" charset="0"/>
                <a:ea typeface="Calibri" panose="020F0502020204030204" pitchFamily="34" charset="0"/>
                <a:cs typeface="Calibri" panose="020F0502020204030204" pitchFamily="34" charset="0"/>
              </a:rPr>
              <a:t>(Exodus</a:t>
            </a:r>
            <a:r>
              <a:rPr sz="2400" spc="-80" dirty="0">
                <a:latin typeface="Calibri" panose="020F0502020204030204" pitchFamily="34" charset="0"/>
                <a:ea typeface="Calibri" panose="020F0502020204030204" pitchFamily="34" charset="0"/>
                <a:cs typeface="Calibri" panose="020F0502020204030204" pitchFamily="34" charset="0"/>
              </a:rPr>
              <a:t> </a:t>
            </a:r>
            <a:r>
              <a:rPr sz="2400" spc="-10" dirty="0">
                <a:latin typeface="Calibri" panose="020F0502020204030204" pitchFamily="34" charset="0"/>
                <a:ea typeface="Calibri" panose="020F0502020204030204" pitchFamily="34" charset="0"/>
                <a:cs typeface="Calibri" panose="020F0502020204030204" pitchFamily="34" charset="0"/>
              </a:rPr>
              <a:t>12:6)</a:t>
            </a:r>
            <a:r>
              <a:rPr lang="en-US" sz="2400" spc="-10" dirty="0">
                <a:latin typeface="Calibri" panose="020F0502020204030204" pitchFamily="34" charset="0"/>
                <a:ea typeface="Calibri" panose="020F0502020204030204" pitchFamily="34" charset="0"/>
                <a:cs typeface="Calibri" panose="020F0502020204030204" pitchFamily="34" charset="0"/>
              </a:rPr>
              <a:t>. - Thursday</a:t>
            </a:r>
            <a:endParaRPr sz="2400" dirty="0">
              <a:latin typeface="Calibri" panose="020F0502020204030204" pitchFamily="34" charset="0"/>
              <a:ea typeface="Calibri" panose="020F0502020204030204" pitchFamily="34" charset="0"/>
              <a:cs typeface="Calibri" panose="020F0502020204030204" pitchFamily="34" charset="0"/>
            </a:endParaRPr>
          </a:p>
          <a:p>
            <a:pPr>
              <a:spcBef>
                <a:spcPts val="660"/>
              </a:spcBef>
              <a:buFont typeface="Arial"/>
              <a:buChar char="•"/>
            </a:pPr>
            <a:endParaRPr sz="2400" dirty="0">
              <a:latin typeface="Calibri" panose="020F0502020204030204" pitchFamily="34" charset="0"/>
              <a:ea typeface="Calibri" panose="020F0502020204030204" pitchFamily="34" charset="0"/>
              <a:cs typeface="Calibri" panose="020F0502020204030204" pitchFamily="34" charset="0"/>
            </a:endParaRPr>
          </a:p>
          <a:p>
            <a:pPr marL="388620" marR="660400" indent="-376555">
              <a:buChar char="•"/>
              <a:tabLst>
                <a:tab pos="390525" algn="l"/>
                <a:tab pos="2656205" algn="l"/>
              </a:tabLst>
            </a:pPr>
            <a:r>
              <a:rPr sz="2400" dirty="0">
                <a:latin typeface="Calibri" panose="020F0502020204030204" pitchFamily="34" charset="0"/>
                <a:ea typeface="Calibri" panose="020F0502020204030204" pitchFamily="34" charset="0"/>
                <a:cs typeface="Calibri" panose="020F0502020204030204" pitchFamily="34" charset="0"/>
              </a:rPr>
              <a:t>The</a:t>
            </a:r>
            <a:r>
              <a:rPr sz="2400" spc="-25" dirty="0">
                <a:latin typeface="Calibri" panose="020F0502020204030204" pitchFamily="34" charset="0"/>
                <a:ea typeface="Calibri" panose="020F0502020204030204" pitchFamily="34" charset="0"/>
                <a:cs typeface="Calibri" panose="020F0502020204030204" pitchFamily="34" charset="0"/>
              </a:rPr>
              <a:t> </a:t>
            </a:r>
            <a:r>
              <a:rPr sz="2400" spc="-10" dirty="0">
                <a:latin typeface="Calibri" panose="020F0502020204030204" pitchFamily="34" charset="0"/>
                <a:ea typeface="Calibri" panose="020F0502020204030204" pitchFamily="34" charset="0"/>
                <a:cs typeface="Calibri" panose="020F0502020204030204" pitchFamily="34" charset="0"/>
              </a:rPr>
              <a:t>resurrection:</a:t>
            </a:r>
            <a:r>
              <a:rPr sz="2400" dirty="0">
                <a:latin typeface="Calibri" panose="020F0502020204030204" pitchFamily="34" charset="0"/>
                <a:ea typeface="Calibri" panose="020F0502020204030204" pitchFamily="34" charset="0"/>
                <a:cs typeface="Calibri" panose="020F0502020204030204" pitchFamily="34" charset="0"/>
              </a:rPr>
              <a:t>	On</a:t>
            </a:r>
            <a:r>
              <a:rPr sz="2400" spc="-5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first</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day</a:t>
            </a:r>
            <a:r>
              <a:rPr sz="2400" spc="-3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of</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the</a:t>
            </a:r>
            <a:r>
              <a:rPr sz="2400" spc="-4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week,</a:t>
            </a:r>
            <a:r>
              <a:rPr sz="2400" spc="-3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very</a:t>
            </a:r>
            <a:r>
              <a:rPr sz="2400" spc="-4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early</a:t>
            </a:r>
            <a:r>
              <a:rPr sz="2400" spc="-5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in</a:t>
            </a:r>
            <a:r>
              <a:rPr sz="2400" spc="-45" dirty="0">
                <a:latin typeface="Calibri" panose="020F0502020204030204" pitchFamily="34" charset="0"/>
                <a:ea typeface="Calibri" panose="020F0502020204030204" pitchFamily="34" charset="0"/>
                <a:cs typeface="Calibri" panose="020F0502020204030204" pitchFamily="34" charset="0"/>
              </a:rPr>
              <a:t> </a:t>
            </a:r>
            <a:r>
              <a:rPr sz="2400" spc="-25" dirty="0">
                <a:latin typeface="Calibri" panose="020F0502020204030204" pitchFamily="34" charset="0"/>
                <a:ea typeface="Calibri" panose="020F0502020204030204" pitchFamily="34" charset="0"/>
                <a:cs typeface="Calibri" panose="020F0502020204030204" pitchFamily="34" charset="0"/>
              </a:rPr>
              <a:t>the 	</a:t>
            </a:r>
            <a:r>
              <a:rPr sz="2400" dirty="0">
                <a:latin typeface="Calibri" panose="020F0502020204030204" pitchFamily="34" charset="0"/>
                <a:ea typeface="Calibri" panose="020F0502020204030204" pitchFamily="34" charset="0"/>
                <a:cs typeface="Calibri" panose="020F0502020204030204" pitchFamily="34" charset="0"/>
              </a:rPr>
              <a:t>morning</a:t>
            </a:r>
            <a:r>
              <a:rPr sz="2400" spc="-65"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(Luke</a:t>
            </a:r>
            <a:r>
              <a:rPr sz="2400" spc="-100" dirty="0">
                <a:latin typeface="Calibri" panose="020F0502020204030204" pitchFamily="34" charset="0"/>
                <a:ea typeface="Calibri" panose="020F0502020204030204" pitchFamily="34" charset="0"/>
                <a:cs typeface="Calibri" panose="020F0502020204030204" pitchFamily="34" charset="0"/>
              </a:rPr>
              <a:t> </a:t>
            </a:r>
            <a:r>
              <a:rPr sz="2400" spc="-20" dirty="0">
                <a:latin typeface="Calibri" panose="020F0502020204030204" pitchFamily="34" charset="0"/>
                <a:ea typeface="Calibri" panose="020F0502020204030204" pitchFamily="34" charset="0"/>
                <a:cs typeface="Calibri" panose="020F0502020204030204" pitchFamily="34" charset="0"/>
              </a:rPr>
              <a:t>24:1)</a:t>
            </a:r>
            <a:r>
              <a:rPr lang="en-US" sz="2400" spc="-20" dirty="0">
                <a:latin typeface="Calibri" panose="020F0502020204030204" pitchFamily="34" charset="0"/>
                <a:ea typeface="Calibri" panose="020F0502020204030204" pitchFamily="34" charset="0"/>
                <a:cs typeface="Calibri" panose="020F0502020204030204" pitchFamily="34" charset="0"/>
              </a:rPr>
              <a:t>. </a:t>
            </a:r>
            <a:endParaRPr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6.  Sh’chin!    Boils!…"/>
          <p:cNvSpPr txBox="1"/>
          <p:nvPr/>
        </p:nvSpPr>
        <p:spPr>
          <a:xfrm>
            <a:off x="6526999" y="2924155"/>
            <a:ext cx="4463301" cy="998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nSpc>
                <a:spcPct val="120000"/>
              </a:lnSpc>
              <a:spcBef>
                <a:spcPts val="1856"/>
              </a:spcBef>
              <a:defRPr sz="5500" i="0">
                <a:solidFill>
                  <a:srgbClr val="86837F">
                    <a:alpha val="80000"/>
                  </a:srgbClr>
                </a:solidFill>
                <a:latin typeface="Papyrus"/>
                <a:ea typeface="Papyrus"/>
                <a:cs typeface="Papyrus"/>
                <a:sym typeface="Papyrus"/>
              </a:defRPr>
            </a:pPr>
            <a:endParaRPr sz="2269" dirty="0"/>
          </a:p>
          <a:p>
            <a:pPr>
              <a:lnSpc>
                <a:spcPct val="150000"/>
              </a:lnSpc>
              <a:defRPr sz="4700" i="0">
                <a:solidFill>
                  <a:srgbClr val="FFFB00"/>
                </a:solidFill>
                <a:latin typeface="Papyrus"/>
                <a:ea typeface="Papyrus"/>
                <a:cs typeface="Papyrus"/>
                <a:sym typeface="Papyrus"/>
              </a:defRPr>
            </a:pPr>
            <a:endParaRPr sz="2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B2701E6-FDA9-087F-A9DC-2A7DE826E5B4}"/>
              </a:ext>
            </a:extLst>
          </p:cNvPr>
          <p:cNvPicPr>
            <a:picLocks noChangeAspect="1"/>
          </p:cNvPicPr>
          <p:nvPr/>
        </p:nvPicPr>
        <p:blipFill>
          <a:blip r:embed="rId2"/>
          <a:stretch>
            <a:fillRect/>
          </a:stretch>
        </p:blipFill>
        <p:spPr>
          <a:xfrm>
            <a:off x="1295400" y="0"/>
            <a:ext cx="8382000" cy="7772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193D4-868D-69A0-29AE-E6032CF00F06}"/>
            </a:ext>
          </a:extLst>
        </p:cNvPr>
        <p:cNvGrpSpPr/>
        <p:nvPr/>
      </p:nvGrpSpPr>
      <p:grpSpPr>
        <a:xfrm>
          <a:off x="0" y="0"/>
          <a:ext cx="0" cy="0"/>
          <a:chOff x="0" y="0"/>
          <a:chExt cx="0" cy="0"/>
        </a:xfrm>
      </p:grpSpPr>
      <p:sp>
        <p:nvSpPr>
          <p:cNvPr id="172" name="6.  Sh’chin!    Boils!…">
            <a:extLst>
              <a:ext uri="{FF2B5EF4-FFF2-40B4-BE49-F238E27FC236}">
                <a16:creationId xmlns:a16="http://schemas.microsoft.com/office/drawing/2014/main" id="{6015A9B2-AD3E-8190-FDF6-CB6BC9F07E6C}"/>
              </a:ext>
            </a:extLst>
          </p:cNvPr>
          <p:cNvSpPr txBox="1"/>
          <p:nvPr/>
        </p:nvSpPr>
        <p:spPr>
          <a:xfrm>
            <a:off x="6526999" y="2924155"/>
            <a:ext cx="4463301" cy="998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spcBef>
                <a:spcPts val="1856"/>
              </a:spcBef>
              <a:defRPr sz="5500" i="0">
                <a:solidFill>
                  <a:srgbClr val="86837F">
                    <a:alpha val="80000"/>
                  </a:srgbClr>
                </a:solidFill>
                <a:latin typeface="Papyrus"/>
                <a:ea typeface="Papyrus"/>
                <a:cs typeface="Papyrus"/>
                <a:sym typeface="Papyrus"/>
              </a:defRPr>
            </a:pPr>
            <a:endParaRPr sz="2269" dirty="0"/>
          </a:p>
          <a:p>
            <a:pPr>
              <a:lnSpc>
                <a:spcPct val="150000"/>
              </a:lnSpc>
              <a:defRPr sz="4700" i="0">
                <a:solidFill>
                  <a:srgbClr val="FFFB00"/>
                </a:solidFill>
                <a:latin typeface="Papyrus"/>
                <a:ea typeface="Papyrus"/>
                <a:cs typeface="Papyrus"/>
                <a:sym typeface="Papyrus"/>
              </a:defRPr>
            </a:pPr>
            <a:endParaRPr sz="2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CF9C77B-18A0-CCB3-782F-D220662555BF}"/>
              </a:ext>
            </a:extLst>
          </p:cNvPr>
          <p:cNvPicPr>
            <a:picLocks noChangeAspect="1"/>
          </p:cNvPicPr>
          <p:nvPr/>
        </p:nvPicPr>
        <p:blipFill>
          <a:blip r:embed="rId2"/>
          <a:stretch>
            <a:fillRect/>
          </a:stretch>
        </p:blipFill>
        <p:spPr>
          <a:xfrm>
            <a:off x="990601" y="0"/>
            <a:ext cx="8839200" cy="7772400"/>
          </a:xfrm>
          <a:prstGeom prst="rect">
            <a:avLst/>
          </a:prstGeom>
        </p:spPr>
      </p:pic>
    </p:spTree>
    <p:extLst>
      <p:ext uri="{BB962C8B-B14F-4D97-AF65-F5344CB8AC3E}">
        <p14:creationId xmlns:p14="http://schemas.microsoft.com/office/powerpoint/2010/main" val="820512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AF57811-3E1B-8B7A-4554-EB38427C260B}"/>
              </a:ext>
            </a:extLst>
          </p:cNvPr>
          <p:cNvSpPr>
            <a:spLocks noGrp="1" noChangeArrowheads="1"/>
          </p:cNvSpPr>
          <p:nvPr>
            <p:ph type="title"/>
          </p:nvPr>
        </p:nvSpPr>
        <p:spPr/>
        <p:txBody>
          <a:bodyPr>
            <a:normAutofit/>
          </a:bodyPr>
          <a:lstStyle/>
          <a:p>
            <a:pPr algn="ctr" eaLnBrk="1" hangingPunct="1"/>
            <a:r>
              <a:rPr lang="en-US" altLang="en-US" sz="5400" b="1" u="sng" dirty="0">
                <a:latin typeface="Calibri" panose="020F0502020204030204" pitchFamily="34" charset="0"/>
                <a:ea typeface="Calibri" panose="020F0502020204030204" pitchFamily="34" charset="0"/>
                <a:cs typeface="Calibri" panose="020F0502020204030204" pitchFamily="34" charset="0"/>
              </a:rPr>
              <a:t>The Feast of </a:t>
            </a:r>
            <a:r>
              <a:rPr lang="en-US" altLang="en-US" sz="5400" b="1" u="sng" dirty="0" err="1">
                <a:latin typeface="Calibri" panose="020F0502020204030204" pitchFamily="34" charset="0"/>
                <a:ea typeface="Calibri" panose="020F0502020204030204" pitchFamily="34" charset="0"/>
                <a:cs typeface="Calibri" panose="020F0502020204030204" pitchFamily="34" charset="0"/>
              </a:rPr>
              <a:t>Firstfruits</a:t>
            </a:r>
            <a:r>
              <a:rPr lang="en-US" altLang="en-US" sz="5400" b="1" u="sng" dirty="0">
                <a:latin typeface="Calibri" panose="020F0502020204030204" pitchFamily="34" charset="0"/>
                <a:ea typeface="Calibri" panose="020F0502020204030204" pitchFamily="34" charset="0"/>
                <a:cs typeface="Calibri" panose="020F0502020204030204" pitchFamily="34" charset="0"/>
              </a:rPr>
              <a:t>	</a:t>
            </a:r>
          </a:p>
        </p:txBody>
      </p:sp>
      <p:sp>
        <p:nvSpPr>
          <p:cNvPr id="15363" name="Rectangle 3">
            <a:extLst>
              <a:ext uri="{FF2B5EF4-FFF2-40B4-BE49-F238E27FC236}">
                <a16:creationId xmlns:a16="http://schemas.microsoft.com/office/drawing/2014/main" id="{A055CEA6-5F49-BB2E-AFC0-5D552388BFFD}"/>
              </a:ext>
            </a:extLst>
          </p:cNvPr>
          <p:cNvSpPr>
            <a:spLocks noGrp="1" noChangeArrowheads="1"/>
          </p:cNvSpPr>
          <p:nvPr>
            <p:ph type="body" idx="1"/>
          </p:nvPr>
        </p:nvSpPr>
        <p:spPr/>
        <p:txBody>
          <a:bodyPr>
            <a:normAutofit fontScale="77500" lnSpcReduction="20000"/>
          </a:bodyPr>
          <a:lstStyle/>
          <a:p>
            <a:pPr eaLnBrk="1" hangingPunct="1"/>
            <a:r>
              <a:rPr lang="en-US" sz="3080" dirty="0">
                <a:solidFill>
                  <a:srgbClr val="202124"/>
                </a:solidFill>
                <a:latin typeface="Calibri" panose="020F0502020204030204" pitchFamily="34" charset="0"/>
                <a:ea typeface="Calibri" panose="020F0502020204030204" pitchFamily="34" charset="0"/>
                <a:cs typeface="Calibri" panose="020F0502020204030204" pitchFamily="34" charset="0"/>
              </a:rPr>
              <a:t>Bikkurim</a:t>
            </a:r>
          </a:p>
          <a:p>
            <a:pPr eaLnBrk="1" hangingPunct="1"/>
            <a:r>
              <a:rPr lang="en-US" altLang="en-US" sz="3080" dirty="0">
                <a:latin typeface="Calibri" panose="020F0502020204030204" pitchFamily="34" charset="0"/>
                <a:ea typeface="Calibri" panose="020F0502020204030204" pitchFamily="34" charset="0"/>
                <a:cs typeface="Calibri" panose="020F0502020204030204" pitchFamily="34" charset="0"/>
              </a:rPr>
              <a:t>Leviticus 23:9-14 </a:t>
            </a:r>
          </a:p>
          <a:p>
            <a:pPr eaLnBrk="1" hangingPunct="1"/>
            <a:r>
              <a:rPr lang="en-US" altLang="en-US" sz="3080" dirty="0">
                <a:latin typeface="Calibri" panose="020F0502020204030204" pitchFamily="34" charset="0"/>
                <a:ea typeface="Calibri" panose="020F0502020204030204" pitchFamily="34" charset="0"/>
                <a:cs typeface="Calibri" panose="020F0502020204030204" pitchFamily="34" charset="0"/>
              </a:rPr>
              <a:t>The Feast of </a:t>
            </a:r>
            <a:r>
              <a:rPr lang="en-US" altLang="en-US" sz="3080" dirty="0" err="1">
                <a:latin typeface="Calibri" panose="020F0502020204030204" pitchFamily="34" charset="0"/>
                <a:ea typeface="Calibri" panose="020F0502020204030204" pitchFamily="34" charset="0"/>
                <a:cs typeface="Calibri" panose="020F0502020204030204" pitchFamily="34" charset="0"/>
              </a:rPr>
              <a:t>Firstfruits</a:t>
            </a:r>
            <a:r>
              <a:rPr lang="en-US" altLang="en-US" sz="3080" dirty="0">
                <a:latin typeface="Calibri" panose="020F0502020204030204" pitchFamily="34" charset="0"/>
                <a:ea typeface="Calibri" panose="020F0502020204030204" pitchFamily="34" charset="0"/>
                <a:cs typeface="Calibri" panose="020F0502020204030204" pitchFamily="34" charset="0"/>
              </a:rPr>
              <a:t> is celebrated on the first day after the Sabbath that occurs during the week-long Passover celebration.</a:t>
            </a:r>
          </a:p>
          <a:p>
            <a:pPr eaLnBrk="1" hangingPunct="1"/>
            <a:r>
              <a:rPr lang="en-US" altLang="en-US" sz="3080" dirty="0">
                <a:latin typeface="Calibri" panose="020F0502020204030204" pitchFamily="34" charset="0"/>
                <a:ea typeface="Calibri" panose="020F0502020204030204" pitchFamily="34" charset="0"/>
                <a:cs typeface="Calibri" panose="020F0502020204030204" pitchFamily="34" charset="0"/>
              </a:rPr>
              <a:t>The Feast of </a:t>
            </a:r>
            <a:r>
              <a:rPr lang="en-US" altLang="en-US" sz="3080" dirty="0" err="1">
                <a:latin typeface="Calibri" panose="020F0502020204030204" pitchFamily="34" charset="0"/>
                <a:ea typeface="Calibri" panose="020F0502020204030204" pitchFamily="34" charset="0"/>
                <a:cs typeface="Calibri" panose="020F0502020204030204" pitchFamily="34" charset="0"/>
              </a:rPr>
              <a:t>Firstfruits</a:t>
            </a:r>
            <a:r>
              <a:rPr lang="en-US" altLang="en-US" sz="3080" dirty="0">
                <a:latin typeface="Calibri" panose="020F0502020204030204" pitchFamily="34" charset="0"/>
                <a:ea typeface="Calibri" panose="020F0502020204030204" pitchFamily="34" charset="0"/>
                <a:cs typeface="Calibri" panose="020F0502020204030204" pitchFamily="34" charset="0"/>
              </a:rPr>
              <a:t> celebrates the first harvest of the year, and is a reminder of God's provision and sovereignty.</a:t>
            </a:r>
          </a:p>
          <a:p>
            <a:r>
              <a:rPr lang="en-US" altLang="en-US" sz="3080" dirty="0">
                <a:latin typeface="Calibri" panose="020F0502020204030204" pitchFamily="34" charset="0"/>
                <a:ea typeface="Calibri" panose="020F0502020204030204" pitchFamily="34" charset="0"/>
                <a:cs typeface="Calibri" panose="020F0502020204030204" pitchFamily="34" charset="0"/>
              </a:rPr>
              <a:t>But now Messiah is risen from the dead, and has become the firstfruits of those who have fallen asleep (1 Corinthians 15:20).</a:t>
            </a:r>
            <a:br>
              <a:rPr lang="en-US" altLang="en-US" sz="3080" dirty="0">
                <a:latin typeface="Calibri" panose="020F0502020204030204" pitchFamily="34" charset="0"/>
                <a:ea typeface="Calibri" panose="020F0502020204030204" pitchFamily="34" charset="0"/>
                <a:cs typeface="Calibri" panose="020F0502020204030204" pitchFamily="34" charset="0"/>
              </a:rPr>
            </a:br>
            <a:endParaRPr lang="en-US" altLang="en-US" sz="308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707325"/>
            <a:ext cx="8321041" cy="848309"/>
          </a:xfrm>
          <a:prstGeom prst="rect">
            <a:avLst/>
          </a:prstGeom>
        </p:spPr>
        <p:txBody>
          <a:bodyPr vert="horz" wrap="square" lIns="0" tIns="17145" rIns="0" bIns="0" rtlCol="0">
            <a:spAutoFit/>
          </a:bodyPr>
          <a:lstStyle/>
          <a:p>
            <a:pPr marL="2459990">
              <a:lnSpc>
                <a:spcPct val="100000"/>
              </a:lnSpc>
              <a:spcBef>
                <a:spcPts val="135"/>
              </a:spcBef>
            </a:pPr>
            <a:r>
              <a:rPr sz="5400" b="1" u="sng" spc="-10" dirty="0">
                <a:latin typeface="Calibri" panose="020F0502020204030204" pitchFamily="34" charset="0"/>
                <a:ea typeface="Calibri" panose="020F0502020204030204" pitchFamily="34" charset="0"/>
                <a:cs typeface="Calibri" panose="020F0502020204030204" pitchFamily="34" charset="0"/>
              </a:rPr>
              <a:t>Preparation</a:t>
            </a:r>
          </a:p>
        </p:txBody>
      </p:sp>
      <p:sp>
        <p:nvSpPr>
          <p:cNvPr id="3" name="object 3"/>
          <p:cNvSpPr txBox="1"/>
          <p:nvPr/>
        </p:nvSpPr>
        <p:spPr>
          <a:xfrm>
            <a:off x="606426" y="1676400"/>
            <a:ext cx="9299574" cy="5976635"/>
          </a:xfrm>
          <a:prstGeom prst="rect">
            <a:avLst/>
          </a:prstGeom>
        </p:spPr>
        <p:txBody>
          <a:bodyPr vert="horz" wrap="square" lIns="0" tIns="26034" rIns="0" bIns="0" rtlCol="0">
            <a:spAutoFit/>
          </a:bodyPr>
          <a:lstStyle/>
          <a:p>
            <a:pPr marL="390525" marR="163195" indent="-378460">
              <a:lnSpc>
                <a:spcPts val="3170"/>
              </a:lnSpc>
              <a:spcBef>
                <a:spcPts val="204"/>
              </a:spcBef>
              <a:buChar char="•"/>
              <a:tabLst>
                <a:tab pos="390525" algn="l"/>
                <a:tab pos="6948170" algn="l"/>
              </a:tabLst>
            </a:pPr>
            <a:r>
              <a:rPr sz="2800" dirty="0">
                <a:latin typeface="Calibri" panose="020F0502020204030204" pitchFamily="34" charset="0"/>
                <a:ea typeface="Calibri" panose="020F0502020204030204" pitchFamily="34" charset="0"/>
                <a:cs typeface="Calibri" panose="020F0502020204030204" pitchFamily="34" charset="0"/>
              </a:rPr>
              <a:t>On</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first</a:t>
            </a:r>
            <a:r>
              <a:rPr sz="2800" spc="-9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day</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remove</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8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yeast</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from</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your</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houses</a:t>
            </a:r>
            <a:r>
              <a:rPr sz="2800" spc="-70" dirty="0">
                <a:latin typeface="Calibri" panose="020F0502020204030204" pitchFamily="34" charset="0"/>
                <a:ea typeface="Calibri" panose="020F0502020204030204" pitchFamily="34" charset="0"/>
                <a:cs typeface="Calibri" panose="020F0502020204030204" pitchFamily="34" charset="0"/>
              </a:rPr>
              <a:t> </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Do</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no</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work</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at</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all</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on</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these</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days,</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except</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prepare</a:t>
            </a:r>
            <a:r>
              <a:rPr sz="2800" spc="-60" dirty="0">
                <a:latin typeface="Calibri" panose="020F0502020204030204" pitchFamily="34" charset="0"/>
                <a:ea typeface="Calibri" panose="020F0502020204030204" pitchFamily="34" charset="0"/>
                <a:cs typeface="Calibri" panose="020F0502020204030204" pitchFamily="34" charset="0"/>
              </a:rPr>
              <a:t> </a:t>
            </a:r>
            <a:r>
              <a:rPr sz="2800" spc="-20" dirty="0">
                <a:latin typeface="Calibri" panose="020F0502020204030204" pitchFamily="34" charset="0"/>
                <a:ea typeface="Calibri" panose="020F0502020204030204" pitchFamily="34" charset="0"/>
                <a:cs typeface="Calibri" panose="020F0502020204030204" pitchFamily="34" charset="0"/>
              </a:rPr>
              <a:t>food </a:t>
            </a:r>
            <a:r>
              <a:rPr sz="2800" dirty="0">
                <a:latin typeface="Calibri" panose="020F0502020204030204" pitchFamily="34" charset="0"/>
                <a:ea typeface="Calibri" panose="020F0502020204030204" pitchFamily="34" charset="0"/>
                <a:cs typeface="Calibri" panose="020F0502020204030204" pitchFamily="34" charset="0"/>
              </a:rPr>
              <a:t>for</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everyone</a:t>
            </a:r>
            <a:r>
              <a:rPr sz="2800" spc="-2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45"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eat—</a:t>
            </a:r>
            <a:r>
              <a:rPr sz="2800" dirty="0">
                <a:latin typeface="Calibri" panose="020F0502020204030204" pitchFamily="34" charset="0"/>
                <a:ea typeface="Calibri" panose="020F0502020204030204" pitchFamily="34" charset="0"/>
                <a:cs typeface="Calibri" panose="020F0502020204030204" pitchFamily="34" charset="0"/>
              </a:rPr>
              <a:t>that</a:t>
            </a:r>
            <a:r>
              <a:rPr sz="2800" spc="-4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is</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all</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you</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may</a:t>
            </a:r>
            <a:r>
              <a:rPr sz="2800" spc="-5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do</a:t>
            </a:r>
            <a:r>
              <a:rPr lang="en-US" sz="2800" spc="-25"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(Exodus </a:t>
            </a:r>
            <a:r>
              <a:rPr sz="2800" spc="-25" dirty="0">
                <a:latin typeface="Calibri" panose="020F0502020204030204" pitchFamily="34" charset="0"/>
                <a:ea typeface="Calibri" panose="020F0502020204030204" pitchFamily="34" charset="0"/>
                <a:cs typeface="Calibri" panose="020F0502020204030204" pitchFamily="34" charset="0"/>
              </a:rPr>
              <a:t>12:15-16)</a:t>
            </a:r>
            <a:r>
              <a:rPr lang="en-US" sz="2800" spc="-25" dirty="0">
                <a:latin typeface="Calibri" panose="020F0502020204030204" pitchFamily="34" charset="0"/>
                <a:ea typeface="Calibri" panose="020F0502020204030204" pitchFamily="34" charset="0"/>
                <a:cs typeface="Calibri" panose="020F0502020204030204" pitchFamily="34" charset="0"/>
              </a:rPr>
              <a:t>.</a:t>
            </a:r>
            <a:br>
              <a:rPr lang="en-US" sz="2800" spc="-25" dirty="0">
                <a:latin typeface="Calibri" panose="020F0502020204030204" pitchFamily="34" charset="0"/>
                <a:ea typeface="Calibri" panose="020F0502020204030204" pitchFamily="34" charset="0"/>
                <a:cs typeface="Calibri" panose="020F0502020204030204" pitchFamily="34" charset="0"/>
              </a:rPr>
            </a:br>
            <a:endParaRPr sz="2800" dirty="0">
              <a:latin typeface="Calibri" panose="020F0502020204030204" pitchFamily="34" charset="0"/>
              <a:ea typeface="Calibri" panose="020F0502020204030204" pitchFamily="34" charset="0"/>
              <a:cs typeface="Calibri" panose="020F0502020204030204" pitchFamily="34" charset="0"/>
            </a:endParaRPr>
          </a:p>
          <a:p>
            <a:pPr marL="390525" marR="5080" indent="-378460">
              <a:buChar char="•"/>
              <a:tabLst>
                <a:tab pos="390525" algn="l"/>
              </a:tabLst>
            </a:pPr>
            <a:r>
              <a:rPr sz="2800" dirty="0">
                <a:latin typeface="Calibri" panose="020F0502020204030204" pitchFamily="34" charset="0"/>
                <a:ea typeface="Calibri" panose="020F0502020204030204" pitchFamily="34" charset="0"/>
                <a:cs typeface="Calibri" panose="020F0502020204030204" pitchFamily="34" charset="0"/>
              </a:rPr>
              <a:t>On</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first</a:t>
            </a:r>
            <a:r>
              <a:rPr sz="2800" spc="-8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day</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Feast</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8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Unleavened</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Bread,</a:t>
            </a:r>
            <a:r>
              <a:rPr sz="2800" spc="-6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the </a:t>
            </a:r>
            <a:r>
              <a:rPr sz="2800" dirty="0">
                <a:latin typeface="Calibri" panose="020F0502020204030204" pitchFamily="34" charset="0"/>
                <a:ea typeface="Calibri" panose="020F0502020204030204" pitchFamily="34" charset="0"/>
                <a:cs typeface="Calibri" panose="020F0502020204030204" pitchFamily="34" charset="0"/>
              </a:rPr>
              <a:t>disciples</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came</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10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Jesus</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and</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asked,</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"Where</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do</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you</a:t>
            </a:r>
            <a:r>
              <a:rPr sz="2800" spc="-70" dirty="0">
                <a:latin typeface="Calibri" panose="020F0502020204030204" pitchFamily="34" charset="0"/>
                <a:ea typeface="Calibri" panose="020F0502020204030204" pitchFamily="34" charset="0"/>
                <a:cs typeface="Calibri" panose="020F0502020204030204" pitchFamily="34" charset="0"/>
              </a:rPr>
              <a:t> </a:t>
            </a:r>
            <a:r>
              <a:rPr sz="2800" spc="-20" dirty="0">
                <a:latin typeface="Calibri" panose="020F0502020204030204" pitchFamily="34" charset="0"/>
                <a:ea typeface="Calibri" panose="020F0502020204030204" pitchFamily="34" charset="0"/>
                <a:cs typeface="Calibri" panose="020F0502020204030204" pitchFamily="34" charset="0"/>
              </a:rPr>
              <a:t>want </a:t>
            </a:r>
            <a:r>
              <a:rPr sz="2800" dirty="0">
                <a:latin typeface="Calibri" panose="020F0502020204030204" pitchFamily="34" charset="0"/>
                <a:ea typeface="Calibri" panose="020F0502020204030204" pitchFamily="34" charset="0"/>
                <a:cs typeface="Calibri" panose="020F0502020204030204" pitchFamily="34" charset="0"/>
              </a:rPr>
              <a:t>us</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make</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preparations</a:t>
            </a:r>
            <a:r>
              <a:rPr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for</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you</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eat</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55"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Passover" </a:t>
            </a:r>
            <a:r>
              <a:rPr sz="2800" dirty="0">
                <a:latin typeface="Calibri" panose="020F0502020204030204" pitchFamily="34" charset="0"/>
                <a:ea typeface="Calibri" panose="020F0502020204030204" pitchFamily="34" charset="0"/>
                <a:cs typeface="Calibri" panose="020F0502020204030204" pitchFamily="34" charset="0"/>
              </a:rPr>
              <a:t>(Matthew</a:t>
            </a:r>
            <a:r>
              <a:rPr sz="2800" spc="-13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26:17)</a:t>
            </a:r>
            <a:r>
              <a:rPr lang="en-US" sz="2800" spc="-10" dirty="0">
                <a:latin typeface="Calibri" panose="020F0502020204030204" pitchFamily="34" charset="0"/>
                <a:ea typeface="Calibri" panose="020F0502020204030204" pitchFamily="34" charset="0"/>
                <a:cs typeface="Calibri" panose="020F0502020204030204" pitchFamily="34" charset="0"/>
              </a:rPr>
              <a:t>?</a:t>
            </a:r>
          </a:p>
          <a:p>
            <a:pPr marL="390525" marR="5080" indent="-378460">
              <a:buChar char="•"/>
              <a:tabLst>
                <a:tab pos="390525" algn="l"/>
              </a:tabLst>
            </a:pPr>
            <a:endParaRPr lang="en-US" sz="2800" spc="-10" dirty="0">
              <a:latin typeface="Calibri" panose="020F0502020204030204" pitchFamily="34" charset="0"/>
              <a:ea typeface="Calibri" panose="020F0502020204030204" pitchFamily="34" charset="0"/>
              <a:cs typeface="Calibri" panose="020F0502020204030204" pitchFamily="34" charset="0"/>
            </a:endParaRPr>
          </a:p>
          <a:p>
            <a:pPr marL="390525" marR="5080" indent="-378460">
              <a:buFontTx/>
              <a:buChar char="•"/>
              <a:tabLst>
                <a:tab pos="390525" algn="l"/>
              </a:tabLst>
            </a:pPr>
            <a:r>
              <a:rPr lang="en-US" sz="2800" spc="-10" dirty="0">
                <a:latin typeface="Calibri" panose="020F0502020204030204" pitchFamily="34" charset="0"/>
                <a:ea typeface="Calibri" panose="020F0502020204030204" pitchFamily="34" charset="0"/>
                <a:cs typeface="Calibri" panose="020F0502020204030204" pitchFamily="34" charset="0"/>
              </a:rPr>
              <a:t>“When the hour had come, He reclined at the table, and the apostles with Him.  And He said to them, “I have earnestly desired to eat this Passover with you before I suffer; for I say to you, I shall never again eat it until it is fulfilled in the kingdom of God” (Luke 22:14-16).</a:t>
            </a:r>
            <a:endParaRPr sz="265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707325"/>
            <a:ext cx="8610600" cy="786754"/>
          </a:xfrm>
          <a:prstGeom prst="rect">
            <a:avLst/>
          </a:prstGeom>
        </p:spPr>
        <p:txBody>
          <a:bodyPr vert="horz" wrap="square" lIns="0" tIns="17145" rIns="0" bIns="0" rtlCol="0">
            <a:spAutoFit/>
          </a:bodyPr>
          <a:lstStyle/>
          <a:p>
            <a:pPr marL="2459990">
              <a:lnSpc>
                <a:spcPct val="100000"/>
              </a:lnSpc>
              <a:spcBef>
                <a:spcPts val="135"/>
              </a:spcBef>
            </a:pPr>
            <a:r>
              <a:rPr lang="en-US" sz="5000" b="1" u="sng" spc="-10" dirty="0">
                <a:latin typeface="Calibri" panose="020F0502020204030204" pitchFamily="34" charset="0"/>
                <a:ea typeface="Calibri" panose="020F0502020204030204" pitchFamily="34" charset="0"/>
                <a:cs typeface="Calibri" panose="020F0502020204030204" pitchFamily="34" charset="0"/>
              </a:rPr>
              <a:t>Lighting Candles</a:t>
            </a:r>
            <a:endParaRPr sz="5000" b="1" u="sng" spc="-1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606426" y="1676400"/>
            <a:ext cx="9299574" cy="4642937"/>
          </a:xfrm>
          <a:prstGeom prst="rect">
            <a:avLst/>
          </a:prstGeom>
        </p:spPr>
        <p:txBody>
          <a:bodyPr vert="horz" wrap="square" lIns="0" tIns="26034" rIns="0" bIns="0" rtlCol="0">
            <a:spAutoFit/>
          </a:bodyPr>
          <a:lstStyle/>
          <a:p>
            <a:pPr marL="390525" marR="163195" indent="-378460">
              <a:lnSpc>
                <a:spcPts val="3170"/>
              </a:lnSpc>
              <a:spcBef>
                <a:spcPts val="204"/>
              </a:spcBef>
              <a:buChar char="•"/>
              <a:tabLst>
                <a:tab pos="390525" algn="l"/>
                <a:tab pos="6948170" algn="l"/>
              </a:tabLst>
            </a:pPr>
            <a:r>
              <a:rPr lang="en-US" sz="2800" dirty="0">
                <a:latin typeface="Calibri" panose="020F0502020204030204" pitchFamily="34" charset="0"/>
                <a:ea typeface="Calibri" panose="020F0502020204030204" pitchFamily="34" charset="0"/>
                <a:cs typeface="Calibri" panose="020F0502020204030204" pitchFamily="34" charset="0"/>
              </a:rPr>
              <a:t>Once the house and the participants are ceremoniously clean, the Passover begins with the woman of the house lighting the candles and praying this prayer:</a:t>
            </a:r>
          </a:p>
          <a:p>
            <a:pPr marL="390525" marR="163195" indent="-378460">
              <a:lnSpc>
                <a:spcPts val="3170"/>
              </a:lnSpc>
              <a:spcBef>
                <a:spcPts val="204"/>
              </a:spcBef>
              <a:buChar char="•"/>
              <a:tabLst>
                <a:tab pos="390525" algn="l"/>
                <a:tab pos="6948170"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90525" marR="163195" indent="-378460">
              <a:lnSpc>
                <a:spcPts val="3170"/>
              </a:lnSpc>
              <a:spcBef>
                <a:spcPts val="204"/>
              </a:spcBef>
              <a:buChar char="•"/>
              <a:tabLst>
                <a:tab pos="390525" algn="l"/>
                <a:tab pos="6948170" algn="l"/>
              </a:tabLst>
            </a:pPr>
            <a:r>
              <a:rPr lang="en-US" sz="2800" dirty="0">
                <a:latin typeface="Calibri" panose="020F0502020204030204" pitchFamily="34" charset="0"/>
                <a:ea typeface="Calibri" panose="020F0502020204030204" pitchFamily="34" charset="0"/>
                <a:cs typeface="Calibri" panose="020F0502020204030204" pitchFamily="34" charset="0"/>
              </a:rPr>
              <a:t>Blessed art Thou, O Lord our God, King of the Universe, who has sanctified us with Thy commandments and invited us to kindle the festival lights</a:t>
            </a:r>
          </a:p>
          <a:p>
            <a:pPr marL="390525" marR="163195" indent="-378460">
              <a:lnSpc>
                <a:spcPts val="3170"/>
              </a:lnSpc>
              <a:spcBef>
                <a:spcPts val="204"/>
              </a:spcBef>
              <a:buChar char="•"/>
              <a:tabLst>
                <a:tab pos="390525" algn="l"/>
                <a:tab pos="6948170"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90525" marR="163195" indent="-378460">
              <a:lnSpc>
                <a:spcPts val="3170"/>
              </a:lnSpc>
              <a:spcBef>
                <a:spcPts val="204"/>
              </a:spcBef>
              <a:buFontTx/>
              <a:buChar char="•"/>
              <a:tabLst>
                <a:tab pos="390525" algn="l"/>
                <a:tab pos="6948170" algn="l"/>
              </a:tabLst>
            </a:pPr>
            <a:r>
              <a:rPr lang="en-US" sz="2800" dirty="0">
                <a:latin typeface="Calibri" panose="020F0502020204030204" pitchFamily="34" charset="0"/>
                <a:ea typeface="Calibri" panose="020F0502020204030204" pitchFamily="34" charset="0"/>
                <a:cs typeface="Calibri" panose="020F0502020204030204" pitchFamily="34" charset="0"/>
              </a:rPr>
              <a:t>When Jesus spoke again to the people, he said, “I am the light of the world. Whoever follows me will never walk in darkness, but will have the light of life (John 8:12).</a:t>
            </a:r>
          </a:p>
        </p:txBody>
      </p:sp>
    </p:spTree>
    <p:extLst>
      <p:ext uri="{BB962C8B-B14F-4D97-AF65-F5344CB8AC3E}">
        <p14:creationId xmlns:p14="http://schemas.microsoft.com/office/powerpoint/2010/main" val="27546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Screen Shot 5782-06-21 at 19.14.50.png" descr="Screen Shot 5782-06-21 at 19.14.50.png"/>
          <p:cNvPicPr>
            <a:picLocks noChangeAspect="1"/>
          </p:cNvPicPr>
          <p:nvPr/>
        </p:nvPicPr>
        <p:blipFill>
          <a:blip r:embed="rId2"/>
          <a:stretch>
            <a:fillRect/>
          </a:stretch>
        </p:blipFill>
        <p:spPr>
          <a:xfrm>
            <a:off x="2362200" y="1828800"/>
            <a:ext cx="6788816" cy="4409700"/>
          </a:xfrm>
          <a:prstGeom prst="rect">
            <a:avLst/>
          </a:prstGeom>
          <a:ln w="12700">
            <a:miter lim="400000"/>
          </a:ln>
        </p:spPr>
      </p:pic>
      <p:sp>
        <p:nvSpPr>
          <p:cNvPr id="3" name="TextBox 2">
            <a:extLst>
              <a:ext uri="{FF2B5EF4-FFF2-40B4-BE49-F238E27FC236}">
                <a16:creationId xmlns:a16="http://schemas.microsoft.com/office/drawing/2014/main" id="{551870E4-6A55-7AF2-6C9B-31EC621C8672}"/>
              </a:ext>
            </a:extLst>
          </p:cNvPr>
          <p:cNvSpPr txBox="1"/>
          <p:nvPr/>
        </p:nvSpPr>
        <p:spPr>
          <a:xfrm>
            <a:off x="3657600" y="609600"/>
            <a:ext cx="5029200" cy="923330"/>
          </a:xfrm>
          <a:prstGeom prst="rect">
            <a:avLst/>
          </a:prstGeom>
          <a:noFill/>
        </p:spPr>
        <p:txBody>
          <a:bodyPr wrap="square">
            <a:spAutoFit/>
          </a:bodyPr>
          <a:lstStyle/>
          <a:p>
            <a:r>
              <a:rPr lang="en-US" sz="5400" b="1" u="sng" dirty="0">
                <a:latin typeface="Calibri" panose="020F0502020204030204" pitchFamily="34" charset="0"/>
                <a:ea typeface="Calibri" panose="020F0502020204030204" pitchFamily="34" charset="0"/>
                <a:cs typeface="Calibri" panose="020F0502020204030204" pitchFamily="34" charset="0"/>
              </a:rPr>
              <a:t>The Seder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eder = Order…"/>
          <p:cNvSpPr txBox="1">
            <a:spLocks noGrp="1"/>
          </p:cNvSpPr>
          <p:nvPr>
            <p:ph type="body" idx="4294967295"/>
          </p:nvPr>
        </p:nvSpPr>
        <p:spPr>
          <a:xfrm>
            <a:off x="504453" y="1484169"/>
            <a:ext cx="8992672" cy="4759576"/>
          </a:xfrm>
          <a:prstGeom prst="rect">
            <a:avLst/>
          </a:prstGeom>
        </p:spPr>
        <p:txBody>
          <a:bodyPr>
            <a:noAutofit/>
          </a:bodyPr>
          <a:lstStyle/>
          <a:p>
            <a:pPr defTabSz="269009">
              <a:spcBef>
                <a:spcPts val="1073"/>
              </a:spcBef>
              <a:buSzPct val="100000"/>
              <a:buFont typeface="Wingdings" panose="05000000000000000000" pitchFamily="2" charset="2"/>
              <a:buChar char="§"/>
              <a:defRPr sz="4500" i="0">
                <a:solidFill>
                  <a:srgbClr val="000000"/>
                </a:solidFill>
                <a:effectLst>
                  <a:outerShdw blurRad="25400" dist="10033" dir="5400000" rotWithShape="0">
                    <a:srgbClr val="FFFFFF"/>
                  </a:outerShdw>
                </a:effectLst>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Seder = Order</a:t>
            </a:r>
          </a:p>
          <a:p>
            <a:pPr defTabSz="269009">
              <a:spcBef>
                <a:spcPts val="1073"/>
              </a:spcBef>
              <a:buSzPct val="100000"/>
              <a:buFont typeface="Wingdings" panose="05000000000000000000" pitchFamily="2" charset="2"/>
              <a:buChar char="§"/>
              <a:defRPr sz="4500" i="0">
                <a:solidFill>
                  <a:srgbClr val="000000"/>
                </a:solidFill>
                <a:effectLst>
                  <a:outerShdw blurRad="25400" dist="10033" dir="5400000" rotWithShape="0">
                    <a:srgbClr val="FFFFFF"/>
                  </a:outerShdw>
                </a:effectLst>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Haggadah = The Telling</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0" indent="0" defTabSz="269009">
              <a:spcBef>
                <a:spcPts val="1073"/>
              </a:spcBef>
              <a:buSzPct val="100000"/>
              <a:buNone/>
              <a:defRPr sz="4500" i="0">
                <a:solidFill>
                  <a:srgbClr val="000000"/>
                </a:solidFill>
                <a:effectLst>
                  <a:outerShdw blurRad="25400" dist="10033" dir="5400000" rotWithShape="0">
                    <a:srgbClr val="FFFFFF"/>
                  </a:outerShdw>
                </a:effectLst>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“Therefore, say to the Israelites: ‘I am the Lord, and </a:t>
            </a:r>
            <a:r>
              <a:rPr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I will </a:t>
            </a:r>
            <a:r>
              <a:rPr sz="2800" dirty="0">
                <a:solidFill>
                  <a:srgbClr val="0433FF"/>
                </a:solidFill>
                <a:latin typeface="Calibri" panose="020F0502020204030204" pitchFamily="34" charset="0"/>
                <a:ea typeface="Calibri" panose="020F0502020204030204" pitchFamily="34" charset="0"/>
                <a:cs typeface="Calibri" panose="020F0502020204030204" pitchFamily="34" charset="0"/>
              </a:rPr>
              <a:t>bring you out</a:t>
            </a:r>
            <a:r>
              <a:rPr sz="2800" dirty="0">
                <a:latin typeface="Calibri" panose="020F0502020204030204" pitchFamily="34" charset="0"/>
                <a:ea typeface="Calibri" panose="020F0502020204030204" pitchFamily="34" charset="0"/>
                <a:cs typeface="Calibri" panose="020F0502020204030204" pitchFamily="34" charset="0"/>
              </a:rPr>
              <a:t> from under the yoke of the Egyptians. </a:t>
            </a:r>
            <a:r>
              <a:rPr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I will </a:t>
            </a:r>
            <a:r>
              <a:rPr lang="en-US" sz="2800" dirty="0">
                <a:solidFill>
                  <a:srgbClr val="0433FF"/>
                </a:solidFill>
                <a:latin typeface="Calibri" panose="020F0502020204030204" pitchFamily="34" charset="0"/>
                <a:ea typeface="Calibri" panose="020F0502020204030204" pitchFamily="34" charset="0"/>
                <a:cs typeface="Calibri" panose="020F0502020204030204" pitchFamily="34" charset="0"/>
              </a:rPr>
              <a:t>free y</a:t>
            </a:r>
            <a:r>
              <a:rPr sz="2800" dirty="0">
                <a:solidFill>
                  <a:srgbClr val="0433FF"/>
                </a:solidFill>
                <a:latin typeface="Calibri" panose="020F0502020204030204" pitchFamily="34" charset="0"/>
                <a:ea typeface="Calibri" panose="020F0502020204030204" pitchFamily="34" charset="0"/>
                <a:cs typeface="Calibri" panose="020F0502020204030204" pitchFamily="34" charset="0"/>
              </a:rPr>
              <a:t>ou (deliver, save you)</a:t>
            </a:r>
            <a:r>
              <a:rPr sz="2800" dirty="0">
                <a:latin typeface="Calibri" panose="020F0502020204030204" pitchFamily="34" charset="0"/>
                <a:ea typeface="Calibri" panose="020F0502020204030204" pitchFamily="34" charset="0"/>
                <a:cs typeface="Calibri" panose="020F0502020204030204" pitchFamily="34" charset="0"/>
              </a:rPr>
              <a:t> from being slaves to them, and </a:t>
            </a:r>
            <a:r>
              <a:rPr sz="2800" u="sng" dirty="0">
                <a:solidFill>
                  <a:schemeClr val="tx1"/>
                </a:solidFill>
                <a:latin typeface="Calibri" panose="020F0502020204030204" pitchFamily="34" charset="0"/>
                <a:ea typeface="Calibri" panose="020F0502020204030204" pitchFamily="34" charset="0"/>
                <a:cs typeface="Calibri" panose="020F0502020204030204" pitchFamily="34" charset="0"/>
              </a:rPr>
              <a:t>I will</a:t>
            </a:r>
            <a:r>
              <a:rPr sz="2800" dirty="0">
                <a:solidFill>
                  <a:schemeClr val="tx1">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sz="2800" dirty="0">
                <a:solidFill>
                  <a:srgbClr val="0433FF"/>
                </a:solidFill>
                <a:latin typeface="Calibri" panose="020F0502020204030204" pitchFamily="34" charset="0"/>
                <a:ea typeface="Calibri" panose="020F0502020204030204" pitchFamily="34" charset="0"/>
                <a:cs typeface="Calibri" panose="020F0502020204030204" pitchFamily="34" charset="0"/>
              </a:rPr>
              <a:t>redeem you </a:t>
            </a:r>
            <a:r>
              <a:rPr sz="2800" dirty="0">
                <a:latin typeface="Calibri" panose="020F0502020204030204" pitchFamily="34" charset="0"/>
                <a:ea typeface="Calibri" panose="020F0502020204030204" pitchFamily="34" charset="0"/>
                <a:cs typeface="Calibri" panose="020F0502020204030204" pitchFamily="34" charset="0"/>
              </a:rPr>
              <a:t>with an outstretched arm and with mighty acts of judgment.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u="sng" dirty="0">
                <a:latin typeface="Calibri" panose="020F0502020204030204" pitchFamily="34" charset="0"/>
                <a:ea typeface="Calibri" panose="020F0502020204030204" pitchFamily="34" charset="0"/>
                <a:cs typeface="Calibri" panose="020F0502020204030204" pitchFamily="34" charset="0"/>
              </a:rPr>
              <a:t>I will</a:t>
            </a:r>
            <a:r>
              <a:rPr sz="2800" u="sng" dirty="0">
                <a:solidFill>
                  <a:srgbClr val="0433FF"/>
                </a:solidFill>
                <a:latin typeface="Calibri" panose="020F0502020204030204" pitchFamily="34" charset="0"/>
                <a:ea typeface="Calibri" panose="020F0502020204030204" pitchFamily="34" charset="0"/>
                <a:cs typeface="Calibri" panose="020F0502020204030204" pitchFamily="34" charset="0"/>
              </a:rPr>
              <a:t> </a:t>
            </a:r>
            <a:r>
              <a:rPr sz="2800" dirty="0">
                <a:solidFill>
                  <a:srgbClr val="0433FF"/>
                </a:solidFill>
                <a:latin typeface="Calibri" panose="020F0502020204030204" pitchFamily="34" charset="0"/>
                <a:ea typeface="Calibri" panose="020F0502020204030204" pitchFamily="34" charset="0"/>
                <a:cs typeface="Calibri" panose="020F0502020204030204" pitchFamily="34" charset="0"/>
              </a:rPr>
              <a:t>take you</a:t>
            </a:r>
            <a:r>
              <a:rPr sz="2800" dirty="0">
                <a:latin typeface="Calibri" panose="020F0502020204030204" pitchFamily="34" charset="0"/>
                <a:ea typeface="Calibri" panose="020F0502020204030204" pitchFamily="34" charset="0"/>
                <a:cs typeface="Calibri" panose="020F0502020204030204" pitchFamily="34" charset="0"/>
              </a:rPr>
              <a:t> as my own people, and I will be your God. Then you will know that I am the Lord your God, who brought you out from under the yoke of the Egyptians. And I will bring you to the land I swore with uplifted hand to give to Abraham, to Isaac and to Jacob. I will give it to you as a possession. I am the Lord’” </a:t>
            </a:r>
            <a:r>
              <a:rPr lang="en-US" sz="2800" dirty="0">
                <a:latin typeface="Calibri" panose="020F0502020204030204" pitchFamily="34" charset="0"/>
                <a:ea typeface="Calibri" panose="020F0502020204030204" pitchFamily="34" charset="0"/>
                <a:cs typeface="Calibri" panose="020F0502020204030204" pitchFamily="34" charset="0"/>
              </a:rPr>
              <a:t>(</a:t>
            </a:r>
            <a:r>
              <a:rPr sz="2800" dirty="0">
                <a:latin typeface="Calibri" panose="020F0502020204030204" pitchFamily="34" charset="0"/>
                <a:ea typeface="Calibri" panose="020F0502020204030204" pitchFamily="34" charset="0"/>
                <a:cs typeface="Calibri" panose="020F0502020204030204" pitchFamily="34" charset="0"/>
              </a:rPr>
              <a:t>Exodus 6:6-8</a:t>
            </a:r>
            <a:r>
              <a:rPr lang="en-US" sz="280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707325"/>
            <a:ext cx="8397241" cy="848309"/>
          </a:xfrm>
          <a:prstGeom prst="rect">
            <a:avLst/>
          </a:prstGeom>
        </p:spPr>
        <p:txBody>
          <a:bodyPr vert="horz" wrap="square" lIns="0" tIns="17145" rIns="0" bIns="0" rtlCol="0">
            <a:spAutoFit/>
          </a:bodyPr>
          <a:lstStyle/>
          <a:p>
            <a:pPr marL="1875155">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4</a:t>
            </a:r>
            <a:r>
              <a:rPr sz="5400" b="1" u="sng" spc="25"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Cups</a:t>
            </a:r>
            <a:r>
              <a:rPr sz="5400" b="1" u="sng" spc="15"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Of</a:t>
            </a:r>
            <a:r>
              <a:rPr sz="5400" b="1" u="sng" spc="25" dirty="0">
                <a:latin typeface="Calibri" panose="020F0502020204030204" pitchFamily="34" charset="0"/>
                <a:ea typeface="Calibri" panose="020F0502020204030204" pitchFamily="34" charset="0"/>
                <a:cs typeface="Calibri" panose="020F0502020204030204" pitchFamily="34" charset="0"/>
              </a:rPr>
              <a:t> </a:t>
            </a:r>
            <a:r>
              <a:rPr sz="5400" b="1" u="sng" spc="-20" dirty="0">
                <a:latin typeface="Calibri" panose="020F0502020204030204" pitchFamily="34" charset="0"/>
                <a:ea typeface="Calibri" panose="020F0502020204030204" pitchFamily="34" charset="0"/>
                <a:cs typeface="Calibri" panose="020F0502020204030204" pitchFamily="34" charset="0"/>
              </a:rPr>
              <a:t>Wine</a:t>
            </a:r>
          </a:p>
        </p:txBody>
      </p:sp>
      <p:sp>
        <p:nvSpPr>
          <p:cNvPr id="3" name="object 3"/>
          <p:cNvSpPr txBox="1"/>
          <p:nvPr/>
        </p:nvSpPr>
        <p:spPr>
          <a:xfrm>
            <a:off x="590849" y="1829900"/>
            <a:ext cx="8775065" cy="4806444"/>
          </a:xfrm>
          <a:prstGeom prst="rect">
            <a:avLst/>
          </a:prstGeom>
        </p:spPr>
        <p:txBody>
          <a:bodyPr vert="horz" wrap="square" lIns="0" tIns="88900" rIns="0" bIns="0" rtlCol="0">
            <a:spAutoFit/>
          </a:bodyPr>
          <a:lstStyle/>
          <a:p>
            <a:pPr marL="682625" marR="691515" indent="-670560">
              <a:lnSpc>
                <a:spcPts val="4750"/>
              </a:lnSpc>
              <a:spcBef>
                <a:spcPts val="700"/>
              </a:spcBef>
              <a:buAutoNum type="arabicPeriod"/>
              <a:tabLst>
                <a:tab pos="682625" algn="l"/>
              </a:tabLst>
            </a:pPr>
            <a:r>
              <a:rPr sz="4400" b="1" u="sng" dirty="0">
                <a:uFill>
                  <a:solidFill>
                    <a:srgbClr val="000000"/>
                  </a:solidFill>
                </a:uFill>
                <a:latin typeface="Arial"/>
                <a:cs typeface="Arial"/>
              </a:rPr>
              <a:t>Sanctification</a:t>
            </a:r>
            <a:r>
              <a:rPr sz="4400" b="1" spc="-125" dirty="0">
                <a:latin typeface="Arial"/>
                <a:cs typeface="Arial"/>
              </a:rPr>
              <a:t> </a:t>
            </a:r>
            <a:r>
              <a:rPr sz="4400" dirty="0">
                <a:latin typeface="Arial"/>
                <a:cs typeface="Arial"/>
              </a:rPr>
              <a:t>–</a:t>
            </a:r>
            <a:r>
              <a:rPr sz="4400" spc="-140" dirty="0">
                <a:latin typeface="Arial"/>
                <a:cs typeface="Arial"/>
              </a:rPr>
              <a:t> </a:t>
            </a:r>
            <a:r>
              <a:rPr sz="4400" dirty="0">
                <a:latin typeface="Arial"/>
                <a:cs typeface="Arial"/>
              </a:rPr>
              <a:t>Beginning</a:t>
            </a:r>
            <a:r>
              <a:rPr sz="4400" spc="-180" dirty="0">
                <a:latin typeface="Arial"/>
                <a:cs typeface="Arial"/>
              </a:rPr>
              <a:t> </a:t>
            </a:r>
            <a:r>
              <a:rPr sz="4400" spc="-25" dirty="0">
                <a:latin typeface="Arial"/>
                <a:cs typeface="Arial"/>
              </a:rPr>
              <a:t>of </a:t>
            </a:r>
            <a:r>
              <a:rPr sz="4400" dirty="0">
                <a:latin typeface="Arial"/>
                <a:cs typeface="Arial"/>
              </a:rPr>
              <a:t>the</a:t>
            </a:r>
            <a:r>
              <a:rPr sz="4400" spc="-65" dirty="0">
                <a:latin typeface="Arial"/>
                <a:cs typeface="Arial"/>
              </a:rPr>
              <a:t> </a:t>
            </a:r>
            <a:r>
              <a:rPr sz="4400" spc="-20" dirty="0">
                <a:latin typeface="Arial"/>
                <a:cs typeface="Arial"/>
              </a:rPr>
              <a:t>Seder</a:t>
            </a:r>
            <a:endParaRPr sz="4400" dirty="0">
              <a:latin typeface="Arial"/>
              <a:cs typeface="Arial"/>
            </a:endParaRPr>
          </a:p>
          <a:p>
            <a:pPr marL="682625" marR="1749425" indent="-670560">
              <a:lnSpc>
                <a:spcPts val="4750"/>
              </a:lnSpc>
              <a:spcBef>
                <a:spcPts val="1060"/>
              </a:spcBef>
              <a:buAutoNum type="arabicPeriod"/>
              <a:tabLst>
                <a:tab pos="682625" algn="l"/>
              </a:tabLst>
            </a:pPr>
            <a:r>
              <a:rPr sz="4400" b="1" u="sng" dirty="0">
                <a:uFill>
                  <a:solidFill>
                    <a:srgbClr val="000000"/>
                  </a:solidFill>
                </a:uFill>
                <a:latin typeface="Arial"/>
                <a:cs typeface="Arial"/>
              </a:rPr>
              <a:t>Thanksgiving</a:t>
            </a:r>
            <a:r>
              <a:rPr sz="4400" b="1" spc="-135" dirty="0">
                <a:latin typeface="Arial"/>
                <a:cs typeface="Arial"/>
              </a:rPr>
              <a:t> </a:t>
            </a:r>
            <a:r>
              <a:rPr sz="4400" dirty="0">
                <a:latin typeface="Arial"/>
                <a:cs typeface="Arial"/>
              </a:rPr>
              <a:t>–</a:t>
            </a:r>
            <a:r>
              <a:rPr sz="4400" spc="-105" dirty="0">
                <a:latin typeface="Arial"/>
                <a:cs typeface="Arial"/>
              </a:rPr>
              <a:t> </a:t>
            </a:r>
            <a:r>
              <a:rPr sz="4400" dirty="0">
                <a:latin typeface="Arial"/>
                <a:cs typeface="Arial"/>
              </a:rPr>
              <a:t>After</a:t>
            </a:r>
            <a:r>
              <a:rPr sz="4400" spc="-90" dirty="0">
                <a:latin typeface="Arial"/>
                <a:cs typeface="Arial"/>
              </a:rPr>
              <a:t> </a:t>
            </a:r>
            <a:r>
              <a:rPr sz="4400" spc="-25" dirty="0">
                <a:latin typeface="Arial"/>
                <a:cs typeface="Arial"/>
              </a:rPr>
              <a:t>the </a:t>
            </a:r>
            <a:r>
              <a:rPr sz="4400" dirty="0">
                <a:latin typeface="Arial"/>
                <a:cs typeface="Arial"/>
              </a:rPr>
              <a:t>Passover</a:t>
            </a:r>
            <a:r>
              <a:rPr sz="4400" spc="-95" dirty="0">
                <a:latin typeface="Arial"/>
                <a:cs typeface="Arial"/>
              </a:rPr>
              <a:t> </a:t>
            </a:r>
            <a:r>
              <a:rPr sz="4400" dirty="0">
                <a:latin typeface="Arial"/>
                <a:cs typeface="Arial"/>
              </a:rPr>
              <a:t>story</a:t>
            </a:r>
            <a:r>
              <a:rPr sz="4400" spc="-40" dirty="0">
                <a:latin typeface="Arial"/>
                <a:cs typeface="Arial"/>
              </a:rPr>
              <a:t> </a:t>
            </a:r>
            <a:r>
              <a:rPr sz="4400" dirty="0">
                <a:latin typeface="Arial"/>
                <a:cs typeface="Arial"/>
              </a:rPr>
              <a:t>is</a:t>
            </a:r>
            <a:r>
              <a:rPr sz="4400" spc="-35" dirty="0">
                <a:latin typeface="Arial"/>
                <a:cs typeface="Arial"/>
              </a:rPr>
              <a:t> </a:t>
            </a:r>
            <a:r>
              <a:rPr sz="4400" spc="-20" dirty="0">
                <a:latin typeface="Arial"/>
                <a:cs typeface="Arial"/>
              </a:rPr>
              <a:t>read</a:t>
            </a:r>
            <a:endParaRPr sz="4400" dirty="0">
              <a:latin typeface="Arial"/>
              <a:cs typeface="Arial"/>
            </a:endParaRPr>
          </a:p>
          <a:p>
            <a:pPr marL="682625" marR="1932305" indent="-670560">
              <a:lnSpc>
                <a:spcPts val="4750"/>
              </a:lnSpc>
              <a:spcBef>
                <a:spcPts val="1060"/>
              </a:spcBef>
              <a:buAutoNum type="arabicPeriod"/>
              <a:tabLst>
                <a:tab pos="682625" algn="l"/>
                <a:tab pos="4375150" algn="l"/>
              </a:tabLst>
            </a:pPr>
            <a:r>
              <a:rPr sz="4400" b="1" u="sng" spc="-10" dirty="0">
                <a:uFill>
                  <a:solidFill>
                    <a:srgbClr val="000000"/>
                  </a:solidFill>
                </a:uFill>
                <a:latin typeface="Arial"/>
                <a:cs typeface="Arial"/>
              </a:rPr>
              <a:t>Redemption</a:t>
            </a:r>
            <a:r>
              <a:rPr lang="en-US" sz="4400" dirty="0">
                <a:latin typeface="Arial"/>
                <a:cs typeface="Arial"/>
              </a:rPr>
              <a:t> – </a:t>
            </a:r>
            <a:r>
              <a:rPr sz="4400" dirty="0">
                <a:latin typeface="Arial"/>
                <a:cs typeface="Arial"/>
              </a:rPr>
              <a:t>After</a:t>
            </a:r>
            <a:r>
              <a:rPr sz="4400" spc="-35" dirty="0">
                <a:latin typeface="Arial"/>
                <a:cs typeface="Arial"/>
              </a:rPr>
              <a:t> </a:t>
            </a:r>
            <a:r>
              <a:rPr sz="4400" spc="-25" dirty="0">
                <a:latin typeface="Arial"/>
                <a:cs typeface="Arial"/>
              </a:rPr>
              <a:t>the </a:t>
            </a:r>
            <a:r>
              <a:rPr sz="4400" dirty="0">
                <a:latin typeface="Arial"/>
                <a:cs typeface="Arial"/>
              </a:rPr>
              <a:t>afikomen</a:t>
            </a:r>
            <a:r>
              <a:rPr sz="4400" spc="-75" dirty="0">
                <a:latin typeface="Arial"/>
                <a:cs typeface="Arial"/>
              </a:rPr>
              <a:t> </a:t>
            </a:r>
            <a:r>
              <a:rPr sz="4400" dirty="0">
                <a:latin typeface="Arial"/>
                <a:cs typeface="Arial"/>
              </a:rPr>
              <a:t>is</a:t>
            </a:r>
            <a:r>
              <a:rPr sz="4400" spc="-85" dirty="0">
                <a:latin typeface="Arial"/>
                <a:cs typeface="Arial"/>
              </a:rPr>
              <a:t> </a:t>
            </a:r>
            <a:r>
              <a:rPr sz="4400" spc="-10" dirty="0">
                <a:latin typeface="Arial"/>
                <a:cs typeface="Arial"/>
              </a:rPr>
              <a:t>retrieved</a:t>
            </a:r>
            <a:endParaRPr sz="4400" dirty="0">
              <a:latin typeface="Arial"/>
              <a:cs typeface="Arial"/>
            </a:endParaRPr>
          </a:p>
          <a:p>
            <a:pPr marL="683260" indent="-670560">
              <a:lnSpc>
                <a:spcPct val="100000"/>
              </a:lnSpc>
              <a:spcBef>
                <a:spcPts val="459"/>
              </a:spcBef>
              <a:buAutoNum type="arabicPeriod"/>
              <a:tabLst>
                <a:tab pos="683260" algn="l"/>
              </a:tabLst>
            </a:pPr>
            <a:r>
              <a:rPr sz="4400" b="1" u="sng" dirty="0">
                <a:uFill>
                  <a:solidFill>
                    <a:srgbClr val="000000"/>
                  </a:solidFill>
                </a:uFill>
                <a:latin typeface="Arial"/>
                <a:cs typeface="Arial"/>
              </a:rPr>
              <a:t>Praise</a:t>
            </a:r>
            <a:r>
              <a:rPr sz="4400" b="1" spc="-90" dirty="0">
                <a:latin typeface="Arial"/>
                <a:cs typeface="Arial"/>
              </a:rPr>
              <a:t> </a:t>
            </a:r>
            <a:r>
              <a:rPr sz="4400" dirty="0">
                <a:latin typeface="Arial"/>
                <a:cs typeface="Arial"/>
              </a:rPr>
              <a:t>–</a:t>
            </a:r>
            <a:r>
              <a:rPr sz="4400" spc="-75" dirty="0">
                <a:latin typeface="Arial"/>
                <a:cs typeface="Arial"/>
              </a:rPr>
              <a:t> </a:t>
            </a:r>
            <a:r>
              <a:rPr sz="4400" dirty="0">
                <a:latin typeface="Arial"/>
                <a:cs typeface="Arial"/>
              </a:rPr>
              <a:t>When</a:t>
            </a:r>
            <a:r>
              <a:rPr sz="4400" spc="-75" dirty="0">
                <a:latin typeface="Arial"/>
                <a:cs typeface="Arial"/>
              </a:rPr>
              <a:t> </a:t>
            </a:r>
            <a:r>
              <a:rPr sz="4400" dirty="0">
                <a:latin typeface="Arial"/>
                <a:cs typeface="Arial"/>
              </a:rPr>
              <a:t>the</a:t>
            </a:r>
            <a:r>
              <a:rPr sz="4400" spc="-70" dirty="0">
                <a:latin typeface="Arial"/>
                <a:cs typeface="Arial"/>
              </a:rPr>
              <a:t> </a:t>
            </a:r>
            <a:r>
              <a:rPr sz="4400" dirty="0">
                <a:latin typeface="Arial"/>
                <a:cs typeface="Arial"/>
              </a:rPr>
              <a:t>hallel</a:t>
            </a:r>
            <a:r>
              <a:rPr sz="4400" spc="-55" dirty="0">
                <a:latin typeface="Arial"/>
                <a:cs typeface="Arial"/>
              </a:rPr>
              <a:t> </a:t>
            </a:r>
            <a:r>
              <a:rPr sz="4400" dirty="0">
                <a:latin typeface="Arial"/>
                <a:cs typeface="Arial"/>
              </a:rPr>
              <a:t>is</a:t>
            </a:r>
            <a:r>
              <a:rPr sz="4400" spc="-45" dirty="0">
                <a:latin typeface="Arial"/>
                <a:cs typeface="Arial"/>
              </a:rPr>
              <a:t> </a:t>
            </a:r>
            <a:r>
              <a:rPr sz="4400" spc="-20" dirty="0">
                <a:latin typeface="Arial"/>
                <a:cs typeface="Arial"/>
              </a:rPr>
              <a:t>sung</a:t>
            </a:r>
            <a:endParaRPr sz="4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07325"/>
            <a:ext cx="8625841" cy="632866"/>
          </a:xfrm>
          <a:prstGeom prst="rect">
            <a:avLst/>
          </a:prstGeom>
        </p:spPr>
        <p:txBody>
          <a:bodyPr vert="horz" wrap="square" lIns="0" tIns="17145" rIns="0" bIns="0" rtlCol="0">
            <a:spAutoFit/>
          </a:bodyPr>
          <a:lstStyle/>
          <a:p>
            <a:pPr marL="2661285">
              <a:lnSpc>
                <a:spcPct val="100000"/>
              </a:lnSpc>
              <a:spcBef>
                <a:spcPts val="135"/>
              </a:spcBef>
            </a:pPr>
            <a:r>
              <a:rPr sz="4000" b="1" u="sng" dirty="0">
                <a:latin typeface="Calibri" panose="020F0502020204030204" pitchFamily="34" charset="0"/>
                <a:ea typeface="Calibri" panose="020F0502020204030204" pitchFamily="34" charset="0"/>
                <a:cs typeface="Calibri" panose="020F0502020204030204" pitchFamily="34" charset="0"/>
              </a:rPr>
              <a:t>The </a:t>
            </a:r>
            <a:r>
              <a:rPr lang="en-US" sz="4000" b="1" u="sng" spc="-20" dirty="0">
                <a:latin typeface="Calibri" panose="020F0502020204030204" pitchFamily="34" charset="0"/>
                <a:ea typeface="Calibri" panose="020F0502020204030204" pitchFamily="34" charset="0"/>
                <a:cs typeface="Calibri" panose="020F0502020204030204" pitchFamily="34" charset="0"/>
              </a:rPr>
              <a:t>First Washing of Hands</a:t>
            </a:r>
            <a:endParaRPr sz="4000" b="1" u="sng" spc="-2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590739" y="1863266"/>
            <a:ext cx="8757920" cy="1304203"/>
          </a:xfrm>
          <a:prstGeom prst="rect">
            <a:avLst/>
          </a:prstGeom>
        </p:spPr>
        <p:txBody>
          <a:bodyPr vert="horz" wrap="square" lIns="0" tIns="11430" rIns="0" bIns="0" rtlCol="0">
            <a:spAutoFit/>
          </a:bodyPr>
          <a:lstStyle/>
          <a:p>
            <a:pPr marL="391160" indent="-378460">
              <a:lnSpc>
                <a:spcPct val="100000"/>
              </a:lnSpc>
              <a:spcBef>
                <a:spcPts val="90"/>
              </a:spcBef>
              <a:buChar char="•"/>
              <a:tabLst>
                <a:tab pos="391160" algn="l"/>
              </a:tabLst>
            </a:pPr>
            <a:r>
              <a:rPr lang="en-US" sz="2800" dirty="0">
                <a:latin typeface="Calibri" panose="020F0502020204030204" pitchFamily="34" charset="0"/>
                <a:ea typeface="Calibri" panose="020F0502020204030204" pitchFamily="34" charset="0"/>
                <a:cs typeface="Calibri" panose="020F0502020204030204" pitchFamily="34" charset="0"/>
              </a:rPr>
              <a:t>The Pharisees and all the Jews do not eat unless they give their hands a ceremonial washing, holding to the tradition of the elders (Mark 7:23).</a:t>
            </a:r>
          </a:p>
        </p:txBody>
      </p:sp>
      <p:pic>
        <p:nvPicPr>
          <p:cNvPr id="4" name="Screen Shot 5782-06-22 at 11.52.24.png" descr="Screen Shot 5782-06-22 at 11.52.24.png">
            <a:extLst>
              <a:ext uri="{FF2B5EF4-FFF2-40B4-BE49-F238E27FC236}">
                <a16:creationId xmlns:a16="http://schemas.microsoft.com/office/drawing/2014/main" id="{F662279D-3A1A-1F51-B13A-014A5F9BEDD4}"/>
              </a:ext>
            </a:extLst>
          </p:cNvPr>
          <p:cNvPicPr>
            <a:picLocks noChangeAspect="1"/>
          </p:cNvPicPr>
          <p:nvPr/>
        </p:nvPicPr>
        <p:blipFill>
          <a:blip r:embed="rId2"/>
          <a:stretch>
            <a:fillRect/>
          </a:stretch>
        </p:blipFill>
        <p:spPr>
          <a:xfrm>
            <a:off x="3048000" y="3195178"/>
            <a:ext cx="4387937" cy="4371315"/>
          </a:xfrm>
          <a:prstGeom prst="rect">
            <a:avLst/>
          </a:prstGeom>
          <a:ln w="12700">
            <a:miter lim="400000"/>
          </a:ln>
        </p:spPr>
      </p:pic>
    </p:spTree>
    <p:extLst>
      <p:ext uri="{BB962C8B-B14F-4D97-AF65-F5344CB8AC3E}">
        <p14:creationId xmlns:p14="http://schemas.microsoft.com/office/powerpoint/2010/main" val="312901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7C464AB-81D6-DFB3-8317-4A16C4BF02CB}"/>
              </a:ext>
            </a:extLst>
          </p:cNvPr>
          <p:cNvSpPr>
            <a:spLocks noGrp="1" noChangeArrowheads="1"/>
          </p:cNvSpPr>
          <p:nvPr>
            <p:ph type="title"/>
          </p:nvPr>
        </p:nvSpPr>
        <p:spPr/>
        <p:txBody>
          <a:bodyPr>
            <a:normAutofit/>
          </a:bodyPr>
          <a:lstStyle/>
          <a:p>
            <a:pPr algn="ctr" eaLnBrk="1" hangingPunct="1"/>
            <a:r>
              <a:rPr lang="en-US" altLang="en-US" sz="5400" b="1" u="sng" dirty="0">
                <a:latin typeface="Calibri" panose="020F0502020204030204" pitchFamily="34" charset="0"/>
                <a:ea typeface="Calibri" panose="020F0502020204030204" pitchFamily="34" charset="0"/>
                <a:cs typeface="Calibri" panose="020F0502020204030204" pitchFamily="34" charset="0"/>
              </a:rPr>
              <a:t>Leviticus 23:1-2</a:t>
            </a:r>
          </a:p>
        </p:txBody>
      </p:sp>
      <p:sp>
        <p:nvSpPr>
          <p:cNvPr id="24579" name="Rectangle 3">
            <a:extLst>
              <a:ext uri="{FF2B5EF4-FFF2-40B4-BE49-F238E27FC236}">
                <a16:creationId xmlns:a16="http://schemas.microsoft.com/office/drawing/2014/main" id="{3B9A2849-7EC3-FCCD-2984-9DFCC12C6BDF}"/>
              </a:ext>
            </a:extLst>
          </p:cNvPr>
          <p:cNvSpPr>
            <a:spLocks noGrp="1" noChangeArrowheads="1"/>
          </p:cNvSpPr>
          <p:nvPr>
            <p:ph type="body" idx="1"/>
          </p:nvPr>
        </p:nvSpPr>
        <p:spPr/>
        <p:txBody>
          <a:bodyPr>
            <a:normAutofit/>
          </a:bodyPr>
          <a:lstStyle/>
          <a:p>
            <a:pPr marL="0" indent="0">
              <a:buNone/>
              <a:defRPr/>
            </a:pP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And the </a:t>
            </a:r>
            <a:r>
              <a:rPr lang="en-US" sz="40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Lord</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 spoke to Moses, saying, </a:t>
            </a:r>
            <a:r>
              <a:rPr lang="en-US" sz="4000" b="1"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“Speak to the children of Israel, and say to them: ‘</a:t>
            </a:r>
            <a:r>
              <a:rPr lang="en-US" sz="4000" u="sng" dirty="0">
                <a:solidFill>
                  <a:srgbClr val="000000"/>
                </a:solidFill>
                <a:latin typeface="Calibri" panose="020F0502020204030204" pitchFamily="34" charset="0"/>
                <a:ea typeface="Calibri" panose="020F0502020204030204" pitchFamily="34" charset="0"/>
                <a:cs typeface="Calibri" panose="020F0502020204030204" pitchFamily="34" charset="0"/>
              </a:rPr>
              <a:t>The feasts of the </a:t>
            </a:r>
            <a:r>
              <a:rPr lang="en-US" sz="4000" u="sng" cap="small" dirty="0">
                <a:solidFill>
                  <a:srgbClr val="000000"/>
                </a:solidFill>
                <a:latin typeface="Calibri" panose="020F0502020204030204" pitchFamily="34" charset="0"/>
                <a:ea typeface="Calibri" panose="020F0502020204030204" pitchFamily="34" charset="0"/>
                <a:cs typeface="Calibri" panose="020F0502020204030204" pitchFamily="34" charset="0"/>
              </a:rPr>
              <a:t>Lord</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 which you shall proclaim </a:t>
            </a:r>
            <a:r>
              <a:rPr lang="en-US" sz="4000" i="1" dirty="0">
                <a:solidFill>
                  <a:srgbClr val="000000"/>
                </a:solidFill>
                <a:latin typeface="Calibri" panose="020F0502020204030204" pitchFamily="34" charset="0"/>
                <a:ea typeface="Calibri" panose="020F0502020204030204" pitchFamily="34" charset="0"/>
                <a:cs typeface="Calibri" panose="020F0502020204030204" pitchFamily="34" charset="0"/>
              </a:rPr>
              <a:t>to be</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 holy convocations, </a:t>
            </a:r>
            <a:r>
              <a:rPr lang="en-US" sz="4000" u="sng" dirty="0">
                <a:solidFill>
                  <a:srgbClr val="000000"/>
                </a:solidFill>
                <a:latin typeface="Calibri" panose="020F0502020204030204" pitchFamily="34" charset="0"/>
                <a:ea typeface="Calibri" panose="020F0502020204030204" pitchFamily="34" charset="0"/>
                <a:cs typeface="Calibri" panose="020F0502020204030204" pitchFamily="34" charset="0"/>
              </a:rPr>
              <a:t>these </a:t>
            </a:r>
            <a:r>
              <a:rPr lang="en-US" sz="4000" i="1" u="sng" dirty="0">
                <a:solidFill>
                  <a:srgbClr val="000000"/>
                </a:solidFill>
                <a:latin typeface="Calibri" panose="020F0502020204030204" pitchFamily="34" charset="0"/>
                <a:ea typeface="Calibri" panose="020F0502020204030204" pitchFamily="34" charset="0"/>
                <a:cs typeface="Calibri" panose="020F0502020204030204" pitchFamily="34" charset="0"/>
              </a:rPr>
              <a:t>are</a:t>
            </a:r>
            <a:r>
              <a:rPr lang="en-US" sz="4000" u="sng" dirty="0">
                <a:solidFill>
                  <a:srgbClr val="000000"/>
                </a:solidFill>
                <a:latin typeface="Calibri" panose="020F0502020204030204" pitchFamily="34" charset="0"/>
                <a:ea typeface="Calibri" panose="020F0502020204030204" pitchFamily="34" charset="0"/>
                <a:cs typeface="Calibri" panose="020F0502020204030204" pitchFamily="34" charset="0"/>
              </a:rPr>
              <a:t> My feasts</a:t>
            </a:r>
            <a:r>
              <a:rPr lang="en-US" sz="40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27997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28800" y="1828801"/>
            <a:ext cx="7737348" cy="5562600"/>
          </a:xfrm>
          <a:prstGeom prst="rect">
            <a:avLst/>
          </a:prstGeom>
        </p:spPr>
      </p:pic>
      <p:sp>
        <p:nvSpPr>
          <p:cNvPr id="3" name="Title 2">
            <a:extLst>
              <a:ext uri="{FF2B5EF4-FFF2-40B4-BE49-F238E27FC236}">
                <a16:creationId xmlns:a16="http://schemas.microsoft.com/office/drawing/2014/main" id="{92B972EA-9063-F9CA-B336-58B20771D866}"/>
              </a:ext>
            </a:extLst>
          </p:cNvPr>
          <p:cNvSpPr>
            <a:spLocks noGrp="1"/>
          </p:cNvSpPr>
          <p:nvPr>
            <p:ph type="title"/>
          </p:nvPr>
        </p:nvSpPr>
        <p:spPr/>
        <p:txBody>
          <a:bodyPr>
            <a:normAutofit/>
          </a:bodyPr>
          <a:lstStyle/>
          <a:p>
            <a:pPr algn="ctr"/>
            <a:r>
              <a:rPr lang="en-US" sz="5400" b="1" u="sng" dirty="0">
                <a:latin typeface="Calibri" panose="020F0502020204030204" pitchFamily="34" charset="0"/>
                <a:ea typeface="Calibri" panose="020F0502020204030204" pitchFamily="34" charset="0"/>
                <a:cs typeface="Calibri" panose="020F0502020204030204" pitchFamily="34" charset="0"/>
              </a:rPr>
              <a:t>The Seder Plate</a:t>
            </a:r>
          </a:p>
        </p:txBody>
      </p:sp>
      <p:sp>
        <p:nvSpPr>
          <p:cNvPr id="4" name="Content Placeholder 3">
            <a:extLst>
              <a:ext uri="{FF2B5EF4-FFF2-40B4-BE49-F238E27FC236}">
                <a16:creationId xmlns:a16="http://schemas.microsoft.com/office/drawing/2014/main" id="{01526030-AF1A-7D08-F44C-9A2C0B8609C9}"/>
              </a:ext>
            </a:extLst>
          </p:cNvPr>
          <p:cNvSpPr>
            <a:spLocks noGrp="1"/>
          </p:cNvSpPr>
          <p:nvPr>
            <p:ph idx="1"/>
          </p:nvPr>
        </p:nvSpPr>
        <p:spPr/>
        <p:txBody>
          <a:bodyPr/>
          <a:lstStyle/>
          <a:p>
            <a:pPr marL="0" indent="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07325"/>
            <a:ext cx="8625841" cy="848309"/>
          </a:xfrm>
          <a:prstGeom prst="rect">
            <a:avLst/>
          </a:prstGeom>
        </p:spPr>
        <p:txBody>
          <a:bodyPr vert="horz" wrap="square" lIns="0" tIns="17145" rIns="0" bIns="0" rtlCol="0">
            <a:spAutoFit/>
          </a:bodyPr>
          <a:lstStyle/>
          <a:p>
            <a:pPr marL="2661285">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The </a:t>
            </a:r>
            <a:r>
              <a:rPr sz="5400" b="1" u="sng" spc="-20" dirty="0">
                <a:latin typeface="Calibri" panose="020F0502020204030204" pitchFamily="34" charset="0"/>
                <a:ea typeface="Calibri" panose="020F0502020204030204" pitchFamily="34" charset="0"/>
                <a:cs typeface="Calibri" panose="020F0502020204030204" pitchFamily="34" charset="0"/>
              </a:rPr>
              <a:t>Lamb</a:t>
            </a:r>
          </a:p>
        </p:txBody>
      </p:sp>
      <p:sp>
        <p:nvSpPr>
          <p:cNvPr id="3" name="object 3"/>
          <p:cNvSpPr txBox="1"/>
          <p:nvPr/>
        </p:nvSpPr>
        <p:spPr>
          <a:xfrm>
            <a:off x="590739" y="1863266"/>
            <a:ext cx="8757920" cy="5109604"/>
          </a:xfrm>
          <a:prstGeom prst="rect">
            <a:avLst/>
          </a:prstGeom>
        </p:spPr>
        <p:txBody>
          <a:bodyPr vert="horz" wrap="square" lIns="0" tIns="11430" rIns="0" bIns="0" rtlCol="0">
            <a:spAutoFit/>
          </a:bodyPr>
          <a:lstStyle/>
          <a:p>
            <a:pPr marL="391160" indent="-378460">
              <a:lnSpc>
                <a:spcPct val="100000"/>
              </a:lnSpc>
              <a:spcBef>
                <a:spcPts val="90"/>
              </a:spcBef>
              <a:buChar char="•"/>
              <a:tabLst>
                <a:tab pos="391160" algn="l"/>
              </a:tabLst>
            </a:pPr>
            <a:r>
              <a:rPr sz="2800" dirty="0">
                <a:latin typeface="Calibri" panose="020F0502020204030204" pitchFamily="34" charset="0"/>
                <a:ea typeface="Calibri" panose="020F0502020204030204" pitchFamily="34" charset="0"/>
                <a:cs typeface="Calibri" panose="020F0502020204030204" pitchFamily="34" charset="0"/>
              </a:rPr>
              <a:t>Each</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man</a:t>
            </a:r>
            <a:r>
              <a:rPr sz="2800" spc="-4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is</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take</a:t>
            </a:r>
            <a:r>
              <a:rPr sz="2800" spc="-4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lamb</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(Exodus</a:t>
            </a:r>
            <a:r>
              <a:rPr sz="2800" spc="-55"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12:3)</a:t>
            </a:r>
            <a:r>
              <a:rPr lang="en-US" sz="2800" spc="-1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095"/>
              </a:spcBef>
              <a:buFont typeface="Arial"/>
              <a:buChar char="•"/>
            </a:pPr>
            <a:endParaRPr sz="2800" dirty="0">
              <a:latin typeface="Calibri" panose="020F0502020204030204" pitchFamily="34" charset="0"/>
              <a:ea typeface="Calibri" panose="020F0502020204030204" pitchFamily="34" charset="0"/>
              <a:cs typeface="Calibri" panose="020F0502020204030204" pitchFamily="34" charset="0"/>
            </a:endParaRPr>
          </a:p>
          <a:p>
            <a:pPr marL="390525" marR="41275" indent="-378460">
              <a:lnSpc>
                <a:spcPts val="2860"/>
              </a:lnSpc>
              <a:buChar char="•"/>
              <a:tabLst>
                <a:tab pos="390525" algn="l"/>
              </a:tabLst>
            </a:pPr>
            <a:r>
              <a:rPr sz="2800" dirty="0">
                <a:latin typeface="Calibri" panose="020F0502020204030204" pitchFamily="34" charset="0"/>
                <a:ea typeface="Calibri" panose="020F0502020204030204" pitchFamily="34" charset="0"/>
                <a:cs typeface="Calibri" panose="020F0502020204030204" pitchFamily="34" charset="0"/>
              </a:rPr>
              <a:t>Then</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Moses</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said</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them,</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"Go</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at</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once</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and</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select</a:t>
            </a:r>
            <a:r>
              <a:rPr sz="2800" spc="-5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the </a:t>
            </a:r>
            <a:r>
              <a:rPr sz="2800" dirty="0">
                <a:latin typeface="Calibri" panose="020F0502020204030204" pitchFamily="34" charset="0"/>
                <a:ea typeface="Calibri" panose="020F0502020204030204" pitchFamily="34" charset="0"/>
                <a:cs typeface="Calibri" panose="020F0502020204030204" pitchFamily="34" charset="0"/>
              </a:rPr>
              <a:t>animals</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for</a:t>
            </a:r>
            <a:r>
              <a:rPr sz="2800" spc="-8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your</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families</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and</a:t>
            </a:r>
            <a:r>
              <a:rPr sz="2800" spc="-9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slaughter</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9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Passover </a:t>
            </a:r>
            <a:r>
              <a:rPr sz="2800" dirty="0">
                <a:latin typeface="Calibri" panose="020F0502020204030204" pitchFamily="34" charset="0"/>
                <a:ea typeface="Calibri" panose="020F0502020204030204" pitchFamily="34" charset="0"/>
                <a:cs typeface="Calibri" panose="020F0502020204030204" pitchFamily="34" charset="0"/>
              </a:rPr>
              <a:t>lamb</a:t>
            </a:r>
            <a:r>
              <a:rPr lang="en-US" sz="2800" dirty="0">
                <a:latin typeface="Calibri" panose="020F0502020204030204" pitchFamily="34" charset="0"/>
                <a:ea typeface="Calibri" panose="020F0502020204030204" pitchFamily="34" charset="0"/>
                <a:cs typeface="Calibri" panose="020F0502020204030204" pitchFamily="34" charset="0"/>
              </a:rPr>
              <a:t>"</a:t>
            </a:r>
            <a:r>
              <a:rPr sz="2800" spc="-9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(Exodus</a:t>
            </a:r>
            <a:r>
              <a:rPr sz="2800" spc="-10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12:21)</a:t>
            </a:r>
            <a:r>
              <a:rPr lang="en-US" sz="2800" spc="-1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045"/>
              </a:spcBef>
              <a:buFont typeface="Arial"/>
              <a:buChar char="•"/>
            </a:pPr>
            <a:endParaRPr sz="2800" dirty="0">
              <a:latin typeface="Calibri" panose="020F0502020204030204" pitchFamily="34" charset="0"/>
              <a:ea typeface="Calibri" panose="020F0502020204030204" pitchFamily="34" charset="0"/>
              <a:cs typeface="Calibri" panose="020F0502020204030204" pitchFamily="34" charset="0"/>
            </a:endParaRPr>
          </a:p>
          <a:p>
            <a:pPr marL="390525" marR="5080" indent="-378460">
              <a:lnSpc>
                <a:spcPts val="2860"/>
              </a:lnSpc>
              <a:buChar char="•"/>
              <a:tabLst>
                <a:tab pos="390525" algn="l"/>
                <a:tab pos="4991100" algn="l"/>
              </a:tabLst>
            </a:pPr>
            <a:r>
              <a:rPr sz="2800" dirty="0">
                <a:latin typeface="Calibri" panose="020F0502020204030204" pitchFamily="34" charset="0"/>
                <a:ea typeface="Calibri" panose="020F0502020204030204" pitchFamily="34" charset="0"/>
                <a:cs typeface="Calibri" panose="020F0502020204030204" pitchFamily="34" charset="0"/>
              </a:rPr>
              <a:t>The</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next</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day</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John</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saw</a:t>
            </a:r>
            <a:r>
              <a:rPr sz="2800" spc="-65"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Jesus</a:t>
            </a:r>
            <a:r>
              <a:rPr lang="en-US"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coming</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toward</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him</a:t>
            </a:r>
            <a:r>
              <a:rPr sz="2800" spc="-8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and </a:t>
            </a:r>
            <a:r>
              <a:rPr sz="2800" dirty="0">
                <a:latin typeface="Calibri" panose="020F0502020204030204" pitchFamily="34" charset="0"/>
                <a:ea typeface="Calibri" panose="020F0502020204030204" pitchFamily="34" charset="0"/>
                <a:cs typeface="Calibri" panose="020F0502020204030204" pitchFamily="34" charset="0"/>
              </a:rPr>
              <a:t>said,</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"Look,</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Lamb</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God,</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who</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takes</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away</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sin</a:t>
            </a:r>
            <a:r>
              <a:rPr sz="2800" spc="-55"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of </a:t>
            </a:r>
            <a:r>
              <a:rPr sz="2800" dirty="0">
                <a:latin typeface="Calibri" panose="020F0502020204030204" pitchFamily="34" charset="0"/>
                <a:ea typeface="Calibri" panose="020F0502020204030204" pitchFamily="34" charset="0"/>
                <a:cs typeface="Calibri" panose="020F0502020204030204" pitchFamily="34" charset="0"/>
              </a:rPr>
              <a:t>the</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world</a:t>
            </a:r>
            <a:r>
              <a:rPr lang="en-US" sz="2800" dirty="0">
                <a:latin typeface="Calibri" panose="020F0502020204030204" pitchFamily="34" charset="0"/>
                <a:ea typeface="Calibri" panose="020F0502020204030204" pitchFamily="34" charset="0"/>
                <a:cs typeface="Calibri" panose="020F0502020204030204" pitchFamily="34" charset="0"/>
              </a:rPr>
              <a:t>"</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(John</a:t>
            </a:r>
            <a:r>
              <a:rPr sz="2800" spc="-50" dirty="0">
                <a:latin typeface="Calibri" panose="020F0502020204030204" pitchFamily="34" charset="0"/>
                <a:ea typeface="Calibri" panose="020F0502020204030204" pitchFamily="34" charset="0"/>
                <a:cs typeface="Calibri" panose="020F0502020204030204" pitchFamily="34" charset="0"/>
              </a:rPr>
              <a:t> </a:t>
            </a:r>
            <a:r>
              <a:rPr sz="2800" spc="-20" dirty="0">
                <a:latin typeface="Calibri" panose="020F0502020204030204" pitchFamily="34" charset="0"/>
                <a:ea typeface="Calibri" panose="020F0502020204030204" pitchFamily="34" charset="0"/>
                <a:cs typeface="Calibri" panose="020F0502020204030204" pitchFamily="34" charset="0"/>
              </a:rPr>
              <a:t>1:29)</a:t>
            </a:r>
            <a:r>
              <a:rPr lang="en-US" sz="2800" spc="-2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045"/>
              </a:spcBef>
              <a:buFont typeface="Arial"/>
              <a:buChar char="•"/>
            </a:pPr>
            <a:endParaRPr sz="2800" dirty="0">
              <a:latin typeface="Calibri" panose="020F0502020204030204" pitchFamily="34" charset="0"/>
              <a:ea typeface="Calibri" panose="020F0502020204030204" pitchFamily="34" charset="0"/>
              <a:cs typeface="Calibri" panose="020F0502020204030204" pitchFamily="34" charset="0"/>
            </a:endParaRPr>
          </a:p>
          <a:p>
            <a:pPr marL="390525" marR="960119" indent="-378460">
              <a:lnSpc>
                <a:spcPts val="2860"/>
              </a:lnSpc>
              <a:buChar char="•"/>
              <a:tabLst>
                <a:tab pos="390525" algn="l"/>
              </a:tabLst>
            </a:pPr>
            <a:r>
              <a:rPr lang="en-US" sz="2800" dirty="0">
                <a:latin typeface="Calibri" panose="020F0502020204030204" pitchFamily="34" charset="0"/>
                <a:ea typeface="Calibri" panose="020F0502020204030204" pitchFamily="34" charset="0"/>
                <a:cs typeface="Calibri" panose="020F0502020204030204" pitchFamily="34" charset="0"/>
              </a:rPr>
              <a:t>The l</a:t>
            </a:r>
            <a:r>
              <a:rPr sz="2800" dirty="0">
                <a:latin typeface="Calibri" panose="020F0502020204030204" pitchFamily="34" charset="0"/>
                <a:ea typeface="Calibri" panose="020F0502020204030204" pitchFamily="34" charset="0"/>
                <a:cs typeface="Calibri" panose="020F0502020204030204" pitchFamily="34" charset="0"/>
              </a:rPr>
              <a:t>amb</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that</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was</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slain</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from</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creation</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8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world </a:t>
            </a:r>
            <a:r>
              <a:rPr sz="2800" dirty="0">
                <a:latin typeface="Calibri" panose="020F0502020204030204" pitchFamily="34" charset="0"/>
                <a:ea typeface="Calibri" panose="020F0502020204030204" pitchFamily="34" charset="0"/>
                <a:cs typeface="Calibri" panose="020F0502020204030204" pitchFamily="34" charset="0"/>
              </a:rPr>
              <a:t>(Revelation</a:t>
            </a:r>
            <a:r>
              <a:rPr sz="2800" spc="-125" dirty="0">
                <a:latin typeface="Calibri" panose="020F0502020204030204" pitchFamily="34" charset="0"/>
                <a:ea typeface="Calibri" panose="020F0502020204030204" pitchFamily="34" charset="0"/>
                <a:cs typeface="Calibri" panose="020F0502020204030204" pitchFamily="34" charset="0"/>
              </a:rPr>
              <a:t> </a:t>
            </a:r>
            <a:r>
              <a:rPr sz="2800" spc="-20" dirty="0">
                <a:latin typeface="Calibri" panose="020F0502020204030204" pitchFamily="34" charset="0"/>
                <a:ea typeface="Calibri" panose="020F0502020204030204" pitchFamily="34" charset="0"/>
                <a:cs typeface="Calibri" panose="020F0502020204030204" pitchFamily="34" charset="0"/>
              </a:rPr>
              <a:t>13:8)</a:t>
            </a:r>
            <a:r>
              <a:rPr lang="en-US" sz="2800" spc="-2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5155" y="346971"/>
            <a:ext cx="8909845" cy="628377"/>
          </a:xfrm>
          <a:prstGeom prst="rect">
            <a:avLst/>
          </a:prstGeom>
        </p:spPr>
        <p:txBody>
          <a:bodyPr vert="horz" wrap="square" lIns="0" tIns="12700" rIns="0" bIns="0" rtlCol="0">
            <a:spAutoFit/>
          </a:bodyPr>
          <a:lstStyle/>
          <a:p>
            <a:pPr algn="ctr">
              <a:lnSpc>
                <a:spcPct val="100000"/>
              </a:lnSpc>
              <a:spcBef>
                <a:spcPts val="100"/>
              </a:spcBef>
              <a:tabLst>
                <a:tab pos="4753610" algn="l"/>
              </a:tabLst>
            </a:pPr>
            <a:r>
              <a:rPr sz="4000" b="1" u="sng" dirty="0">
                <a:latin typeface="Calibri" panose="020F0502020204030204" pitchFamily="34" charset="0"/>
                <a:ea typeface="Calibri" panose="020F0502020204030204" pitchFamily="34" charset="0"/>
                <a:cs typeface="Calibri" panose="020F0502020204030204" pitchFamily="34" charset="0"/>
              </a:rPr>
              <a:t>Fulfilled</a:t>
            </a:r>
            <a:r>
              <a:rPr sz="4000" b="1" u="sng" spc="-125" dirty="0">
                <a:latin typeface="Calibri" panose="020F0502020204030204" pitchFamily="34" charset="0"/>
                <a:ea typeface="Calibri" panose="020F0502020204030204" pitchFamily="34" charset="0"/>
                <a:cs typeface="Calibri" panose="020F0502020204030204" pitchFamily="34" charset="0"/>
              </a:rPr>
              <a:t> </a:t>
            </a:r>
            <a:r>
              <a:rPr sz="4000" b="1" u="sng" spc="-10" dirty="0">
                <a:latin typeface="Calibri" panose="020F0502020204030204" pitchFamily="34" charset="0"/>
                <a:ea typeface="Calibri" panose="020F0502020204030204" pitchFamily="34" charset="0"/>
                <a:cs typeface="Calibri" panose="020F0502020204030204" pitchFamily="34" charset="0"/>
              </a:rPr>
              <a:t>Prophecy</a:t>
            </a:r>
            <a:r>
              <a:rPr lang="en-US" sz="4000" b="1" u="sng" spc="-10" dirty="0">
                <a:latin typeface="Calibri" panose="020F0502020204030204" pitchFamily="34" charset="0"/>
                <a:ea typeface="Calibri" panose="020F0502020204030204" pitchFamily="34" charset="0"/>
                <a:cs typeface="Calibri" panose="020F0502020204030204" pitchFamily="34" charset="0"/>
              </a:rPr>
              <a:t> </a:t>
            </a:r>
            <a:r>
              <a:rPr sz="4000" b="1" u="sng" dirty="0">
                <a:latin typeface="Calibri" panose="020F0502020204030204" pitchFamily="34" charset="0"/>
                <a:ea typeface="Calibri" panose="020F0502020204030204" pitchFamily="34" charset="0"/>
                <a:cs typeface="Calibri" panose="020F0502020204030204" pitchFamily="34" charset="0"/>
              </a:rPr>
              <a:t>(Down</a:t>
            </a:r>
            <a:r>
              <a:rPr sz="4000" b="1" u="sng" spc="-70" dirty="0">
                <a:latin typeface="Calibri" panose="020F0502020204030204" pitchFamily="34" charset="0"/>
                <a:ea typeface="Calibri" panose="020F0502020204030204" pitchFamily="34" charset="0"/>
                <a:cs typeface="Calibri" panose="020F0502020204030204" pitchFamily="34" charset="0"/>
              </a:rPr>
              <a:t> </a:t>
            </a:r>
            <a:r>
              <a:rPr sz="4000" b="1" u="sng" dirty="0">
                <a:latin typeface="Calibri" panose="020F0502020204030204" pitchFamily="34" charset="0"/>
                <a:ea typeface="Calibri" panose="020F0502020204030204" pitchFamily="34" charset="0"/>
                <a:cs typeface="Calibri" panose="020F0502020204030204" pitchFamily="34" charset="0"/>
              </a:rPr>
              <a:t>To</a:t>
            </a:r>
            <a:r>
              <a:rPr sz="4000" b="1" u="sng" spc="-70" dirty="0">
                <a:latin typeface="Calibri" panose="020F0502020204030204" pitchFamily="34" charset="0"/>
                <a:ea typeface="Calibri" panose="020F0502020204030204" pitchFamily="34" charset="0"/>
                <a:cs typeface="Calibri" panose="020F0502020204030204" pitchFamily="34" charset="0"/>
              </a:rPr>
              <a:t> </a:t>
            </a:r>
            <a:r>
              <a:rPr sz="4000" b="1" u="sng" spc="-25" dirty="0">
                <a:latin typeface="Calibri" panose="020F0502020204030204" pitchFamily="34" charset="0"/>
                <a:ea typeface="Calibri" panose="020F0502020204030204" pitchFamily="34" charset="0"/>
                <a:cs typeface="Calibri" panose="020F0502020204030204" pitchFamily="34" charset="0"/>
              </a:rPr>
              <a:t>the</a:t>
            </a:r>
            <a:r>
              <a:rPr lang="en-US" sz="4000" b="1" u="sng" spc="-25" dirty="0">
                <a:latin typeface="Calibri" panose="020F0502020204030204" pitchFamily="34" charset="0"/>
                <a:ea typeface="Calibri" panose="020F0502020204030204" pitchFamily="34" charset="0"/>
                <a:cs typeface="Calibri" panose="020F0502020204030204" pitchFamily="34" charset="0"/>
              </a:rPr>
              <a:t> </a:t>
            </a:r>
            <a:r>
              <a:rPr sz="4000" b="1" u="sng" spc="-10" dirty="0">
                <a:latin typeface="Calibri" panose="020F0502020204030204" pitchFamily="34" charset="0"/>
                <a:ea typeface="Calibri" panose="020F0502020204030204" pitchFamily="34" charset="0"/>
                <a:cs typeface="Calibri" panose="020F0502020204030204" pitchFamily="34" charset="0"/>
              </a:rPr>
              <a:t>Bone)</a:t>
            </a:r>
            <a:endParaRPr sz="4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615155" y="1905000"/>
            <a:ext cx="8700135" cy="3496278"/>
          </a:xfrm>
          <a:prstGeom prst="rect">
            <a:avLst/>
          </a:prstGeom>
        </p:spPr>
        <p:txBody>
          <a:bodyPr vert="horz" wrap="square" lIns="0" tIns="11430" rIns="0" bIns="0" rtlCol="0">
            <a:spAutoFit/>
          </a:bodyPr>
          <a:lstStyle/>
          <a:p>
            <a:pPr marL="390525" marR="436245" indent="-378460">
              <a:lnSpc>
                <a:spcPct val="100600"/>
              </a:lnSpc>
              <a:spcBef>
                <a:spcPts val="90"/>
              </a:spcBef>
              <a:buChar char="•"/>
              <a:tabLst>
                <a:tab pos="390525" algn="l"/>
                <a:tab pos="391795" algn="l"/>
              </a:tabLst>
            </a:pPr>
            <a:r>
              <a:rPr sz="3500" dirty="0">
                <a:latin typeface="Calibri" panose="020F0502020204030204" pitchFamily="34" charset="0"/>
                <a:ea typeface="Calibri" panose="020F0502020204030204" pitchFamily="34" charset="0"/>
                <a:cs typeface="Calibri" panose="020F0502020204030204" pitchFamily="34" charset="0"/>
              </a:rPr>
              <a:t>	Do</a:t>
            </a:r>
            <a:r>
              <a:rPr sz="3500" spc="-2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not</a:t>
            </a:r>
            <a:r>
              <a:rPr sz="3500" spc="-2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break</a:t>
            </a:r>
            <a:r>
              <a:rPr sz="3500" spc="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any</a:t>
            </a:r>
            <a:r>
              <a:rPr sz="3500" spc="-3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of</a:t>
            </a:r>
            <a:r>
              <a:rPr sz="3500" spc="1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the</a:t>
            </a:r>
            <a:r>
              <a:rPr sz="3500" spc="-1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bones</a:t>
            </a:r>
            <a:r>
              <a:rPr sz="3500" spc="-20" dirty="0">
                <a:latin typeface="Calibri" panose="020F0502020204030204" pitchFamily="34" charset="0"/>
                <a:ea typeface="Calibri" panose="020F0502020204030204" pitchFamily="34" charset="0"/>
                <a:cs typeface="Calibri" panose="020F0502020204030204" pitchFamily="34" charset="0"/>
              </a:rPr>
              <a:t> </a:t>
            </a:r>
            <a:r>
              <a:rPr sz="3500" spc="-10" dirty="0">
                <a:latin typeface="Calibri" panose="020F0502020204030204" pitchFamily="34" charset="0"/>
                <a:ea typeface="Calibri" panose="020F0502020204030204" pitchFamily="34" charset="0"/>
                <a:cs typeface="Calibri" panose="020F0502020204030204" pitchFamily="34" charset="0"/>
              </a:rPr>
              <a:t>(Exodus 12:46)</a:t>
            </a:r>
            <a:r>
              <a:rPr lang="en-US" sz="3500" spc="-10" dirty="0">
                <a:latin typeface="Calibri" panose="020F0502020204030204" pitchFamily="34" charset="0"/>
                <a:ea typeface="Calibri" panose="020F0502020204030204" pitchFamily="34" charset="0"/>
                <a:cs typeface="Calibri" panose="020F0502020204030204" pitchFamily="34" charset="0"/>
              </a:rPr>
              <a:t>.</a:t>
            </a:r>
            <a:endParaRPr sz="35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875"/>
              </a:spcBef>
              <a:buFont typeface="Arial"/>
              <a:buChar char="•"/>
            </a:pPr>
            <a:endParaRPr sz="3500" dirty="0">
              <a:latin typeface="Calibri" panose="020F0502020204030204" pitchFamily="34" charset="0"/>
              <a:ea typeface="Calibri" panose="020F0502020204030204" pitchFamily="34" charset="0"/>
              <a:cs typeface="Calibri" panose="020F0502020204030204" pitchFamily="34" charset="0"/>
            </a:endParaRPr>
          </a:p>
          <a:p>
            <a:pPr marL="390525" marR="5080" indent="-378460">
              <a:lnSpc>
                <a:spcPct val="100600"/>
              </a:lnSpc>
              <a:buChar char="•"/>
              <a:tabLst>
                <a:tab pos="390525" algn="l"/>
                <a:tab pos="391795" algn="l"/>
              </a:tabLst>
            </a:pPr>
            <a:r>
              <a:rPr sz="3500" dirty="0">
                <a:latin typeface="Calibri" panose="020F0502020204030204" pitchFamily="34" charset="0"/>
                <a:ea typeface="Calibri" panose="020F0502020204030204" pitchFamily="34" charset="0"/>
                <a:cs typeface="Calibri" panose="020F0502020204030204" pitchFamily="34" charset="0"/>
              </a:rPr>
              <a:t>	These</a:t>
            </a:r>
            <a:r>
              <a:rPr sz="3500" spc="-2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things</a:t>
            </a:r>
            <a:r>
              <a:rPr sz="3500" spc="-1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happened</a:t>
            </a:r>
            <a:r>
              <a:rPr sz="3500" spc="-2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so</a:t>
            </a:r>
            <a:r>
              <a:rPr sz="3500" spc="-2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that</a:t>
            </a:r>
            <a:r>
              <a:rPr sz="3500" spc="-30" dirty="0">
                <a:latin typeface="Calibri" panose="020F0502020204030204" pitchFamily="34" charset="0"/>
                <a:ea typeface="Calibri" panose="020F0502020204030204" pitchFamily="34" charset="0"/>
                <a:cs typeface="Calibri" panose="020F0502020204030204" pitchFamily="34" charset="0"/>
              </a:rPr>
              <a:t> </a:t>
            </a:r>
            <a:r>
              <a:rPr sz="3500" spc="-25" dirty="0">
                <a:latin typeface="Calibri" panose="020F0502020204030204" pitchFamily="34" charset="0"/>
                <a:ea typeface="Calibri" panose="020F0502020204030204" pitchFamily="34" charset="0"/>
                <a:cs typeface="Calibri" panose="020F0502020204030204" pitchFamily="34" charset="0"/>
              </a:rPr>
              <a:t>the </a:t>
            </a:r>
            <a:r>
              <a:rPr sz="3500" dirty="0">
                <a:latin typeface="Calibri" panose="020F0502020204030204" pitchFamily="34" charset="0"/>
                <a:ea typeface="Calibri" panose="020F0502020204030204" pitchFamily="34" charset="0"/>
                <a:cs typeface="Calibri" panose="020F0502020204030204" pitchFamily="34" charset="0"/>
              </a:rPr>
              <a:t>scripture</a:t>
            </a:r>
            <a:r>
              <a:rPr sz="3500" spc="-2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would</a:t>
            </a:r>
            <a:r>
              <a:rPr sz="3500" spc="-2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be</a:t>
            </a:r>
            <a:r>
              <a:rPr sz="3500" spc="-2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fulfilled:</a:t>
            </a:r>
            <a:r>
              <a:rPr sz="3500" spc="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"Not</a:t>
            </a:r>
            <a:r>
              <a:rPr sz="3500" spc="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one</a:t>
            </a:r>
            <a:r>
              <a:rPr sz="3500" spc="-2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of</a:t>
            </a:r>
            <a:r>
              <a:rPr sz="3500" spc="-25" dirty="0">
                <a:latin typeface="Calibri" panose="020F0502020204030204" pitchFamily="34" charset="0"/>
                <a:ea typeface="Calibri" panose="020F0502020204030204" pitchFamily="34" charset="0"/>
                <a:cs typeface="Calibri" panose="020F0502020204030204" pitchFamily="34" charset="0"/>
              </a:rPr>
              <a:t> his </a:t>
            </a:r>
            <a:r>
              <a:rPr sz="3500" dirty="0">
                <a:latin typeface="Calibri" panose="020F0502020204030204" pitchFamily="34" charset="0"/>
                <a:ea typeface="Calibri" panose="020F0502020204030204" pitchFamily="34" charset="0"/>
                <a:cs typeface="Calibri" panose="020F0502020204030204" pitchFamily="34" charset="0"/>
              </a:rPr>
              <a:t>bones</a:t>
            </a:r>
            <a:r>
              <a:rPr sz="3500" spc="-25"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will be</a:t>
            </a:r>
            <a:r>
              <a:rPr sz="3500" spc="-1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broken</a:t>
            </a:r>
            <a:r>
              <a:rPr lang="en-US" sz="3500" dirty="0">
                <a:latin typeface="Calibri" panose="020F0502020204030204" pitchFamily="34" charset="0"/>
                <a:ea typeface="Calibri" panose="020F0502020204030204" pitchFamily="34" charset="0"/>
                <a:cs typeface="Calibri" panose="020F0502020204030204" pitchFamily="34" charset="0"/>
              </a:rPr>
              <a:t>”</a:t>
            </a:r>
            <a:r>
              <a:rPr sz="3500" spc="-10" dirty="0">
                <a:latin typeface="Calibri" panose="020F0502020204030204" pitchFamily="34" charset="0"/>
                <a:ea typeface="Calibri" panose="020F0502020204030204" pitchFamily="34" charset="0"/>
                <a:cs typeface="Calibri" panose="020F0502020204030204" pitchFamily="34" charset="0"/>
              </a:rPr>
              <a:t> </a:t>
            </a:r>
            <a:r>
              <a:rPr sz="3500" dirty="0">
                <a:latin typeface="Calibri" panose="020F0502020204030204" pitchFamily="34" charset="0"/>
                <a:ea typeface="Calibri" panose="020F0502020204030204" pitchFamily="34" charset="0"/>
                <a:cs typeface="Calibri" panose="020F0502020204030204" pitchFamily="34" charset="0"/>
              </a:rPr>
              <a:t>(John</a:t>
            </a:r>
            <a:r>
              <a:rPr sz="3500" spc="-5" dirty="0">
                <a:latin typeface="Calibri" panose="020F0502020204030204" pitchFamily="34" charset="0"/>
                <a:ea typeface="Calibri" panose="020F0502020204030204" pitchFamily="34" charset="0"/>
                <a:cs typeface="Calibri" panose="020F0502020204030204" pitchFamily="34" charset="0"/>
              </a:rPr>
              <a:t> </a:t>
            </a:r>
            <a:r>
              <a:rPr sz="3500" spc="-10" dirty="0">
                <a:latin typeface="Calibri" panose="020F0502020204030204" pitchFamily="34" charset="0"/>
                <a:ea typeface="Calibri" panose="020F0502020204030204" pitchFamily="34" charset="0"/>
                <a:cs typeface="Calibri" panose="020F0502020204030204" pitchFamily="34" charset="0"/>
              </a:rPr>
              <a:t>19:36)</a:t>
            </a:r>
            <a:r>
              <a:rPr lang="en-US" sz="3500" spc="-10" dirty="0">
                <a:latin typeface="Calibri" panose="020F0502020204030204" pitchFamily="34" charset="0"/>
                <a:ea typeface="Calibri" panose="020F0502020204030204" pitchFamily="34" charset="0"/>
                <a:cs typeface="Calibri" panose="020F0502020204030204" pitchFamily="34" charset="0"/>
              </a:rPr>
              <a:t>.</a:t>
            </a:r>
            <a:endParaRPr sz="35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707325"/>
            <a:ext cx="8702041" cy="848309"/>
          </a:xfrm>
          <a:prstGeom prst="rect">
            <a:avLst/>
          </a:prstGeom>
        </p:spPr>
        <p:txBody>
          <a:bodyPr vert="horz" wrap="square" lIns="0" tIns="17145" rIns="0" bIns="0" rtlCol="0">
            <a:spAutoFit/>
          </a:bodyPr>
          <a:lstStyle/>
          <a:p>
            <a:pPr marL="2425065">
              <a:lnSpc>
                <a:spcPct val="100000"/>
              </a:lnSpc>
              <a:spcBef>
                <a:spcPts val="135"/>
              </a:spcBef>
            </a:pP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b="1" u="sng" dirty="0">
                <a:latin typeface="Calibri" panose="020F0502020204030204" pitchFamily="34" charset="0"/>
                <a:ea typeface="Calibri" panose="020F0502020204030204" pitchFamily="34" charset="0"/>
                <a:cs typeface="Calibri" panose="020F0502020204030204" pitchFamily="34" charset="0"/>
              </a:rPr>
              <a:t>Parsley</a:t>
            </a:r>
            <a:endParaRPr sz="5400" b="1" u="sng" spc="-2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590865" y="1806983"/>
            <a:ext cx="8872220" cy="4708725"/>
          </a:xfrm>
          <a:prstGeom prst="rect">
            <a:avLst/>
          </a:prstGeom>
        </p:spPr>
        <p:txBody>
          <a:bodyPr vert="horz" wrap="square" lIns="0" tIns="106045" rIns="0" bIns="0" rtlCol="0">
            <a:spAutoFit/>
          </a:bodyPr>
          <a:lstStyle/>
          <a:p>
            <a:pPr marL="388620" marR="5080" indent="-376555">
              <a:lnSpc>
                <a:spcPct val="80800"/>
              </a:lnSpc>
              <a:spcBef>
                <a:spcPts val="835"/>
              </a:spcBef>
              <a:buChar char="•"/>
              <a:tabLst>
                <a:tab pos="390525" algn="l"/>
              </a:tabLst>
            </a:pPr>
            <a:r>
              <a:rPr lang="en-US" sz="3200" dirty="0">
                <a:latin typeface="Calibri" panose="020F0502020204030204" pitchFamily="34" charset="0"/>
                <a:ea typeface="Calibri" panose="020F0502020204030204" pitchFamily="34" charset="0"/>
                <a:cs typeface="Calibri" panose="020F0502020204030204" pitchFamily="34" charset="0"/>
              </a:rPr>
              <a:t>Everyone takes a sprig of parsley and everyone dips it in the bowl of salt water.  </a:t>
            </a:r>
            <a:br>
              <a:rPr lang="en-US" sz="3200" dirty="0">
                <a:latin typeface="Calibri" panose="020F0502020204030204" pitchFamily="34" charset="0"/>
                <a:ea typeface="Calibri" panose="020F0502020204030204" pitchFamily="34" charset="0"/>
                <a:cs typeface="Calibri" panose="020F0502020204030204" pitchFamily="34"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a:p>
            <a:pPr marL="388620" marR="5080" indent="-376555">
              <a:lnSpc>
                <a:spcPct val="80800"/>
              </a:lnSpc>
              <a:spcBef>
                <a:spcPts val="835"/>
              </a:spcBef>
              <a:buChar char="•"/>
              <a:tabLst>
                <a:tab pos="390525" algn="l"/>
              </a:tabLst>
            </a:pPr>
            <a:r>
              <a:rPr lang="en-US" sz="3200" dirty="0">
                <a:latin typeface="Calibri" panose="020F0502020204030204" pitchFamily="34" charset="0"/>
                <a:ea typeface="Calibri" panose="020F0502020204030204" pitchFamily="34" charset="0"/>
                <a:cs typeface="Calibri" panose="020F0502020204030204" pitchFamily="34" charset="0"/>
              </a:rPr>
              <a:t>The salt water reminds us that while our were  in Egypt, we were slaves. The salt water reminds us of the bitterness and tears of our suffering and bondage. </a:t>
            </a:r>
            <a:br>
              <a:rPr lang="en-US" sz="3200" dirty="0">
                <a:latin typeface="Calibri" panose="020F0502020204030204" pitchFamily="34" charset="0"/>
                <a:ea typeface="Calibri" panose="020F0502020204030204" pitchFamily="34" charset="0"/>
                <a:cs typeface="Calibri" panose="020F0502020204030204" pitchFamily="34" charset="0"/>
              </a:rPr>
            </a:br>
            <a:endParaRPr lang="en-US" sz="3200" dirty="0">
              <a:latin typeface="Calibri" panose="020F0502020204030204" pitchFamily="34" charset="0"/>
              <a:ea typeface="Calibri" panose="020F0502020204030204" pitchFamily="34" charset="0"/>
              <a:cs typeface="Calibri" panose="020F0502020204030204" pitchFamily="34" charset="0"/>
            </a:endParaRPr>
          </a:p>
          <a:p>
            <a:pPr marL="388620" marR="5080" indent="-376555">
              <a:lnSpc>
                <a:spcPct val="80800"/>
              </a:lnSpc>
              <a:spcBef>
                <a:spcPts val="835"/>
              </a:spcBef>
              <a:buChar char="•"/>
              <a:tabLst>
                <a:tab pos="390525" algn="l"/>
              </a:tabLst>
            </a:pPr>
            <a:r>
              <a:rPr lang="en-US" sz="3200" dirty="0">
                <a:latin typeface="Calibri" panose="020F0502020204030204" pitchFamily="34" charset="0"/>
                <a:ea typeface="Calibri" panose="020F0502020204030204" pitchFamily="34" charset="0"/>
                <a:cs typeface="Calibri" panose="020F0502020204030204" pitchFamily="34" charset="0"/>
              </a:rPr>
              <a:t>The green parsley is used to represent growth. We remember that even in slavery, God faithfully caused us to grow into a nation. </a:t>
            </a:r>
          </a:p>
        </p:txBody>
      </p:sp>
    </p:spTree>
    <p:extLst>
      <p:ext uri="{BB962C8B-B14F-4D97-AF65-F5344CB8AC3E}">
        <p14:creationId xmlns:p14="http://schemas.microsoft.com/office/powerpoint/2010/main" val="53027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707325"/>
            <a:ext cx="8702041" cy="848309"/>
          </a:xfrm>
          <a:prstGeom prst="rect">
            <a:avLst/>
          </a:prstGeom>
        </p:spPr>
        <p:txBody>
          <a:bodyPr vert="horz" wrap="square" lIns="0" tIns="17145" rIns="0" bIns="0" rtlCol="0">
            <a:spAutoFit/>
          </a:bodyPr>
          <a:lstStyle/>
          <a:p>
            <a:pPr marL="2425065">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Bitter</a:t>
            </a:r>
            <a:r>
              <a:rPr sz="5400" b="1" u="sng" spc="45" dirty="0">
                <a:latin typeface="Calibri" panose="020F0502020204030204" pitchFamily="34" charset="0"/>
                <a:ea typeface="Calibri" panose="020F0502020204030204" pitchFamily="34" charset="0"/>
                <a:cs typeface="Calibri" panose="020F0502020204030204" pitchFamily="34" charset="0"/>
              </a:rPr>
              <a:t> </a:t>
            </a:r>
            <a:r>
              <a:rPr sz="5400" b="1" u="sng" spc="-20" dirty="0">
                <a:latin typeface="Calibri" panose="020F0502020204030204" pitchFamily="34" charset="0"/>
                <a:ea typeface="Calibri" panose="020F0502020204030204" pitchFamily="34" charset="0"/>
                <a:cs typeface="Calibri" panose="020F0502020204030204" pitchFamily="34" charset="0"/>
              </a:rPr>
              <a:t>Herbs</a:t>
            </a:r>
          </a:p>
        </p:txBody>
      </p:sp>
      <p:sp>
        <p:nvSpPr>
          <p:cNvPr id="3" name="object 3"/>
          <p:cNvSpPr txBox="1"/>
          <p:nvPr/>
        </p:nvSpPr>
        <p:spPr>
          <a:xfrm>
            <a:off x="590865" y="1806983"/>
            <a:ext cx="8872220" cy="4322402"/>
          </a:xfrm>
          <a:prstGeom prst="rect">
            <a:avLst/>
          </a:prstGeom>
        </p:spPr>
        <p:txBody>
          <a:bodyPr vert="horz" wrap="square" lIns="0" tIns="106045" rIns="0" bIns="0" rtlCol="0">
            <a:spAutoFit/>
          </a:bodyPr>
          <a:lstStyle/>
          <a:p>
            <a:pPr marL="388620" marR="5080" indent="-376555">
              <a:lnSpc>
                <a:spcPct val="80800"/>
              </a:lnSpc>
              <a:spcBef>
                <a:spcPts val="835"/>
              </a:spcBef>
              <a:buChar char="•"/>
              <a:tabLst>
                <a:tab pos="390525" algn="l"/>
              </a:tabLst>
            </a:pPr>
            <a:r>
              <a:rPr sz="2800" dirty="0">
                <a:latin typeface="Calibri" panose="020F0502020204030204" pitchFamily="34" charset="0"/>
                <a:ea typeface="Calibri" panose="020F0502020204030204" pitchFamily="34" charset="0"/>
                <a:cs typeface="Calibri" panose="020F0502020204030204" pitchFamily="34" charset="0"/>
              </a:rPr>
              <a:t>That</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same night</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they</a:t>
            </a:r>
            <a:r>
              <a:rPr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are</a:t>
            </a:r>
            <a:r>
              <a:rPr sz="2800" spc="4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eat</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meat</a:t>
            </a:r>
            <a:r>
              <a:rPr sz="2800" spc="-5"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roasted </a:t>
            </a:r>
            <a:r>
              <a:rPr sz="2800" dirty="0">
                <a:latin typeface="Calibri" panose="020F0502020204030204" pitchFamily="34" charset="0"/>
                <a:ea typeface="Calibri" panose="020F0502020204030204" pitchFamily="34" charset="0"/>
                <a:cs typeface="Calibri" panose="020F0502020204030204" pitchFamily="34" charset="0"/>
              </a:rPr>
              <a:t>over</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fire,</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along</a:t>
            </a:r>
            <a:r>
              <a:rPr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with</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bitter</a:t>
            </a:r>
            <a:r>
              <a:rPr sz="2800" spc="1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herbs,</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and</a:t>
            </a:r>
            <a:r>
              <a:rPr sz="2800" spc="35"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bread </a:t>
            </a:r>
            <a:r>
              <a:rPr sz="2800" dirty="0">
                <a:latin typeface="Calibri" panose="020F0502020204030204" pitchFamily="34" charset="0"/>
                <a:ea typeface="Calibri" panose="020F0502020204030204" pitchFamily="34" charset="0"/>
                <a:cs typeface="Calibri" panose="020F0502020204030204" pitchFamily="34" charset="0"/>
              </a:rPr>
              <a:t>made</a:t>
            </a:r>
            <a:r>
              <a:rPr sz="2800" spc="2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without</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yeast</a:t>
            </a:r>
            <a:r>
              <a:rPr sz="2800" spc="1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(Exodus</a:t>
            </a:r>
            <a:r>
              <a:rPr sz="2800" spc="45"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12:8)</a:t>
            </a:r>
            <a:r>
              <a:rPr lang="en-US" sz="2800" spc="-1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85"/>
              </a:spcBef>
              <a:buFont typeface="Arial"/>
              <a:buChar char="•"/>
            </a:pPr>
            <a:endParaRPr sz="2800" dirty="0">
              <a:latin typeface="Calibri" panose="020F0502020204030204" pitchFamily="34" charset="0"/>
              <a:ea typeface="Calibri" panose="020F0502020204030204" pitchFamily="34" charset="0"/>
              <a:cs typeface="Calibri" panose="020F0502020204030204" pitchFamily="34" charset="0"/>
            </a:endParaRPr>
          </a:p>
          <a:p>
            <a:pPr marL="388620" marR="218440" indent="-376555">
              <a:lnSpc>
                <a:spcPct val="80800"/>
              </a:lnSpc>
              <a:buChar char="•"/>
              <a:tabLst>
                <a:tab pos="390525" algn="l"/>
              </a:tabLst>
            </a:pPr>
            <a:r>
              <a:rPr sz="2800" dirty="0">
                <a:latin typeface="Calibri" panose="020F0502020204030204" pitchFamily="34" charset="0"/>
                <a:ea typeface="Calibri" panose="020F0502020204030204" pitchFamily="34" charset="0"/>
                <a:cs typeface="Calibri" panose="020F0502020204030204" pitchFamily="34" charset="0"/>
              </a:rPr>
              <a:t>Jesus answered,</a:t>
            </a:r>
            <a:r>
              <a:rPr sz="2800" spc="4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"It</a:t>
            </a:r>
            <a:r>
              <a:rPr sz="2800" spc="1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is</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2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one</a:t>
            </a:r>
            <a:r>
              <a:rPr sz="2800" spc="2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4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whom</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a:t>
            </a:r>
            <a:r>
              <a:rPr sz="2800" spc="15" dirty="0">
                <a:latin typeface="Calibri" panose="020F0502020204030204" pitchFamily="34" charset="0"/>
                <a:ea typeface="Calibri" panose="020F0502020204030204" pitchFamily="34" charset="0"/>
                <a:cs typeface="Calibri" panose="020F0502020204030204" pitchFamily="34" charset="0"/>
              </a:rPr>
              <a:t> </a:t>
            </a:r>
            <a:r>
              <a:rPr sz="2800" spc="-20" dirty="0">
                <a:latin typeface="Calibri" panose="020F0502020204030204" pitchFamily="34" charset="0"/>
                <a:ea typeface="Calibri" panose="020F0502020204030204" pitchFamily="34" charset="0"/>
                <a:cs typeface="Calibri" panose="020F0502020204030204" pitchFamily="34" charset="0"/>
              </a:rPr>
              <a:t>will </a:t>
            </a:r>
            <a:r>
              <a:rPr sz="2800" dirty="0">
                <a:latin typeface="Calibri" panose="020F0502020204030204" pitchFamily="34" charset="0"/>
                <a:ea typeface="Calibri" panose="020F0502020204030204" pitchFamily="34" charset="0"/>
                <a:cs typeface="Calibri" panose="020F0502020204030204" pitchFamily="34" charset="0"/>
              </a:rPr>
              <a:t>give</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this</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piece</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bread</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when</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a:t>
            </a:r>
            <a:r>
              <a:rPr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have</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dipped</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it</a:t>
            </a:r>
            <a:r>
              <a:rPr sz="2800" spc="-1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in </a:t>
            </a:r>
            <a:r>
              <a:rPr sz="2800" dirty="0">
                <a:latin typeface="Calibri" panose="020F0502020204030204" pitchFamily="34" charset="0"/>
                <a:ea typeface="Calibri" panose="020F0502020204030204" pitchFamily="34" charset="0"/>
                <a:cs typeface="Calibri" panose="020F0502020204030204" pitchFamily="34" charset="0"/>
              </a:rPr>
              <a:t>the</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dish."</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Then,</a:t>
            </a:r>
            <a:r>
              <a:rPr sz="2800" spc="2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dipping</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piece</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bread,</a:t>
            </a:r>
            <a:r>
              <a:rPr sz="2800" spc="-1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he </a:t>
            </a:r>
            <a:r>
              <a:rPr sz="2800" dirty="0">
                <a:latin typeface="Calibri" panose="020F0502020204030204" pitchFamily="34" charset="0"/>
                <a:ea typeface="Calibri" panose="020F0502020204030204" pitchFamily="34" charset="0"/>
                <a:cs typeface="Calibri" panose="020F0502020204030204" pitchFamily="34" charset="0"/>
              </a:rPr>
              <a:t>gave</a:t>
            </a:r>
            <a:r>
              <a:rPr sz="2800" spc="4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it</a:t>
            </a:r>
            <a:r>
              <a:rPr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2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Judas</a:t>
            </a:r>
            <a:r>
              <a:rPr sz="2800" spc="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Iscariot,</a:t>
            </a:r>
            <a:r>
              <a:rPr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son</a:t>
            </a:r>
            <a:r>
              <a:rPr sz="2800" spc="1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1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Simon</a:t>
            </a:r>
            <a:r>
              <a:rPr sz="2800" spc="4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(John</a:t>
            </a:r>
            <a:r>
              <a:rPr lang="en-US" sz="2800" spc="-1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13:26)</a:t>
            </a:r>
            <a:r>
              <a:rPr lang="en-US" sz="2800" spc="-1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910"/>
              </a:spcBef>
              <a:buFont typeface="Arial"/>
              <a:buChar char="•"/>
            </a:pPr>
            <a:endParaRPr sz="2800" dirty="0">
              <a:latin typeface="Calibri" panose="020F0502020204030204" pitchFamily="34" charset="0"/>
              <a:ea typeface="Calibri" panose="020F0502020204030204" pitchFamily="34" charset="0"/>
              <a:cs typeface="Calibri" panose="020F0502020204030204" pitchFamily="34" charset="0"/>
            </a:endParaRPr>
          </a:p>
          <a:p>
            <a:pPr marL="388620" marR="701040" indent="-376555">
              <a:lnSpc>
                <a:spcPts val="2950"/>
              </a:lnSpc>
              <a:spcBef>
                <a:spcPts val="5"/>
              </a:spcBef>
              <a:buChar char="•"/>
              <a:tabLst>
                <a:tab pos="390525" algn="l"/>
              </a:tabLst>
            </a:pPr>
            <a:r>
              <a:rPr sz="2800" dirty="0">
                <a:latin typeface="Calibri" panose="020F0502020204030204" pitchFamily="34" charset="0"/>
                <a:ea typeface="Calibri" panose="020F0502020204030204" pitchFamily="34" charset="0"/>
                <a:cs typeface="Calibri" panose="020F0502020204030204" pitchFamily="34" charset="0"/>
              </a:rPr>
              <a:t>One</a:t>
            </a:r>
            <a:r>
              <a:rPr sz="2800" spc="1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2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them,</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disciple</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whom</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Jesus</a:t>
            </a:r>
            <a:r>
              <a:rPr sz="2800" spc="15"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loved, </a:t>
            </a:r>
            <a:r>
              <a:rPr sz="2800" dirty="0">
                <a:latin typeface="Calibri" panose="020F0502020204030204" pitchFamily="34" charset="0"/>
                <a:ea typeface="Calibri" panose="020F0502020204030204" pitchFamily="34" charset="0"/>
                <a:cs typeface="Calibri" panose="020F0502020204030204" pitchFamily="34" charset="0"/>
              </a:rPr>
              <a:t>was</a:t>
            </a:r>
            <a:r>
              <a:rPr sz="2800" spc="20" dirty="0">
                <a:latin typeface="Calibri" panose="020F0502020204030204" pitchFamily="34" charset="0"/>
                <a:ea typeface="Calibri" panose="020F0502020204030204" pitchFamily="34" charset="0"/>
                <a:cs typeface="Calibri" panose="020F0502020204030204" pitchFamily="34" charset="0"/>
              </a:rPr>
              <a:t> </a:t>
            </a:r>
            <a:r>
              <a:rPr sz="2800" b="1" u="sng" dirty="0">
                <a:latin typeface="Calibri" panose="020F0502020204030204" pitchFamily="34" charset="0"/>
                <a:ea typeface="Calibri" panose="020F0502020204030204" pitchFamily="34" charset="0"/>
                <a:cs typeface="Calibri" panose="020F0502020204030204" pitchFamily="34" charset="0"/>
              </a:rPr>
              <a:t>reclining</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next</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him</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(John</a:t>
            </a:r>
            <a:r>
              <a:rPr sz="2800" spc="3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13:21)</a:t>
            </a:r>
            <a:r>
              <a:rPr lang="en-US" sz="2800" spc="-1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707325"/>
            <a:ext cx="8702041" cy="848309"/>
          </a:xfrm>
          <a:prstGeom prst="rect">
            <a:avLst/>
          </a:prstGeom>
        </p:spPr>
        <p:txBody>
          <a:bodyPr vert="horz" wrap="square" lIns="0" tIns="17145" rIns="0" bIns="0" rtlCol="0">
            <a:spAutoFit/>
          </a:bodyPr>
          <a:lstStyle/>
          <a:p>
            <a:pPr marL="2425065">
              <a:lnSpc>
                <a:spcPct val="100000"/>
              </a:lnSpc>
              <a:spcBef>
                <a:spcPts val="135"/>
              </a:spcBef>
            </a:pPr>
            <a:r>
              <a:rPr lang="en-US" sz="5400" b="1" u="sng" dirty="0">
                <a:latin typeface="Calibri" panose="020F0502020204030204" pitchFamily="34" charset="0"/>
                <a:ea typeface="Calibri" panose="020F0502020204030204" pitchFamily="34" charset="0"/>
                <a:cs typeface="Calibri" panose="020F0502020204030204" pitchFamily="34" charset="0"/>
              </a:rPr>
              <a:t>Charoseth</a:t>
            </a:r>
            <a:endParaRPr sz="5400" b="1" u="sng" spc="-2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600710" y="1676400"/>
            <a:ext cx="8872220" cy="6160084"/>
          </a:xfrm>
          <a:prstGeom prst="rect">
            <a:avLst/>
          </a:prstGeom>
        </p:spPr>
        <p:txBody>
          <a:bodyPr vert="horz" wrap="square" lIns="0" tIns="106045" rIns="0" bIns="0" rtlCol="0">
            <a:spAutoFit/>
          </a:bodyPr>
          <a:lstStyle/>
          <a:p>
            <a:pPr marL="388620" marR="5080" indent="-376555">
              <a:lnSpc>
                <a:spcPct val="80800"/>
              </a:lnSpc>
              <a:spcBef>
                <a:spcPts val="835"/>
              </a:spcBef>
              <a:buChar char="•"/>
              <a:tabLst>
                <a:tab pos="390525" algn="l"/>
              </a:tabLst>
            </a:pPr>
            <a:r>
              <a:rPr lang="en-US" sz="2800" dirty="0">
                <a:latin typeface="Calibri" panose="020F0502020204030204" pitchFamily="34" charset="0"/>
                <a:ea typeface="Calibri" panose="020F0502020204030204" pitchFamily="34" charset="0"/>
                <a:cs typeface="Calibri" panose="020F0502020204030204" pitchFamily="34" charset="0"/>
              </a:rPr>
              <a:t>We partake of the charoseth which reminds us of the clay and the mortar used by the Jewish slaves to make the bricks and build the cities.</a:t>
            </a:r>
          </a:p>
          <a:p>
            <a:pPr marL="388620" marR="5080" indent="-376555">
              <a:lnSpc>
                <a:spcPct val="80800"/>
              </a:lnSpc>
              <a:spcBef>
                <a:spcPts val="835"/>
              </a:spcBef>
              <a:buChar char="•"/>
              <a:tabLst>
                <a:tab pos="390525"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88620" marR="5080" indent="-376555">
              <a:lnSpc>
                <a:spcPct val="80800"/>
              </a:lnSpc>
              <a:spcBef>
                <a:spcPts val="835"/>
              </a:spcBef>
              <a:buChar char="•"/>
              <a:tabLst>
                <a:tab pos="390525" algn="l"/>
              </a:tabLst>
            </a:pPr>
            <a:r>
              <a:rPr lang="en-US" sz="2800" dirty="0">
                <a:latin typeface="Calibri" panose="020F0502020204030204" pitchFamily="34" charset="0"/>
                <a:ea typeface="Calibri" panose="020F0502020204030204" pitchFamily="34" charset="0"/>
                <a:cs typeface="Calibri" panose="020F0502020204030204" pitchFamily="34" charset="0"/>
              </a:rPr>
              <a:t>Mortar (like cement) is known for its strength and endurance. Yet, the primary result of the hard work was that it taught the Jewish people to be strong and enduring in their faith. And the “more they were oppressed the more they proliferated.”</a:t>
            </a:r>
          </a:p>
          <a:p>
            <a:pPr marL="388620" marR="5080" indent="-376555">
              <a:lnSpc>
                <a:spcPct val="80800"/>
              </a:lnSpc>
              <a:spcBef>
                <a:spcPts val="835"/>
              </a:spcBef>
              <a:buChar char="•"/>
              <a:tabLst>
                <a:tab pos="390525" algn="l"/>
              </a:tabLs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88620" marR="5080" indent="-376555">
              <a:lnSpc>
                <a:spcPct val="80800"/>
              </a:lnSpc>
              <a:spcBef>
                <a:spcPts val="835"/>
              </a:spcBef>
              <a:buChar char="•"/>
              <a:tabLst>
                <a:tab pos="390525" algn="l"/>
              </a:tabLst>
            </a:pPr>
            <a:r>
              <a:rPr lang="en-US" sz="2800" dirty="0">
                <a:latin typeface="Calibri" panose="020F0502020204030204" pitchFamily="34" charset="0"/>
                <a:ea typeface="Calibri" panose="020F0502020204030204" pitchFamily="34" charset="0"/>
                <a:cs typeface="Calibri" panose="020F0502020204030204" pitchFamily="34" charset="0"/>
              </a:rPr>
              <a:t>Charoseth is a mixture of ground apples, nuts and juice - all symbols of Jewish strength and virtue to teach us the lesson of endurance, how to withstand and grow through every challenge.  Its sweetness symbolizes that the bitterness of slavery is tempered with the hope for a future</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06583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707325"/>
            <a:ext cx="8702041" cy="848309"/>
          </a:xfrm>
          <a:prstGeom prst="rect">
            <a:avLst/>
          </a:prstGeom>
        </p:spPr>
        <p:txBody>
          <a:bodyPr vert="horz" wrap="square" lIns="0" tIns="17145" rIns="0" bIns="0" rtlCol="0">
            <a:spAutoFit/>
          </a:bodyPr>
          <a:lstStyle/>
          <a:p>
            <a:pPr marL="1499870" algn="ctr">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Unleavened</a:t>
            </a:r>
            <a:r>
              <a:rPr sz="5400" b="1" u="sng" spc="15" dirty="0">
                <a:latin typeface="Calibri" panose="020F0502020204030204" pitchFamily="34" charset="0"/>
                <a:ea typeface="Calibri" panose="020F0502020204030204" pitchFamily="34" charset="0"/>
                <a:cs typeface="Calibri" panose="020F0502020204030204" pitchFamily="34" charset="0"/>
              </a:rPr>
              <a:t> </a:t>
            </a:r>
            <a:r>
              <a:rPr sz="5400" b="1" u="sng" spc="-10" dirty="0">
                <a:latin typeface="Calibri" panose="020F0502020204030204" pitchFamily="34" charset="0"/>
                <a:ea typeface="Calibri" panose="020F0502020204030204" pitchFamily="34" charset="0"/>
                <a:cs typeface="Calibri" panose="020F0502020204030204" pitchFamily="34" charset="0"/>
              </a:rPr>
              <a:t>Bread</a:t>
            </a:r>
          </a:p>
        </p:txBody>
      </p:sp>
      <p:sp>
        <p:nvSpPr>
          <p:cNvPr id="3" name="object 3"/>
          <p:cNvSpPr txBox="1"/>
          <p:nvPr/>
        </p:nvSpPr>
        <p:spPr>
          <a:xfrm>
            <a:off x="590739" y="1822174"/>
            <a:ext cx="8848090" cy="4958024"/>
          </a:xfrm>
          <a:prstGeom prst="rect">
            <a:avLst/>
          </a:prstGeom>
        </p:spPr>
        <p:txBody>
          <a:bodyPr vert="horz" wrap="square" lIns="0" tIns="93345" rIns="0" bIns="0" rtlCol="0">
            <a:spAutoFit/>
          </a:bodyPr>
          <a:lstStyle/>
          <a:p>
            <a:pPr marL="390525" marR="159385" indent="-378460">
              <a:lnSpc>
                <a:spcPct val="79700"/>
              </a:lnSpc>
              <a:spcBef>
                <a:spcPts val="735"/>
              </a:spcBef>
              <a:buChar char="•"/>
              <a:tabLst>
                <a:tab pos="390525" algn="l"/>
              </a:tabLst>
            </a:pPr>
            <a:r>
              <a:rPr sz="2800" dirty="0">
                <a:latin typeface="Calibri" panose="020F0502020204030204" pitchFamily="34" charset="0"/>
                <a:ea typeface="Calibri" panose="020F0502020204030204" pitchFamily="34" charset="0"/>
                <a:cs typeface="Calibri" panose="020F0502020204030204" pitchFamily="34" charset="0"/>
              </a:rPr>
              <a:t>In</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first</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month</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you</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are</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to</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eat</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bread</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made</a:t>
            </a:r>
            <a:r>
              <a:rPr sz="2800" spc="-7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without </a:t>
            </a:r>
            <a:r>
              <a:rPr sz="2800" dirty="0">
                <a:latin typeface="Calibri" panose="020F0502020204030204" pitchFamily="34" charset="0"/>
                <a:ea typeface="Calibri" panose="020F0502020204030204" pitchFamily="34" charset="0"/>
                <a:cs typeface="Calibri" panose="020F0502020204030204" pitchFamily="34" charset="0"/>
              </a:rPr>
              <a:t>yeast,</a:t>
            </a:r>
            <a:r>
              <a:rPr sz="2800" spc="-9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from</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evening</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9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fourteenth</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day</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until</a:t>
            </a:r>
            <a:r>
              <a:rPr sz="2800" spc="-55"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the </a:t>
            </a:r>
            <a:r>
              <a:rPr sz="2800" dirty="0">
                <a:latin typeface="Calibri" panose="020F0502020204030204" pitchFamily="34" charset="0"/>
                <a:ea typeface="Calibri" panose="020F0502020204030204" pitchFamily="34" charset="0"/>
                <a:cs typeface="Calibri" panose="020F0502020204030204" pitchFamily="34" charset="0"/>
              </a:rPr>
              <a:t>evening</a:t>
            </a:r>
            <a:r>
              <a:rPr sz="2800" spc="-2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4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7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twenty-</a:t>
            </a:r>
            <a:r>
              <a:rPr sz="2800" dirty="0">
                <a:latin typeface="Calibri" panose="020F0502020204030204" pitchFamily="34" charset="0"/>
                <a:ea typeface="Calibri" panose="020F0502020204030204" pitchFamily="34" charset="0"/>
                <a:cs typeface="Calibri" panose="020F0502020204030204" pitchFamily="34" charset="0"/>
              </a:rPr>
              <a:t>first</a:t>
            </a:r>
            <a:r>
              <a:rPr sz="2800" spc="-4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day.</a:t>
            </a:r>
            <a:r>
              <a:rPr sz="2800" spc="-50"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For</a:t>
            </a:r>
            <a:r>
              <a:rPr sz="2800" u="sng" spc="-55"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seven</a:t>
            </a:r>
            <a:r>
              <a:rPr sz="2800" u="sng" spc="-45"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days</a:t>
            </a:r>
            <a:r>
              <a:rPr sz="2800" u="sng" spc="-55"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no</a:t>
            </a:r>
            <a:r>
              <a:rPr sz="2800" u="sng" spc="-45" dirty="0">
                <a:latin typeface="Calibri" panose="020F0502020204030204" pitchFamily="34" charset="0"/>
                <a:ea typeface="Calibri" panose="020F0502020204030204" pitchFamily="34" charset="0"/>
                <a:cs typeface="Calibri" panose="020F0502020204030204" pitchFamily="34" charset="0"/>
              </a:rPr>
              <a:t> </a:t>
            </a:r>
            <a:r>
              <a:rPr sz="2800" u="sng" spc="-10" dirty="0">
                <a:latin typeface="Calibri" panose="020F0502020204030204" pitchFamily="34" charset="0"/>
                <a:ea typeface="Calibri" panose="020F0502020204030204" pitchFamily="34" charset="0"/>
                <a:cs typeface="Calibri" panose="020F0502020204030204" pitchFamily="34" charset="0"/>
              </a:rPr>
              <a:t>yeast </a:t>
            </a:r>
            <a:r>
              <a:rPr sz="2800" u="sng" dirty="0">
                <a:latin typeface="Calibri" panose="020F0502020204030204" pitchFamily="34" charset="0"/>
                <a:ea typeface="Calibri" panose="020F0502020204030204" pitchFamily="34" charset="0"/>
                <a:cs typeface="Calibri" panose="020F0502020204030204" pitchFamily="34" charset="0"/>
              </a:rPr>
              <a:t>is</a:t>
            </a:r>
            <a:r>
              <a:rPr sz="2800" u="sng" spc="-60"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to</a:t>
            </a:r>
            <a:r>
              <a:rPr sz="2800" u="sng" spc="-75"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be</a:t>
            </a:r>
            <a:r>
              <a:rPr sz="2800" u="sng" spc="-50"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found</a:t>
            </a:r>
            <a:r>
              <a:rPr sz="2800" u="sng" spc="-50"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in</a:t>
            </a:r>
            <a:r>
              <a:rPr sz="2800" u="sng" spc="-50"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your</a:t>
            </a:r>
            <a:r>
              <a:rPr sz="2800" u="sng" spc="-60" dirty="0">
                <a:latin typeface="Calibri" panose="020F0502020204030204" pitchFamily="34" charset="0"/>
                <a:ea typeface="Calibri" panose="020F0502020204030204" pitchFamily="34" charset="0"/>
                <a:cs typeface="Calibri" panose="020F0502020204030204" pitchFamily="34" charset="0"/>
              </a:rPr>
              <a:t> </a:t>
            </a:r>
            <a:r>
              <a:rPr sz="2800" u="sng" dirty="0">
                <a:latin typeface="Calibri" panose="020F0502020204030204" pitchFamily="34" charset="0"/>
                <a:ea typeface="Calibri" panose="020F0502020204030204" pitchFamily="34" charset="0"/>
                <a:cs typeface="Calibri" panose="020F0502020204030204" pitchFamily="34" charset="0"/>
              </a:rPr>
              <a:t>houses</a:t>
            </a:r>
            <a:r>
              <a:rPr sz="2800" spc="-3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(Exodus</a:t>
            </a:r>
            <a:r>
              <a:rPr sz="2800" spc="-55"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12:18-19)</a:t>
            </a:r>
            <a:r>
              <a:rPr lang="en-US" sz="2800" spc="-25"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05"/>
              </a:spcBef>
            </a:pPr>
            <a:endParaRPr sz="2800" dirty="0">
              <a:latin typeface="Calibri" panose="020F0502020204030204" pitchFamily="34" charset="0"/>
              <a:ea typeface="Calibri" panose="020F0502020204030204" pitchFamily="34" charset="0"/>
              <a:cs typeface="Calibri" panose="020F0502020204030204" pitchFamily="34" charset="0"/>
            </a:endParaRPr>
          </a:p>
          <a:p>
            <a:pPr marL="391160" indent="-378460">
              <a:lnSpc>
                <a:spcPct val="100000"/>
              </a:lnSpc>
              <a:spcBef>
                <a:spcPts val="5"/>
              </a:spcBef>
              <a:buChar char="•"/>
              <a:tabLst>
                <a:tab pos="391160" algn="l"/>
              </a:tabLst>
            </a:pPr>
            <a:r>
              <a:rPr sz="2800" dirty="0">
                <a:latin typeface="Calibri" panose="020F0502020204030204" pitchFamily="34" charset="0"/>
                <a:ea typeface="Calibri" panose="020F0502020204030204" pitchFamily="34" charset="0"/>
                <a:cs typeface="Calibri" panose="020F0502020204030204" pitchFamily="34" charset="0"/>
              </a:rPr>
              <a:t>The</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afikomen</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3</a:t>
            </a:r>
            <a:r>
              <a:rPr sz="2800" spc="-8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pieces</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9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unleavened</a:t>
            </a:r>
            <a:r>
              <a:rPr sz="2800" spc="-4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bread.</a:t>
            </a:r>
            <a:endParaRP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750"/>
              </a:spcBef>
              <a:buFont typeface="Arial"/>
              <a:buChar char="•"/>
            </a:pPr>
            <a:endParaRPr sz="2800" dirty="0">
              <a:latin typeface="Calibri" panose="020F0502020204030204" pitchFamily="34" charset="0"/>
              <a:ea typeface="Calibri" panose="020F0502020204030204" pitchFamily="34" charset="0"/>
              <a:cs typeface="Calibri" panose="020F0502020204030204" pitchFamily="34" charset="0"/>
            </a:endParaRPr>
          </a:p>
          <a:p>
            <a:pPr marL="390525" marR="5080" indent="-378460">
              <a:lnSpc>
                <a:spcPct val="79700"/>
              </a:lnSpc>
              <a:spcBef>
                <a:spcPts val="5"/>
              </a:spcBef>
              <a:buChar char="•"/>
              <a:tabLst>
                <a:tab pos="390525" algn="l"/>
              </a:tabLst>
            </a:pPr>
            <a:r>
              <a:rPr sz="2800" dirty="0">
                <a:latin typeface="Calibri" panose="020F0502020204030204" pitchFamily="34" charset="0"/>
                <a:ea typeface="Calibri" panose="020F0502020204030204" pitchFamily="34" charset="0"/>
                <a:cs typeface="Calibri" panose="020F0502020204030204" pitchFamily="34" charset="0"/>
              </a:rPr>
              <a:t>Get</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rid</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old</a:t>
            </a:r>
            <a:r>
              <a:rPr sz="2800" spc="-1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yeast</a:t>
            </a:r>
            <a:r>
              <a:rPr sz="2800" spc="-4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that</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you</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may</a:t>
            </a:r>
            <a:r>
              <a:rPr sz="2800" spc="-5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be</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a:t>
            </a:r>
            <a:r>
              <a:rPr sz="2800" spc="-4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new</a:t>
            </a:r>
            <a:r>
              <a:rPr sz="2800" spc="-50" dirty="0">
                <a:latin typeface="Calibri" panose="020F0502020204030204" pitchFamily="34" charset="0"/>
                <a:ea typeface="Calibri" panose="020F0502020204030204" pitchFamily="34" charset="0"/>
                <a:cs typeface="Calibri" panose="020F0502020204030204" pitchFamily="34" charset="0"/>
              </a:rPr>
              <a:t> </a:t>
            </a:r>
            <a:r>
              <a:rPr sz="2800" spc="-10" dirty="0">
                <a:latin typeface="Calibri" panose="020F0502020204030204" pitchFamily="34" charset="0"/>
                <a:ea typeface="Calibri" panose="020F0502020204030204" pitchFamily="34" charset="0"/>
                <a:cs typeface="Calibri" panose="020F0502020204030204" pitchFamily="34" charset="0"/>
              </a:rPr>
              <a:t>batch </a:t>
            </a:r>
            <a:r>
              <a:rPr sz="2800" dirty="0">
                <a:latin typeface="Calibri" panose="020F0502020204030204" pitchFamily="34" charset="0"/>
                <a:ea typeface="Calibri" panose="020F0502020204030204" pitchFamily="34" charset="0"/>
                <a:cs typeface="Calibri" panose="020F0502020204030204" pitchFamily="34" charset="0"/>
              </a:rPr>
              <a:t>without</a:t>
            </a:r>
            <a:r>
              <a:rPr sz="2800" spc="-55"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yeast—</a:t>
            </a:r>
            <a:r>
              <a:rPr sz="2800" dirty="0">
                <a:latin typeface="Calibri" panose="020F0502020204030204" pitchFamily="34" charset="0"/>
                <a:ea typeface="Calibri" panose="020F0502020204030204" pitchFamily="34" charset="0"/>
                <a:cs typeface="Calibri" panose="020F0502020204030204" pitchFamily="34" charset="0"/>
              </a:rPr>
              <a:t>as</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you</a:t>
            </a:r>
            <a:r>
              <a:rPr sz="2800" spc="-7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really</a:t>
            </a:r>
            <a:r>
              <a:rPr sz="2800" spc="-3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are.</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For</a:t>
            </a:r>
            <a:r>
              <a:rPr sz="2800" spc="-65"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Messiah</a:t>
            </a:r>
            <a:r>
              <a:rPr sz="2800" dirty="0">
                <a:latin typeface="Calibri" panose="020F0502020204030204" pitchFamily="34" charset="0"/>
                <a:ea typeface="Calibri" panose="020F0502020204030204" pitchFamily="34" charset="0"/>
                <a:cs typeface="Calibri" panose="020F0502020204030204" pitchFamily="34" charset="0"/>
              </a:rPr>
              <a:t>,</a:t>
            </a:r>
            <a:r>
              <a:rPr sz="2800" spc="-5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our </a:t>
            </a:r>
            <a:r>
              <a:rPr sz="2800" dirty="0">
                <a:latin typeface="Calibri" panose="020F0502020204030204" pitchFamily="34" charset="0"/>
                <a:ea typeface="Calibri" panose="020F0502020204030204" pitchFamily="34" charset="0"/>
                <a:cs typeface="Calibri" panose="020F0502020204030204" pitchFamily="34" charset="0"/>
              </a:rPr>
              <a:t>Passover</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lamb,</a:t>
            </a:r>
            <a:r>
              <a:rPr sz="2800" spc="-9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has</a:t>
            </a:r>
            <a:r>
              <a:rPr sz="2800" spc="-9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been</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sacrificed.</a:t>
            </a:r>
            <a:r>
              <a:rPr sz="2800" spc="-9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Therefore</a:t>
            </a:r>
            <a:r>
              <a:rPr sz="2800" spc="-8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let</a:t>
            </a:r>
            <a:r>
              <a:rPr sz="2800" spc="-85"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us </a:t>
            </a:r>
            <a:r>
              <a:rPr sz="2800" dirty="0">
                <a:latin typeface="Calibri" panose="020F0502020204030204" pitchFamily="34" charset="0"/>
                <a:ea typeface="Calibri" panose="020F0502020204030204" pitchFamily="34" charset="0"/>
                <a:cs typeface="Calibri" panose="020F0502020204030204" pitchFamily="34" charset="0"/>
              </a:rPr>
              <a:t>keep</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Festival,</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not</a:t>
            </a:r>
            <a:r>
              <a:rPr sz="2800" spc="-6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with</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old</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yeast,</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the</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yeast</a:t>
            </a:r>
            <a:r>
              <a:rPr sz="2800" spc="-55"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of </a:t>
            </a:r>
            <a:r>
              <a:rPr sz="2800" dirty="0">
                <a:latin typeface="Calibri" panose="020F0502020204030204" pitchFamily="34" charset="0"/>
                <a:ea typeface="Calibri" panose="020F0502020204030204" pitchFamily="34" charset="0"/>
                <a:cs typeface="Calibri" panose="020F0502020204030204" pitchFamily="34" charset="0"/>
              </a:rPr>
              <a:t>malice</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and</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wickedness,</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but</a:t>
            </a:r>
            <a:r>
              <a:rPr sz="2800" spc="-10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with</a:t>
            </a:r>
            <a:r>
              <a:rPr sz="2800" spc="-9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bread</a:t>
            </a:r>
            <a:r>
              <a:rPr sz="2800" spc="-7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without</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yeast,</a:t>
            </a:r>
            <a:r>
              <a:rPr sz="2800" spc="-100"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the </a:t>
            </a:r>
            <a:r>
              <a:rPr sz="2800" dirty="0">
                <a:latin typeface="Calibri" panose="020F0502020204030204" pitchFamily="34" charset="0"/>
                <a:ea typeface="Calibri" panose="020F0502020204030204" pitchFamily="34" charset="0"/>
                <a:cs typeface="Calibri" panose="020F0502020204030204" pitchFamily="34" charset="0"/>
              </a:rPr>
              <a:t>bread</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of</a:t>
            </a:r>
            <a:r>
              <a:rPr sz="2800" spc="-8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sincerity</a:t>
            </a:r>
            <a:r>
              <a:rPr sz="2800" spc="-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and</a:t>
            </a:r>
            <a:r>
              <a:rPr sz="2800" spc="-5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truth</a:t>
            </a:r>
            <a:r>
              <a:rPr sz="2800" spc="-8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(1</a:t>
            </a:r>
            <a:r>
              <a:rPr sz="2800" spc="-10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Corinthians</a:t>
            </a:r>
            <a:r>
              <a:rPr sz="2800" spc="-65" dirty="0">
                <a:latin typeface="Calibri" panose="020F0502020204030204" pitchFamily="34" charset="0"/>
                <a:ea typeface="Calibri" panose="020F0502020204030204" pitchFamily="34" charset="0"/>
                <a:cs typeface="Calibri" panose="020F0502020204030204" pitchFamily="34" charset="0"/>
              </a:rPr>
              <a:t> </a:t>
            </a:r>
            <a:r>
              <a:rPr sz="2800" spc="-25" dirty="0">
                <a:latin typeface="Calibri" panose="020F0502020204030204" pitchFamily="34" charset="0"/>
                <a:ea typeface="Calibri" panose="020F0502020204030204" pitchFamily="34" charset="0"/>
                <a:cs typeface="Calibri" panose="020F0502020204030204" pitchFamily="34" charset="0"/>
              </a:rPr>
              <a:t>5:7-8)</a:t>
            </a:r>
            <a:r>
              <a:rPr lang="en-US" sz="2800" spc="-25"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he Afikomen Is Hidden!"/>
          <p:cNvSpPr txBox="1">
            <a:spLocks noGrp="1"/>
          </p:cNvSpPr>
          <p:nvPr>
            <p:ph type="body" sz="half" idx="4294967295"/>
          </p:nvPr>
        </p:nvSpPr>
        <p:spPr>
          <a:xfrm>
            <a:off x="1600200" y="635747"/>
            <a:ext cx="8001000" cy="1497853"/>
          </a:xfrm>
          <a:prstGeom prst="rect">
            <a:avLst/>
          </a:prstGeom>
        </p:spPr>
        <p:txBody>
          <a:bodyPr>
            <a:normAutofit/>
          </a:bodyPr>
          <a:lstStyle/>
          <a:p>
            <a:pPr marL="0" indent="0" defTabSz="269009">
              <a:spcBef>
                <a:spcPts val="1444"/>
              </a:spcBef>
              <a:buNone/>
              <a:defRPr sz="7700" i="0">
                <a:solidFill>
                  <a:srgbClr val="000000"/>
                </a:solidFill>
                <a:effectLst>
                  <a:outerShdw blurRad="25400" dist="10033" dir="5400000" rotWithShape="0">
                    <a:srgbClr val="FFFFFF"/>
                  </a:outerShdw>
                </a:effectLst>
                <a:latin typeface="Papyrus"/>
                <a:ea typeface="Papyrus"/>
                <a:cs typeface="Papyrus"/>
                <a:sym typeface="Papyrus"/>
              </a:defRPr>
            </a:pPr>
            <a:r>
              <a:rPr sz="5400" b="1" u="sng" dirty="0">
                <a:latin typeface="Calibri" panose="020F0502020204030204" pitchFamily="34" charset="0"/>
                <a:ea typeface="Calibri" panose="020F0502020204030204" pitchFamily="34" charset="0"/>
                <a:cs typeface="Calibri" panose="020F0502020204030204" pitchFamily="34" charset="0"/>
              </a:rPr>
              <a:t>The Afikomen Is Hidden</a:t>
            </a:r>
            <a:endParaRPr sz="5400" b="1" u="sng" dirty="0">
              <a:solidFill>
                <a:srgbClr val="EFD124"/>
              </a:solidFill>
              <a:latin typeface="Calibri" panose="020F0502020204030204" pitchFamily="34" charset="0"/>
              <a:ea typeface="Calibri" panose="020F0502020204030204" pitchFamily="34" charset="0"/>
              <a:cs typeface="Calibri" panose="020F0502020204030204" pitchFamily="34" charset="0"/>
            </a:endParaRPr>
          </a:p>
          <a:p>
            <a:pPr marL="344096" indent="-257185" defTabSz="269009">
              <a:spcBef>
                <a:spcPts val="1073"/>
              </a:spcBef>
              <a:buSzPct val="171000"/>
              <a:buFont typeface="Gill Sans"/>
              <a:buChar char="•"/>
              <a:defRPr sz="4500" i="0">
                <a:solidFill>
                  <a:srgbClr val="EFD124"/>
                </a:solidFill>
                <a:effectLst>
                  <a:outerShdw blurRad="25400" dist="10033" dir="5400000" rotWithShape="0">
                    <a:srgbClr val="FFFFFF"/>
                  </a:outerShdw>
                </a:effectLst>
                <a:latin typeface="Papyrus"/>
                <a:ea typeface="Papyrus"/>
                <a:cs typeface="Papyrus"/>
                <a:sym typeface="Papyrus"/>
              </a:defRPr>
            </a:pPr>
            <a:endParaRPr sz="1856" dirty="0">
              <a:solidFill>
                <a:srgbClr val="EFD124"/>
              </a:solidFill>
            </a:endParaRPr>
          </a:p>
        </p:txBody>
      </p:sp>
      <p:pic>
        <p:nvPicPr>
          <p:cNvPr id="160" name="Screen Shot 5782-06-21 at 19.42.48.png" descr="Screen Shot 5782-06-21 at 19.42.48.png"/>
          <p:cNvPicPr>
            <a:picLocks noChangeAspect="1"/>
          </p:cNvPicPr>
          <p:nvPr/>
        </p:nvPicPr>
        <p:blipFill>
          <a:blip r:embed="rId2"/>
          <a:stretch>
            <a:fillRect/>
          </a:stretch>
        </p:blipFill>
        <p:spPr>
          <a:xfrm>
            <a:off x="3352800" y="2514600"/>
            <a:ext cx="3891961" cy="3853171"/>
          </a:xfrm>
          <a:prstGeom prst="rect">
            <a:avLst/>
          </a:prstGeom>
          <a:ln w="12700">
            <a:miter lim="400000"/>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Ma Nishtanah"/>
          <p:cNvSpPr txBox="1">
            <a:spLocks noGrp="1"/>
          </p:cNvSpPr>
          <p:nvPr>
            <p:ph type="title" idx="4294967295"/>
          </p:nvPr>
        </p:nvSpPr>
        <p:spPr>
          <a:xfrm>
            <a:off x="916180" y="838201"/>
            <a:ext cx="8989819" cy="1143000"/>
          </a:xfrm>
          <a:prstGeom prst="rect">
            <a:avLst/>
          </a:prstGeom>
        </p:spPr>
        <p:txBody>
          <a:bodyPr>
            <a:noAutofit/>
          </a:bodyPr>
          <a:lstStyle/>
          <a:p>
            <a:pPr algn="ctr" defTabSz="262199">
              <a:defRPr sz="7200">
                <a:solidFill>
                  <a:srgbClr val="000000"/>
                </a:solidFill>
                <a:effectLst>
                  <a:outerShdw blurRad="12700" dist="9779" dir="16200000" rotWithShape="0">
                    <a:srgbClr val="000000">
                      <a:alpha val="50000"/>
                    </a:srgbClr>
                  </a:outerShdw>
                </a:effectLst>
              </a:defRPr>
            </a:pPr>
            <a:r>
              <a:rPr lang="en-US" sz="5400" b="1" u="sng" dirty="0">
                <a:latin typeface="Calibri" panose="020F0502020204030204" pitchFamily="34" charset="0"/>
                <a:ea typeface="Calibri" panose="020F0502020204030204" pitchFamily="34" charset="0"/>
                <a:cs typeface="Calibri" panose="020F0502020204030204" pitchFamily="34" charset="0"/>
              </a:rPr>
              <a:t>The 4 Questions:</a:t>
            </a:r>
            <a:br>
              <a:rPr sz="5400" dirty="0">
                <a:latin typeface="Calibri" panose="020F0502020204030204" pitchFamily="34" charset="0"/>
                <a:ea typeface="Calibri" panose="020F0502020204030204" pitchFamily="34" charset="0"/>
                <a:cs typeface="Calibri" panose="020F0502020204030204" pitchFamily="34" charset="0"/>
              </a:rPr>
            </a:br>
            <a:endParaRPr sz="5400" dirty="0">
              <a:latin typeface="Calibri" panose="020F0502020204030204" pitchFamily="34" charset="0"/>
              <a:ea typeface="Calibri" panose="020F0502020204030204" pitchFamily="34" charset="0"/>
              <a:cs typeface="Calibri" panose="020F0502020204030204" pitchFamily="34" charset="0"/>
            </a:endParaRPr>
          </a:p>
        </p:txBody>
      </p:sp>
      <p:sp>
        <p:nvSpPr>
          <p:cNvPr id="163" name="How different this night is from all other nights!…"/>
          <p:cNvSpPr txBox="1">
            <a:spLocks noGrp="1"/>
          </p:cNvSpPr>
          <p:nvPr>
            <p:ph type="body" idx="4294967295"/>
          </p:nvPr>
        </p:nvSpPr>
        <p:spPr>
          <a:xfrm>
            <a:off x="378647" y="1981201"/>
            <a:ext cx="9301105" cy="3842013"/>
          </a:xfrm>
          <a:prstGeom prst="rect">
            <a:avLst/>
          </a:prstGeom>
        </p:spPr>
        <p:txBody>
          <a:bodyPr>
            <a:normAutofit fontScale="25000" lnSpcReduction="20000"/>
          </a:bodyPr>
          <a:lstStyle/>
          <a:p>
            <a:pPr marL="0" indent="0" defTabSz="221337">
              <a:spcBef>
                <a:spcPts val="866"/>
              </a:spcBef>
              <a:buNone/>
              <a:defRPr sz="4300" i="0">
                <a:solidFill>
                  <a:srgbClr val="000000"/>
                </a:solidFill>
                <a:effectLst>
                  <a:outerShdw blurRad="12700" dist="8255" dir="5400000" rotWithShape="0">
                    <a:srgbClr val="FFFFFF"/>
                  </a:outerShdw>
                </a:effectLst>
                <a:latin typeface="Papyrus"/>
                <a:ea typeface="Papyrus"/>
                <a:cs typeface="Papyrus"/>
                <a:sym typeface="Papyrus"/>
              </a:defRPr>
            </a:pPr>
            <a:r>
              <a:rPr lang="en-US" sz="12800" dirty="0">
                <a:latin typeface="Calibri" panose="020F0502020204030204" pitchFamily="34" charset="0"/>
                <a:ea typeface="Calibri" panose="020F0502020204030204" pitchFamily="34" charset="0"/>
                <a:cs typeface="Calibri" panose="020F0502020204030204" pitchFamily="34" charset="0"/>
              </a:rPr>
              <a:t>Ma </a:t>
            </a:r>
            <a:r>
              <a:rPr lang="en-US" sz="12800" dirty="0" err="1">
                <a:latin typeface="Calibri" panose="020F0502020204030204" pitchFamily="34" charset="0"/>
                <a:ea typeface="Calibri" panose="020F0502020204030204" pitchFamily="34" charset="0"/>
                <a:cs typeface="Calibri" panose="020F0502020204030204" pitchFamily="34" charset="0"/>
              </a:rPr>
              <a:t>Nishtanah</a:t>
            </a:r>
            <a:r>
              <a:rPr lang="en-US" sz="12800" dirty="0">
                <a:latin typeface="Calibri" panose="020F0502020204030204" pitchFamily="34" charset="0"/>
                <a:ea typeface="Calibri" panose="020F0502020204030204" pitchFamily="34" charset="0"/>
                <a:cs typeface="Calibri" panose="020F0502020204030204" pitchFamily="34" charset="0"/>
              </a:rPr>
              <a:t>: Why is</a:t>
            </a:r>
            <a:r>
              <a:rPr sz="12800" dirty="0">
                <a:latin typeface="Calibri" panose="020F0502020204030204" pitchFamily="34" charset="0"/>
                <a:ea typeface="Calibri" panose="020F0502020204030204" pitchFamily="34" charset="0"/>
                <a:cs typeface="Calibri" panose="020F0502020204030204" pitchFamily="34" charset="0"/>
              </a:rPr>
              <a:t> this night </a:t>
            </a:r>
            <a:r>
              <a:rPr lang="en-US" sz="12800" dirty="0">
                <a:latin typeface="Calibri" panose="020F0502020204030204" pitchFamily="34" charset="0"/>
                <a:ea typeface="Calibri" panose="020F0502020204030204" pitchFamily="34" charset="0"/>
                <a:cs typeface="Calibri" panose="020F0502020204030204" pitchFamily="34" charset="0"/>
              </a:rPr>
              <a:t>different</a:t>
            </a:r>
            <a:r>
              <a:rPr sz="12800" dirty="0">
                <a:latin typeface="Calibri" panose="020F0502020204030204" pitchFamily="34" charset="0"/>
                <a:ea typeface="Calibri" panose="020F0502020204030204" pitchFamily="34" charset="0"/>
                <a:cs typeface="Calibri" panose="020F0502020204030204" pitchFamily="34" charset="0"/>
              </a:rPr>
              <a:t> from all other nights!</a:t>
            </a:r>
          </a:p>
          <a:p>
            <a:pPr marL="1214509" indent="-1143000" defTabSz="221337">
              <a:spcBef>
                <a:spcPts val="866"/>
              </a:spcBef>
              <a:buSzPct val="171000"/>
              <a:defRPr sz="4300" i="0">
                <a:solidFill>
                  <a:srgbClr val="000000"/>
                </a:solidFill>
                <a:effectLst>
                  <a:outerShdw blurRad="12700" dist="8255" dir="5400000" rotWithShape="0">
                    <a:srgbClr val="FFFFFF"/>
                  </a:outerShdw>
                </a:effectLst>
                <a:latin typeface="Papyrus"/>
                <a:ea typeface="Papyrus"/>
                <a:cs typeface="Papyrus"/>
                <a:sym typeface="Papyrus"/>
              </a:defRPr>
            </a:pPr>
            <a:r>
              <a:rPr sz="12800" dirty="0">
                <a:latin typeface="Calibri" panose="020F0502020204030204" pitchFamily="34" charset="0"/>
                <a:ea typeface="Calibri" panose="020F0502020204030204" pitchFamily="34" charset="0"/>
                <a:cs typeface="Calibri" panose="020F0502020204030204" pitchFamily="34" charset="0"/>
              </a:rPr>
              <a:t>On all other nights, we eat bread or matza.  On this night, why do we eat only matza?</a:t>
            </a:r>
          </a:p>
          <a:p>
            <a:pPr marL="1214509" indent="-1143000" defTabSz="221337">
              <a:spcBef>
                <a:spcPts val="866"/>
              </a:spcBef>
              <a:buSzPct val="171000"/>
              <a:defRPr sz="4300" i="0">
                <a:solidFill>
                  <a:srgbClr val="000000"/>
                </a:solidFill>
                <a:effectLst>
                  <a:outerShdw blurRad="12700" dist="8255" dir="5400000" rotWithShape="0">
                    <a:srgbClr val="FFFFFF"/>
                  </a:outerShdw>
                </a:effectLst>
                <a:latin typeface="Papyrus"/>
                <a:ea typeface="Papyrus"/>
                <a:cs typeface="Papyrus"/>
                <a:sym typeface="Papyrus"/>
              </a:defRPr>
            </a:pPr>
            <a:r>
              <a:rPr sz="12800" dirty="0">
                <a:latin typeface="Calibri" panose="020F0502020204030204" pitchFamily="34" charset="0"/>
                <a:ea typeface="Calibri" panose="020F0502020204030204" pitchFamily="34" charset="0"/>
                <a:cs typeface="Calibri" panose="020F0502020204030204" pitchFamily="34" charset="0"/>
              </a:rPr>
              <a:t>On all other nights, we eat all kinds of vegetables.  On this night, why do we eat only bitter herbs?</a:t>
            </a:r>
          </a:p>
          <a:p>
            <a:pPr marL="1214509" indent="-1143000" defTabSz="221337">
              <a:spcBef>
                <a:spcPts val="866"/>
              </a:spcBef>
              <a:buSzPct val="171000"/>
              <a:defRPr sz="4300" i="0">
                <a:solidFill>
                  <a:srgbClr val="000000"/>
                </a:solidFill>
                <a:effectLst>
                  <a:outerShdw blurRad="12700" dist="8255" dir="5400000" rotWithShape="0">
                    <a:srgbClr val="FFFFFF"/>
                  </a:outerShdw>
                </a:effectLst>
                <a:latin typeface="Papyrus"/>
                <a:ea typeface="Papyrus"/>
                <a:cs typeface="Papyrus"/>
                <a:sym typeface="Papyrus"/>
              </a:defRPr>
            </a:pPr>
            <a:r>
              <a:rPr sz="12800" dirty="0">
                <a:latin typeface="Calibri" panose="020F0502020204030204" pitchFamily="34" charset="0"/>
                <a:ea typeface="Calibri" panose="020F0502020204030204" pitchFamily="34" charset="0"/>
                <a:cs typeface="Calibri" panose="020F0502020204030204" pitchFamily="34" charset="0"/>
              </a:rPr>
              <a:t>On all other nights, we do not dip our vegetables even once.  On this nights, why do we dip the twice?</a:t>
            </a:r>
          </a:p>
          <a:p>
            <a:pPr marL="1214509" indent="-1143000" defTabSz="221337">
              <a:spcBef>
                <a:spcPts val="866"/>
              </a:spcBef>
              <a:buSzPct val="171000"/>
              <a:defRPr sz="4300" i="0">
                <a:solidFill>
                  <a:srgbClr val="000000"/>
                </a:solidFill>
                <a:effectLst>
                  <a:outerShdw blurRad="12700" dist="8255" dir="5400000" rotWithShape="0">
                    <a:srgbClr val="FFFFFF"/>
                  </a:outerShdw>
                </a:effectLst>
                <a:latin typeface="Papyrus"/>
                <a:ea typeface="Papyrus"/>
                <a:cs typeface="Papyrus"/>
                <a:sym typeface="Papyrus"/>
              </a:defRPr>
            </a:pPr>
            <a:r>
              <a:rPr sz="12800" dirty="0">
                <a:latin typeface="Calibri" panose="020F0502020204030204" pitchFamily="34" charset="0"/>
                <a:ea typeface="Calibri" panose="020F0502020204030204" pitchFamily="34" charset="0"/>
                <a:cs typeface="Calibri" panose="020F0502020204030204" pitchFamily="34" charset="0"/>
              </a:rPr>
              <a:t>On all other nights, we eat our meals sitting or reclining.  On this night why do we eat only reclining?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8FBC9-050A-75D0-6B82-0D970FA7EC76}"/>
            </a:ext>
          </a:extLst>
        </p:cNvPr>
        <p:cNvGrpSpPr/>
        <p:nvPr/>
      </p:nvGrpSpPr>
      <p:grpSpPr>
        <a:xfrm>
          <a:off x="0" y="0"/>
          <a:ext cx="0" cy="0"/>
          <a:chOff x="0" y="0"/>
          <a:chExt cx="0" cy="0"/>
        </a:xfrm>
      </p:grpSpPr>
      <p:pic>
        <p:nvPicPr>
          <p:cNvPr id="170" name="image.jpeg" descr="image.jpeg">
            <a:extLst>
              <a:ext uri="{FF2B5EF4-FFF2-40B4-BE49-F238E27FC236}">
                <a16:creationId xmlns:a16="http://schemas.microsoft.com/office/drawing/2014/main" id="{0DCF9EAF-2DFB-63ED-3106-20DD884EC2B4}"/>
              </a:ext>
            </a:extLst>
          </p:cNvPr>
          <p:cNvPicPr>
            <a:picLocks noChangeAspect="1"/>
          </p:cNvPicPr>
          <p:nvPr/>
        </p:nvPicPr>
        <p:blipFill>
          <a:blip r:embed="rId2"/>
          <a:stretch>
            <a:fillRect/>
          </a:stretch>
        </p:blipFill>
        <p:spPr>
          <a:xfrm>
            <a:off x="749739" y="1756564"/>
            <a:ext cx="8752183" cy="4707508"/>
          </a:xfrm>
          <a:prstGeom prst="rect">
            <a:avLst/>
          </a:prstGeom>
          <a:ln w="12700">
            <a:miter lim="400000"/>
          </a:ln>
        </p:spPr>
      </p:pic>
      <p:sp>
        <p:nvSpPr>
          <p:cNvPr id="171" name="The 10 Plagues:…">
            <a:extLst>
              <a:ext uri="{FF2B5EF4-FFF2-40B4-BE49-F238E27FC236}">
                <a16:creationId xmlns:a16="http://schemas.microsoft.com/office/drawing/2014/main" id="{09CB459B-3AC7-9323-8F95-311254163B3C}"/>
              </a:ext>
            </a:extLst>
          </p:cNvPr>
          <p:cNvSpPr txBox="1">
            <a:spLocks noGrp="1"/>
          </p:cNvSpPr>
          <p:nvPr>
            <p:ph type="body" idx="4294967295"/>
          </p:nvPr>
        </p:nvSpPr>
        <p:spPr>
          <a:xfrm>
            <a:off x="1823085" y="1904999"/>
            <a:ext cx="8093869" cy="3711717"/>
          </a:xfrm>
          <a:prstGeom prst="rect">
            <a:avLst/>
          </a:prstGeom>
        </p:spPr>
        <p:txBody>
          <a:bodyPr>
            <a:normAutofit fontScale="92500" lnSpcReduction="10000"/>
          </a:bodyPr>
          <a:lstStyle/>
          <a:p>
            <a:pPr marL="0" indent="0" defTabSz="306467">
              <a:spcBef>
                <a:spcPts val="1238"/>
              </a:spcBef>
              <a:buNone/>
              <a:defRPr sz="5200" i="0">
                <a:solidFill>
                  <a:srgbClr val="FFFB00"/>
                </a:solidFill>
                <a:effectLst>
                  <a:outerShdw blurRad="25400" dist="11430" dir="5400000" rotWithShape="0">
                    <a:srgbClr val="FFFFFF"/>
                  </a:outerShdw>
                </a:effectLst>
                <a:latin typeface="Papyrus"/>
                <a:ea typeface="Papyrus"/>
                <a:cs typeface="Papyrus"/>
                <a:sym typeface="Papyrus"/>
              </a:defRPr>
            </a:pPr>
            <a:r>
              <a:rPr dirty="0">
                <a:latin typeface="Calibri" panose="020F0502020204030204" pitchFamily="34" charset="0"/>
                <a:ea typeface="Calibri" panose="020F0502020204030204" pitchFamily="34" charset="0"/>
                <a:cs typeface="Calibri" panose="020F0502020204030204" pitchFamily="34" charset="0"/>
              </a:rPr>
              <a:t>The 10 Plagues:</a:t>
            </a:r>
          </a:p>
          <a:p>
            <a:pPr marL="0" indent="0" defTabSz="306467">
              <a:lnSpc>
                <a:spcPct val="110000"/>
              </a:lnSpc>
              <a:spcBef>
                <a:spcPts val="1238"/>
              </a:spcBef>
              <a:buNone/>
              <a:defRPr sz="5200" i="0">
                <a:solidFill>
                  <a:srgbClr val="FFFB00"/>
                </a:solidFill>
                <a:effectLst>
                  <a:outerShdw blurRad="25400" dist="11430" dir="5400000" rotWithShape="0">
                    <a:srgbClr val="FFFFFF"/>
                  </a:outerShdw>
                </a:effectLst>
                <a:latin typeface="Papyrus"/>
                <a:ea typeface="Papyrus"/>
                <a:cs typeface="Papyrus"/>
                <a:sym typeface="Papyrus"/>
              </a:defRPr>
            </a:pPr>
            <a:r>
              <a:rPr sz="3000" dirty="0">
                <a:latin typeface="Calibri" panose="020F0502020204030204" pitchFamily="34" charset="0"/>
                <a:ea typeface="Calibri" panose="020F0502020204030204" pitchFamily="34" charset="0"/>
                <a:cs typeface="Calibri" panose="020F0502020204030204" pitchFamily="34" charset="0"/>
              </a:rPr>
              <a:t>1.  </a:t>
            </a:r>
            <a:r>
              <a:rPr sz="3000" dirty="0" err="1">
                <a:latin typeface="Calibri" panose="020F0502020204030204" pitchFamily="34" charset="0"/>
                <a:ea typeface="Calibri" panose="020F0502020204030204" pitchFamily="34" charset="0"/>
                <a:cs typeface="Calibri" panose="020F0502020204030204" pitchFamily="34" charset="0"/>
              </a:rPr>
              <a:t>Dahm</a:t>
            </a:r>
            <a:r>
              <a:rPr sz="3000" dirty="0">
                <a:latin typeface="Calibri" panose="020F0502020204030204" pitchFamily="34" charset="0"/>
                <a:ea typeface="Calibri" panose="020F0502020204030204" pitchFamily="34" charset="0"/>
                <a:cs typeface="Calibri" panose="020F0502020204030204" pitchFamily="34" charset="0"/>
              </a:rPr>
              <a:t>!     Blood!</a:t>
            </a:r>
          </a:p>
          <a:p>
            <a:pPr marL="0" indent="0" defTabSz="306467">
              <a:lnSpc>
                <a:spcPct val="110000"/>
              </a:lnSpc>
              <a:spcBef>
                <a:spcPts val="1238"/>
              </a:spcBef>
              <a:buNone/>
              <a:defRPr sz="5200" i="0">
                <a:solidFill>
                  <a:srgbClr val="FFFB00"/>
                </a:solidFill>
                <a:effectLst>
                  <a:outerShdw blurRad="25400" dist="11430" dir="5400000" rotWithShape="0">
                    <a:srgbClr val="FFFFFF"/>
                  </a:outerShdw>
                </a:effectLst>
                <a:latin typeface="Papyrus"/>
                <a:ea typeface="Papyrus"/>
                <a:cs typeface="Papyrus"/>
                <a:sym typeface="Papyrus"/>
              </a:defRPr>
            </a:pPr>
            <a:r>
              <a:rPr sz="3000" dirty="0">
                <a:latin typeface="Calibri" panose="020F0502020204030204" pitchFamily="34" charset="0"/>
                <a:ea typeface="Calibri" panose="020F0502020204030204" pitchFamily="34" charset="0"/>
                <a:cs typeface="Calibri" panose="020F0502020204030204" pitchFamily="34" charset="0"/>
              </a:rPr>
              <a:t>2.  </a:t>
            </a:r>
            <a:r>
              <a:rPr sz="3000" dirty="0" err="1">
                <a:latin typeface="Calibri" panose="020F0502020204030204" pitchFamily="34" charset="0"/>
                <a:ea typeface="Calibri" panose="020F0502020204030204" pitchFamily="34" charset="0"/>
                <a:cs typeface="Calibri" panose="020F0502020204030204" pitchFamily="34" charset="0"/>
              </a:rPr>
              <a:t>Tz’fardeiyah</a:t>
            </a:r>
            <a:r>
              <a:rPr sz="3000" dirty="0">
                <a:latin typeface="Calibri" panose="020F0502020204030204" pitchFamily="34" charset="0"/>
                <a:ea typeface="Calibri" panose="020F0502020204030204" pitchFamily="34" charset="0"/>
                <a:cs typeface="Calibri" panose="020F0502020204030204" pitchFamily="34" charset="0"/>
              </a:rPr>
              <a:t>!  Frogs!</a:t>
            </a:r>
          </a:p>
          <a:p>
            <a:pPr marL="0" indent="0" defTabSz="306467">
              <a:lnSpc>
                <a:spcPct val="110000"/>
              </a:lnSpc>
              <a:spcBef>
                <a:spcPts val="1238"/>
              </a:spcBef>
              <a:buNone/>
              <a:defRPr sz="5200" i="0">
                <a:solidFill>
                  <a:srgbClr val="FFFB00"/>
                </a:solidFill>
                <a:effectLst>
                  <a:outerShdw blurRad="25400" dist="11430" dir="5400000" rotWithShape="0">
                    <a:srgbClr val="FFFFFF"/>
                  </a:outerShdw>
                </a:effectLst>
                <a:latin typeface="Papyrus"/>
                <a:ea typeface="Papyrus"/>
                <a:cs typeface="Papyrus"/>
                <a:sym typeface="Papyrus"/>
              </a:defRPr>
            </a:pPr>
            <a:r>
              <a:rPr sz="3000" dirty="0">
                <a:latin typeface="Calibri" panose="020F0502020204030204" pitchFamily="34" charset="0"/>
                <a:ea typeface="Calibri" panose="020F0502020204030204" pitchFamily="34" charset="0"/>
                <a:cs typeface="Calibri" panose="020F0502020204030204" pitchFamily="34" charset="0"/>
              </a:rPr>
              <a:t>3.  Ki-nim!    Lice!</a:t>
            </a:r>
          </a:p>
          <a:p>
            <a:pPr marL="0" indent="0" defTabSz="306467">
              <a:lnSpc>
                <a:spcPct val="110000"/>
              </a:lnSpc>
              <a:spcBef>
                <a:spcPts val="1238"/>
              </a:spcBef>
              <a:buNone/>
              <a:defRPr sz="5200" i="0">
                <a:solidFill>
                  <a:srgbClr val="FFFB00"/>
                </a:solidFill>
                <a:effectLst>
                  <a:outerShdw blurRad="25400" dist="11430" dir="5400000" rotWithShape="0">
                    <a:srgbClr val="FFFFFF"/>
                  </a:outerShdw>
                </a:effectLst>
                <a:latin typeface="Papyrus"/>
                <a:ea typeface="Papyrus"/>
                <a:cs typeface="Papyrus"/>
                <a:sym typeface="Papyrus"/>
              </a:defRPr>
            </a:pPr>
            <a:r>
              <a:rPr sz="3000" dirty="0">
                <a:latin typeface="Calibri" panose="020F0502020204030204" pitchFamily="34" charset="0"/>
                <a:ea typeface="Calibri" panose="020F0502020204030204" pitchFamily="34" charset="0"/>
                <a:cs typeface="Calibri" panose="020F0502020204030204" pitchFamily="34" charset="0"/>
              </a:rPr>
              <a:t>4.  </a:t>
            </a:r>
            <a:r>
              <a:rPr sz="3000" dirty="0" err="1">
                <a:latin typeface="Calibri" panose="020F0502020204030204" pitchFamily="34" charset="0"/>
                <a:ea typeface="Calibri" panose="020F0502020204030204" pitchFamily="34" charset="0"/>
                <a:cs typeface="Calibri" panose="020F0502020204030204" pitchFamily="34" charset="0"/>
              </a:rPr>
              <a:t>Arov</a:t>
            </a:r>
            <a:r>
              <a:rPr sz="3000" dirty="0">
                <a:latin typeface="Calibri" panose="020F0502020204030204" pitchFamily="34" charset="0"/>
                <a:ea typeface="Calibri" panose="020F0502020204030204" pitchFamily="34" charset="0"/>
                <a:cs typeface="Calibri" panose="020F0502020204030204" pitchFamily="34" charset="0"/>
              </a:rPr>
              <a:t>!  Flies!</a:t>
            </a:r>
          </a:p>
          <a:p>
            <a:pPr marL="0" indent="0" defTabSz="306467">
              <a:lnSpc>
                <a:spcPct val="110000"/>
              </a:lnSpc>
              <a:spcBef>
                <a:spcPts val="1238"/>
              </a:spcBef>
              <a:buNone/>
              <a:defRPr sz="5200" i="0">
                <a:solidFill>
                  <a:srgbClr val="FFFB00"/>
                </a:solidFill>
                <a:effectLst>
                  <a:outerShdw blurRad="25400" dist="11430" dir="5400000" rotWithShape="0">
                    <a:srgbClr val="FFFFFF"/>
                  </a:outerShdw>
                </a:effectLst>
                <a:latin typeface="Papyrus"/>
                <a:ea typeface="Papyrus"/>
                <a:cs typeface="Papyrus"/>
                <a:sym typeface="Papyrus"/>
              </a:defRPr>
            </a:pPr>
            <a:r>
              <a:rPr sz="3000" dirty="0">
                <a:latin typeface="Calibri" panose="020F0502020204030204" pitchFamily="34" charset="0"/>
                <a:ea typeface="Calibri" panose="020F0502020204030204" pitchFamily="34" charset="0"/>
                <a:cs typeface="Calibri" panose="020F0502020204030204" pitchFamily="34" charset="0"/>
              </a:rPr>
              <a:t>5.   </a:t>
            </a:r>
            <a:r>
              <a:rPr sz="3000" dirty="0" err="1">
                <a:latin typeface="Calibri" panose="020F0502020204030204" pitchFamily="34" charset="0"/>
                <a:ea typeface="Calibri" panose="020F0502020204030204" pitchFamily="34" charset="0"/>
                <a:cs typeface="Calibri" panose="020F0502020204030204" pitchFamily="34" charset="0"/>
              </a:rPr>
              <a:t>Dever</a:t>
            </a:r>
            <a:r>
              <a:rPr sz="3000" dirty="0">
                <a:latin typeface="Calibri" panose="020F0502020204030204" pitchFamily="34" charset="0"/>
                <a:ea typeface="Calibri" panose="020F0502020204030204" pitchFamily="34" charset="0"/>
                <a:cs typeface="Calibri" panose="020F0502020204030204" pitchFamily="34" charset="0"/>
              </a:rPr>
              <a:t>!  Cattle Disease</a:t>
            </a:r>
          </a:p>
        </p:txBody>
      </p:sp>
      <p:sp>
        <p:nvSpPr>
          <p:cNvPr id="172" name="6.  Sh’chin!    Boils!…">
            <a:extLst>
              <a:ext uri="{FF2B5EF4-FFF2-40B4-BE49-F238E27FC236}">
                <a16:creationId xmlns:a16="http://schemas.microsoft.com/office/drawing/2014/main" id="{BCD64A8F-E26D-E55F-CBA0-1C2A1CF22C4F}"/>
              </a:ext>
            </a:extLst>
          </p:cNvPr>
          <p:cNvSpPr txBox="1"/>
          <p:nvPr/>
        </p:nvSpPr>
        <p:spPr>
          <a:xfrm>
            <a:off x="6526999" y="1308328"/>
            <a:ext cx="4463301" cy="42301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nSpc>
                <a:spcPct val="120000"/>
              </a:lnSpc>
              <a:spcBef>
                <a:spcPts val="1856"/>
              </a:spcBef>
              <a:defRPr sz="5500" i="0">
                <a:solidFill>
                  <a:srgbClr val="86837F">
                    <a:alpha val="80000"/>
                  </a:srgbClr>
                </a:solidFill>
                <a:latin typeface="Papyrus"/>
                <a:ea typeface="Papyrus"/>
                <a:cs typeface="Papyrus"/>
                <a:sym typeface="Papyrus"/>
              </a:defRPr>
            </a:pPr>
            <a:endParaRPr sz="2269" dirty="0"/>
          </a:p>
          <a:p>
            <a:pPr>
              <a:lnSpc>
                <a:spcPct val="150000"/>
              </a:lnSpc>
              <a:defRPr sz="4700" i="0">
                <a:solidFill>
                  <a:srgbClr val="FFFB00"/>
                </a:solidFill>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6.  </a:t>
            </a:r>
            <a:r>
              <a:rPr sz="2800" dirty="0" err="1">
                <a:latin typeface="Calibri" panose="020F0502020204030204" pitchFamily="34" charset="0"/>
                <a:ea typeface="Calibri" panose="020F0502020204030204" pitchFamily="34" charset="0"/>
                <a:cs typeface="Calibri" panose="020F0502020204030204" pitchFamily="34" charset="0"/>
              </a:rPr>
              <a:t>Sh’chin</a:t>
            </a:r>
            <a:r>
              <a:rPr sz="2800" dirty="0">
                <a:latin typeface="Calibri" panose="020F0502020204030204" pitchFamily="34" charset="0"/>
                <a:ea typeface="Calibri" panose="020F0502020204030204" pitchFamily="34" charset="0"/>
                <a:cs typeface="Calibri" panose="020F0502020204030204" pitchFamily="34" charset="0"/>
              </a:rPr>
              <a:t>!    Boils!</a:t>
            </a:r>
            <a:endParaRPr lang="en-US" sz="2800" dirty="0">
              <a:latin typeface="Calibri" panose="020F0502020204030204" pitchFamily="34" charset="0"/>
              <a:ea typeface="Calibri" panose="020F0502020204030204" pitchFamily="34" charset="0"/>
              <a:cs typeface="Calibri" panose="020F0502020204030204" pitchFamily="34" charset="0"/>
            </a:endParaRPr>
          </a:p>
          <a:p>
            <a:pPr>
              <a:lnSpc>
                <a:spcPct val="150000"/>
              </a:lnSpc>
              <a:defRPr sz="4700" i="0">
                <a:solidFill>
                  <a:srgbClr val="FFFB00"/>
                </a:solidFill>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7.   Barad!      Hail!</a:t>
            </a:r>
          </a:p>
          <a:p>
            <a:pPr>
              <a:lnSpc>
                <a:spcPct val="150000"/>
              </a:lnSpc>
              <a:defRPr sz="4700" i="0">
                <a:solidFill>
                  <a:srgbClr val="FFFB00"/>
                </a:solidFill>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8.  </a:t>
            </a:r>
            <a:r>
              <a:rPr sz="2800" dirty="0" err="1">
                <a:latin typeface="Calibri" panose="020F0502020204030204" pitchFamily="34" charset="0"/>
                <a:ea typeface="Calibri" panose="020F0502020204030204" pitchFamily="34" charset="0"/>
                <a:cs typeface="Calibri" panose="020F0502020204030204" pitchFamily="34" charset="0"/>
              </a:rPr>
              <a:t>Arbeh</a:t>
            </a:r>
            <a:r>
              <a:rPr sz="2800" dirty="0">
                <a:latin typeface="Calibri" panose="020F0502020204030204" pitchFamily="34" charset="0"/>
                <a:ea typeface="Calibri" panose="020F0502020204030204" pitchFamily="34" charset="0"/>
                <a:cs typeface="Calibri" panose="020F0502020204030204" pitchFamily="34" charset="0"/>
              </a:rPr>
              <a:t>!    Locusts!</a:t>
            </a:r>
          </a:p>
          <a:p>
            <a:pPr>
              <a:lnSpc>
                <a:spcPct val="150000"/>
              </a:lnSpc>
              <a:defRPr sz="4700" i="0">
                <a:solidFill>
                  <a:srgbClr val="FFFB00"/>
                </a:solidFill>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9. </a:t>
            </a:r>
            <a:r>
              <a:rPr sz="2800" dirty="0" err="1">
                <a:latin typeface="Calibri" panose="020F0502020204030204" pitchFamily="34" charset="0"/>
                <a:ea typeface="Calibri" panose="020F0502020204030204" pitchFamily="34" charset="0"/>
                <a:cs typeface="Calibri" panose="020F0502020204030204" pitchFamily="34" charset="0"/>
              </a:rPr>
              <a:t>Choshech</a:t>
            </a:r>
            <a:r>
              <a:rPr sz="2800" dirty="0">
                <a:latin typeface="Calibri" panose="020F0502020204030204" pitchFamily="34" charset="0"/>
                <a:ea typeface="Calibri" panose="020F0502020204030204" pitchFamily="34" charset="0"/>
                <a:cs typeface="Calibri" panose="020F0502020204030204" pitchFamily="34" charset="0"/>
              </a:rPr>
              <a:t>! Darkness!</a:t>
            </a:r>
          </a:p>
          <a:p>
            <a:pPr>
              <a:lnSpc>
                <a:spcPct val="150000"/>
              </a:lnSpc>
              <a:defRPr sz="4700" i="0">
                <a:solidFill>
                  <a:srgbClr val="FFFB00"/>
                </a:solidFill>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10.  </a:t>
            </a:r>
            <a:r>
              <a:rPr sz="2800" dirty="0" err="1">
                <a:latin typeface="Calibri" panose="020F0502020204030204" pitchFamily="34" charset="0"/>
                <a:ea typeface="Calibri" panose="020F0502020204030204" pitchFamily="34" charset="0"/>
                <a:cs typeface="Calibri" panose="020F0502020204030204" pitchFamily="34" charset="0"/>
              </a:rPr>
              <a:t>Makat</a:t>
            </a:r>
            <a:r>
              <a:rPr sz="2800" dirty="0">
                <a:latin typeface="Calibri" panose="020F0502020204030204" pitchFamily="34" charset="0"/>
                <a:ea typeface="Calibri" panose="020F0502020204030204" pitchFamily="34" charset="0"/>
                <a:cs typeface="Calibri" panose="020F0502020204030204" pitchFamily="34" charset="0"/>
              </a:rPr>
              <a:t> </a:t>
            </a:r>
            <a:r>
              <a:rPr sz="2800" dirty="0" err="1">
                <a:latin typeface="Calibri" panose="020F0502020204030204" pitchFamily="34" charset="0"/>
                <a:ea typeface="Calibri" panose="020F0502020204030204" pitchFamily="34" charset="0"/>
                <a:cs typeface="Calibri" panose="020F0502020204030204" pitchFamily="34" charset="0"/>
              </a:rPr>
              <a:t>B’chorot</a:t>
            </a:r>
            <a:r>
              <a:rPr sz="2800" dirty="0">
                <a:latin typeface="Calibri" panose="020F0502020204030204" pitchFamily="34" charset="0"/>
                <a:ea typeface="Calibri" panose="020F0502020204030204" pitchFamily="34" charset="0"/>
                <a:cs typeface="Calibri" panose="020F0502020204030204" pitchFamily="34" charset="0"/>
              </a:rPr>
              <a:t>!          </a:t>
            </a:r>
          </a:p>
          <a:p>
            <a:pPr>
              <a:lnSpc>
                <a:spcPct val="150000"/>
              </a:lnSpc>
              <a:defRPr sz="4700" i="0">
                <a:solidFill>
                  <a:srgbClr val="FFFB00"/>
                </a:solidFill>
                <a:latin typeface="Papyrus"/>
                <a:ea typeface="Papyrus"/>
                <a:cs typeface="Papyrus"/>
                <a:sym typeface="Papyrus"/>
              </a:defRPr>
            </a:pPr>
            <a:r>
              <a:rPr sz="2800" dirty="0">
                <a:latin typeface="Calibri" panose="020F0502020204030204" pitchFamily="34" charset="0"/>
                <a:ea typeface="Calibri" panose="020F0502020204030204" pitchFamily="34" charset="0"/>
                <a:cs typeface="Calibri" panose="020F0502020204030204" pitchFamily="34" charset="0"/>
              </a:rPr>
              <a:t>Death of the Firstborn!</a:t>
            </a:r>
          </a:p>
        </p:txBody>
      </p:sp>
    </p:spTree>
    <p:extLst>
      <p:ext uri="{BB962C8B-B14F-4D97-AF65-F5344CB8AC3E}">
        <p14:creationId xmlns:p14="http://schemas.microsoft.com/office/powerpoint/2010/main" val="66368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C90A-55FF-36B2-1CEA-7F3B42362606}"/>
              </a:ext>
            </a:extLst>
          </p:cNvPr>
          <p:cNvSpPr>
            <a:spLocks noGrp="1"/>
          </p:cNvSpPr>
          <p:nvPr>
            <p:ph type="title"/>
          </p:nvPr>
        </p:nvSpPr>
        <p:spPr/>
        <p:txBody>
          <a:bodyPr>
            <a:norm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The Biblical Calendar</a:t>
            </a:r>
          </a:p>
        </p:txBody>
      </p:sp>
      <p:sp>
        <p:nvSpPr>
          <p:cNvPr id="3" name="Content Placeholder 2">
            <a:extLst>
              <a:ext uri="{FF2B5EF4-FFF2-40B4-BE49-F238E27FC236}">
                <a16:creationId xmlns:a16="http://schemas.microsoft.com/office/drawing/2014/main" id="{DC49DE74-B7B5-CF8D-DDF2-9E46E765D2A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90A4450-A7C4-3234-A54E-98353D999B95}"/>
              </a:ext>
            </a:extLst>
          </p:cNvPr>
          <p:cNvPicPr>
            <a:picLocks noChangeAspect="1"/>
          </p:cNvPicPr>
          <p:nvPr/>
        </p:nvPicPr>
        <p:blipFill>
          <a:blip r:embed="rId2"/>
          <a:stretch>
            <a:fillRect/>
          </a:stretch>
        </p:blipFill>
        <p:spPr>
          <a:xfrm>
            <a:off x="2625664" y="2263500"/>
            <a:ext cx="6376077" cy="4224528"/>
          </a:xfrm>
          <a:prstGeom prst="rect">
            <a:avLst/>
          </a:prstGeom>
        </p:spPr>
      </p:pic>
    </p:spTree>
    <p:extLst>
      <p:ext uri="{BB962C8B-B14F-4D97-AF65-F5344CB8AC3E}">
        <p14:creationId xmlns:p14="http://schemas.microsoft.com/office/powerpoint/2010/main" val="1472830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496" y="707325"/>
            <a:ext cx="8749346" cy="848309"/>
          </a:xfrm>
          <a:prstGeom prst="rect">
            <a:avLst/>
          </a:prstGeom>
        </p:spPr>
        <p:txBody>
          <a:bodyPr vert="horz" wrap="square" lIns="0" tIns="17145" rIns="0" bIns="0" rtlCol="0">
            <a:spAutoFit/>
          </a:bodyPr>
          <a:lstStyle/>
          <a:p>
            <a:pPr marL="696595">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Judgment</a:t>
            </a:r>
            <a:r>
              <a:rPr sz="5400" b="1" u="sng" spc="60"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Against</a:t>
            </a:r>
            <a:r>
              <a:rPr sz="5400" b="1" u="sng" spc="20" dirty="0">
                <a:latin typeface="Calibri" panose="020F0502020204030204" pitchFamily="34" charset="0"/>
                <a:ea typeface="Calibri" panose="020F0502020204030204" pitchFamily="34" charset="0"/>
                <a:cs typeface="Calibri" panose="020F0502020204030204" pitchFamily="34" charset="0"/>
              </a:rPr>
              <a:t> </a:t>
            </a:r>
            <a:r>
              <a:rPr sz="5400" b="1" u="sng" spc="-10" dirty="0">
                <a:latin typeface="Calibri" panose="020F0502020204030204" pitchFamily="34" charset="0"/>
                <a:ea typeface="Calibri" panose="020F0502020204030204" pitchFamily="34" charset="0"/>
                <a:cs typeface="Calibri" panose="020F0502020204030204" pitchFamily="34" charset="0"/>
              </a:rPr>
              <a:t>Satan</a:t>
            </a:r>
          </a:p>
        </p:txBody>
      </p:sp>
      <p:sp>
        <p:nvSpPr>
          <p:cNvPr id="3" name="object 3"/>
          <p:cNvSpPr txBox="1"/>
          <p:nvPr/>
        </p:nvSpPr>
        <p:spPr>
          <a:xfrm>
            <a:off x="590865" y="1901458"/>
            <a:ext cx="8829040" cy="4438015"/>
          </a:xfrm>
          <a:prstGeom prst="rect">
            <a:avLst/>
          </a:prstGeom>
        </p:spPr>
        <p:txBody>
          <a:bodyPr vert="horz" wrap="square" lIns="0" tIns="12065" rIns="0" bIns="0" rtlCol="0">
            <a:spAutoFit/>
          </a:bodyPr>
          <a:lstStyle/>
          <a:p>
            <a:pPr marL="388620" marR="5080" indent="-376555">
              <a:lnSpc>
                <a:spcPct val="101000"/>
              </a:lnSpc>
              <a:spcBef>
                <a:spcPts val="95"/>
              </a:spcBef>
              <a:buChar char="•"/>
              <a:tabLst>
                <a:tab pos="390525" algn="l"/>
              </a:tabLst>
            </a:pPr>
            <a:r>
              <a:rPr sz="3050" dirty="0">
                <a:latin typeface="Arial"/>
                <a:cs typeface="Arial"/>
              </a:rPr>
              <a:t>On</a:t>
            </a:r>
            <a:r>
              <a:rPr sz="3050" spc="30" dirty="0">
                <a:latin typeface="Arial"/>
                <a:cs typeface="Arial"/>
              </a:rPr>
              <a:t> </a:t>
            </a:r>
            <a:r>
              <a:rPr sz="3050" dirty="0">
                <a:latin typeface="Arial"/>
                <a:cs typeface="Arial"/>
              </a:rPr>
              <a:t>that</a:t>
            </a:r>
            <a:r>
              <a:rPr sz="3050" spc="30" dirty="0">
                <a:latin typeface="Arial"/>
                <a:cs typeface="Arial"/>
              </a:rPr>
              <a:t> </a:t>
            </a:r>
            <a:r>
              <a:rPr sz="3050" dirty="0">
                <a:latin typeface="Arial"/>
                <a:cs typeface="Arial"/>
              </a:rPr>
              <a:t>same</a:t>
            </a:r>
            <a:r>
              <a:rPr sz="3050" spc="10" dirty="0">
                <a:latin typeface="Arial"/>
                <a:cs typeface="Arial"/>
              </a:rPr>
              <a:t> </a:t>
            </a:r>
            <a:r>
              <a:rPr sz="3050" dirty="0">
                <a:latin typeface="Arial"/>
                <a:cs typeface="Arial"/>
              </a:rPr>
              <a:t>night</a:t>
            </a:r>
            <a:r>
              <a:rPr sz="3050" spc="35" dirty="0">
                <a:latin typeface="Arial"/>
                <a:cs typeface="Arial"/>
              </a:rPr>
              <a:t> </a:t>
            </a:r>
            <a:r>
              <a:rPr sz="3050" dirty="0">
                <a:latin typeface="Arial"/>
                <a:cs typeface="Arial"/>
              </a:rPr>
              <a:t>I will</a:t>
            </a:r>
            <a:r>
              <a:rPr sz="3050" spc="20" dirty="0">
                <a:latin typeface="Arial"/>
                <a:cs typeface="Arial"/>
              </a:rPr>
              <a:t> </a:t>
            </a:r>
            <a:r>
              <a:rPr sz="3050" dirty="0">
                <a:latin typeface="Arial"/>
                <a:cs typeface="Arial"/>
              </a:rPr>
              <a:t>pass</a:t>
            </a:r>
            <a:r>
              <a:rPr sz="3050" spc="30" dirty="0">
                <a:latin typeface="Arial"/>
                <a:cs typeface="Arial"/>
              </a:rPr>
              <a:t> </a:t>
            </a:r>
            <a:r>
              <a:rPr sz="3050" dirty="0">
                <a:latin typeface="Arial"/>
                <a:cs typeface="Arial"/>
              </a:rPr>
              <a:t>through</a:t>
            </a:r>
            <a:r>
              <a:rPr sz="3050" spc="5" dirty="0">
                <a:latin typeface="Arial"/>
                <a:cs typeface="Arial"/>
              </a:rPr>
              <a:t> </a:t>
            </a:r>
            <a:r>
              <a:rPr sz="3050" dirty="0">
                <a:latin typeface="Arial"/>
                <a:cs typeface="Arial"/>
              </a:rPr>
              <a:t>Egypt</a:t>
            </a:r>
            <a:r>
              <a:rPr sz="3050" spc="35" dirty="0">
                <a:latin typeface="Arial"/>
                <a:cs typeface="Arial"/>
              </a:rPr>
              <a:t> </a:t>
            </a:r>
            <a:r>
              <a:rPr sz="3050" spc="-25" dirty="0">
                <a:latin typeface="Arial"/>
                <a:cs typeface="Arial"/>
              </a:rPr>
              <a:t>and 	</a:t>
            </a:r>
            <a:r>
              <a:rPr sz="3050" dirty="0">
                <a:latin typeface="Arial"/>
                <a:cs typeface="Arial"/>
              </a:rPr>
              <a:t>strike</a:t>
            </a:r>
            <a:r>
              <a:rPr sz="3050" spc="30" dirty="0">
                <a:latin typeface="Arial"/>
                <a:cs typeface="Arial"/>
              </a:rPr>
              <a:t> </a:t>
            </a:r>
            <a:r>
              <a:rPr sz="3050" dirty="0">
                <a:latin typeface="Arial"/>
                <a:cs typeface="Arial"/>
              </a:rPr>
              <a:t>down</a:t>
            </a:r>
            <a:r>
              <a:rPr sz="3050" spc="70" dirty="0">
                <a:latin typeface="Arial"/>
                <a:cs typeface="Arial"/>
              </a:rPr>
              <a:t> </a:t>
            </a:r>
            <a:r>
              <a:rPr sz="3050" dirty="0">
                <a:latin typeface="Arial"/>
                <a:cs typeface="Arial"/>
              </a:rPr>
              <a:t>every</a:t>
            </a:r>
            <a:r>
              <a:rPr sz="3050" spc="25" dirty="0">
                <a:latin typeface="Arial"/>
                <a:cs typeface="Arial"/>
              </a:rPr>
              <a:t> </a:t>
            </a:r>
            <a:r>
              <a:rPr sz="3050" dirty="0">
                <a:latin typeface="Arial"/>
                <a:cs typeface="Arial"/>
              </a:rPr>
              <a:t>firstborn—both</a:t>
            </a:r>
            <a:r>
              <a:rPr sz="3050" spc="40" dirty="0">
                <a:latin typeface="Arial"/>
                <a:cs typeface="Arial"/>
              </a:rPr>
              <a:t> </a:t>
            </a:r>
            <a:r>
              <a:rPr sz="3050" dirty="0">
                <a:latin typeface="Arial"/>
                <a:cs typeface="Arial"/>
              </a:rPr>
              <a:t>men</a:t>
            </a:r>
            <a:r>
              <a:rPr sz="3050" spc="40" dirty="0">
                <a:latin typeface="Arial"/>
                <a:cs typeface="Arial"/>
              </a:rPr>
              <a:t> </a:t>
            </a:r>
            <a:r>
              <a:rPr sz="3050" spc="-25" dirty="0">
                <a:latin typeface="Arial"/>
                <a:cs typeface="Arial"/>
              </a:rPr>
              <a:t>and 	</a:t>
            </a:r>
            <a:r>
              <a:rPr sz="3050" dirty="0">
                <a:latin typeface="Arial"/>
                <a:cs typeface="Arial"/>
              </a:rPr>
              <a:t>animals—and</a:t>
            </a:r>
            <a:r>
              <a:rPr sz="3050" spc="45" dirty="0">
                <a:latin typeface="Arial"/>
                <a:cs typeface="Arial"/>
              </a:rPr>
              <a:t> </a:t>
            </a:r>
            <a:r>
              <a:rPr sz="3050" u="sng" dirty="0">
                <a:latin typeface="Arial"/>
                <a:cs typeface="Arial"/>
              </a:rPr>
              <a:t>I</a:t>
            </a:r>
            <a:r>
              <a:rPr sz="3050" u="sng" spc="15" dirty="0">
                <a:latin typeface="Arial"/>
                <a:cs typeface="Arial"/>
              </a:rPr>
              <a:t> </a:t>
            </a:r>
            <a:r>
              <a:rPr sz="3050" u="sng" dirty="0">
                <a:latin typeface="Arial"/>
                <a:cs typeface="Arial"/>
              </a:rPr>
              <a:t>will</a:t>
            </a:r>
            <a:r>
              <a:rPr sz="3050" u="sng" spc="30" dirty="0">
                <a:latin typeface="Arial"/>
                <a:cs typeface="Arial"/>
              </a:rPr>
              <a:t> </a:t>
            </a:r>
            <a:r>
              <a:rPr sz="3050" u="sng" dirty="0">
                <a:latin typeface="Arial"/>
                <a:cs typeface="Arial"/>
              </a:rPr>
              <a:t>bring</a:t>
            </a:r>
            <a:r>
              <a:rPr sz="3050" u="sng" spc="25" dirty="0">
                <a:latin typeface="Arial"/>
                <a:cs typeface="Arial"/>
              </a:rPr>
              <a:t> </a:t>
            </a:r>
            <a:r>
              <a:rPr sz="3050" u="sng" dirty="0">
                <a:latin typeface="Arial"/>
                <a:cs typeface="Arial"/>
              </a:rPr>
              <a:t>judgment</a:t>
            </a:r>
            <a:r>
              <a:rPr sz="3050" u="sng" spc="45" dirty="0">
                <a:latin typeface="Arial"/>
                <a:cs typeface="Arial"/>
              </a:rPr>
              <a:t> </a:t>
            </a:r>
            <a:r>
              <a:rPr sz="3050" u="sng" dirty="0">
                <a:latin typeface="Arial"/>
                <a:cs typeface="Arial"/>
              </a:rPr>
              <a:t>on</a:t>
            </a:r>
            <a:r>
              <a:rPr sz="3050" u="sng" spc="20" dirty="0">
                <a:latin typeface="Arial"/>
                <a:cs typeface="Arial"/>
              </a:rPr>
              <a:t> </a:t>
            </a:r>
            <a:r>
              <a:rPr sz="3050" u="sng" dirty="0">
                <a:latin typeface="Arial"/>
                <a:cs typeface="Arial"/>
              </a:rPr>
              <a:t>all</a:t>
            </a:r>
            <a:r>
              <a:rPr sz="3050" u="sng" spc="35" dirty="0">
                <a:latin typeface="Arial"/>
                <a:cs typeface="Arial"/>
              </a:rPr>
              <a:t> </a:t>
            </a:r>
            <a:r>
              <a:rPr sz="3050" u="sng" spc="-25" dirty="0">
                <a:latin typeface="Arial"/>
                <a:cs typeface="Arial"/>
              </a:rPr>
              <a:t>the 	</a:t>
            </a:r>
            <a:r>
              <a:rPr sz="3050" u="sng" dirty="0">
                <a:latin typeface="Arial"/>
                <a:cs typeface="Arial"/>
              </a:rPr>
              <a:t>gods</a:t>
            </a:r>
            <a:r>
              <a:rPr sz="3050" u="sng" spc="15" dirty="0">
                <a:latin typeface="Arial"/>
                <a:cs typeface="Arial"/>
              </a:rPr>
              <a:t> </a:t>
            </a:r>
            <a:r>
              <a:rPr sz="3050" u="sng" dirty="0">
                <a:latin typeface="Arial"/>
                <a:cs typeface="Arial"/>
              </a:rPr>
              <a:t>of</a:t>
            </a:r>
            <a:r>
              <a:rPr sz="3050" u="sng" spc="30" dirty="0">
                <a:latin typeface="Arial"/>
                <a:cs typeface="Arial"/>
              </a:rPr>
              <a:t> </a:t>
            </a:r>
            <a:r>
              <a:rPr sz="3050" u="sng" dirty="0">
                <a:latin typeface="Arial"/>
                <a:cs typeface="Arial"/>
              </a:rPr>
              <a:t>Egypt</a:t>
            </a:r>
            <a:r>
              <a:rPr sz="3050" spc="25" dirty="0">
                <a:latin typeface="Arial"/>
                <a:cs typeface="Arial"/>
              </a:rPr>
              <a:t> </a:t>
            </a:r>
            <a:r>
              <a:rPr sz="3050" dirty="0">
                <a:latin typeface="Arial"/>
                <a:cs typeface="Arial"/>
              </a:rPr>
              <a:t>I</a:t>
            </a:r>
            <a:r>
              <a:rPr sz="3050" spc="-5" dirty="0">
                <a:latin typeface="Arial"/>
                <a:cs typeface="Arial"/>
              </a:rPr>
              <a:t> </a:t>
            </a:r>
            <a:r>
              <a:rPr sz="3050" dirty="0">
                <a:latin typeface="Arial"/>
                <a:cs typeface="Arial"/>
              </a:rPr>
              <a:t>am</a:t>
            </a:r>
            <a:r>
              <a:rPr sz="3050" spc="50" dirty="0">
                <a:latin typeface="Arial"/>
                <a:cs typeface="Arial"/>
              </a:rPr>
              <a:t> </a:t>
            </a:r>
            <a:r>
              <a:rPr sz="3050" dirty="0">
                <a:latin typeface="Arial"/>
                <a:cs typeface="Arial"/>
              </a:rPr>
              <a:t>the LORD (Exodus</a:t>
            </a:r>
            <a:r>
              <a:rPr sz="3050" spc="25" dirty="0">
                <a:latin typeface="Arial"/>
                <a:cs typeface="Arial"/>
              </a:rPr>
              <a:t> </a:t>
            </a:r>
            <a:r>
              <a:rPr sz="3050" spc="-10" dirty="0">
                <a:latin typeface="Arial"/>
                <a:cs typeface="Arial"/>
              </a:rPr>
              <a:t>12:12)</a:t>
            </a:r>
            <a:r>
              <a:rPr lang="en-US" sz="3050" spc="-10" dirty="0">
                <a:latin typeface="Arial"/>
                <a:cs typeface="Arial"/>
              </a:rPr>
              <a:t>.</a:t>
            </a:r>
            <a:endParaRPr sz="3050" dirty="0">
              <a:latin typeface="Arial"/>
              <a:cs typeface="Arial"/>
            </a:endParaRPr>
          </a:p>
          <a:p>
            <a:pPr>
              <a:lnSpc>
                <a:spcPct val="100000"/>
              </a:lnSpc>
              <a:spcBef>
                <a:spcPts val="1664"/>
              </a:spcBef>
              <a:buFont typeface="Arial"/>
              <a:buChar char="•"/>
            </a:pPr>
            <a:endParaRPr sz="3050" dirty="0">
              <a:latin typeface="Arial"/>
              <a:cs typeface="Arial"/>
            </a:endParaRPr>
          </a:p>
          <a:p>
            <a:pPr marL="388620" marR="131445" indent="-376555">
              <a:lnSpc>
                <a:spcPct val="101000"/>
              </a:lnSpc>
              <a:buChar char="•"/>
              <a:tabLst>
                <a:tab pos="390525" algn="l"/>
              </a:tabLst>
            </a:pPr>
            <a:r>
              <a:rPr sz="3050" dirty="0">
                <a:latin typeface="Arial"/>
                <a:cs typeface="Arial"/>
              </a:rPr>
              <a:t>And</a:t>
            </a:r>
            <a:r>
              <a:rPr sz="3050" spc="20" dirty="0">
                <a:latin typeface="Arial"/>
                <a:cs typeface="Arial"/>
              </a:rPr>
              <a:t> </a:t>
            </a:r>
            <a:r>
              <a:rPr sz="3050" dirty="0">
                <a:latin typeface="Arial"/>
                <a:cs typeface="Arial"/>
              </a:rPr>
              <a:t>having</a:t>
            </a:r>
            <a:r>
              <a:rPr sz="3050" spc="50" dirty="0">
                <a:latin typeface="Arial"/>
                <a:cs typeface="Arial"/>
              </a:rPr>
              <a:t> </a:t>
            </a:r>
            <a:r>
              <a:rPr sz="3050" dirty="0">
                <a:latin typeface="Arial"/>
                <a:cs typeface="Arial"/>
              </a:rPr>
              <a:t>disarmed</a:t>
            </a:r>
            <a:r>
              <a:rPr sz="3050" spc="50" dirty="0">
                <a:latin typeface="Arial"/>
                <a:cs typeface="Arial"/>
              </a:rPr>
              <a:t> </a:t>
            </a:r>
            <a:r>
              <a:rPr sz="3050" dirty="0">
                <a:latin typeface="Arial"/>
                <a:cs typeface="Arial"/>
              </a:rPr>
              <a:t>the</a:t>
            </a:r>
            <a:r>
              <a:rPr sz="3050" spc="20" dirty="0">
                <a:latin typeface="Arial"/>
                <a:cs typeface="Arial"/>
              </a:rPr>
              <a:t> </a:t>
            </a:r>
            <a:r>
              <a:rPr sz="3050" dirty="0">
                <a:latin typeface="Arial"/>
                <a:cs typeface="Arial"/>
              </a:rPr>
              <a:t>powers</a:t>
            </a:r>
            <a:r>
              <a:rPr sz="3050" spc="40" dirty="0">
                <a:latin typeface="Arial"/>
                <a:cs typeface="Arial"/>
              </a:rPr>
              <a:t> </a:t>
            </a:r>
            <a:r>
              <a:rPr sz="3050" spc="-25" dirty="0">
                <a:latin typeface="Arial"/>
                <a:cs typeface="Arial"/>
              </a:rPr>
              <a:t>and 	</a:t>
            </a:r>
            <a:r>
              <a:rPr sz="3050" dirty="0">
                <a:latin typeface="Arial"/>
                <a:cs typeface="Arial"/>
              </a:rPr>
              <a:t>authorities,</a:t>
            </a:r>
            <a:r>
              <a:rPr sz="3050" spc="40" dirty="0">
                <a:latin typeface="Arial"/>
                <a:cs typeface="Arial"/>
              </a:rPr>
              <a:t> </a:t>
            </a:r>
            <a:r>
              <a:rPr sz="3050" dirty="0">
                <a:latin typeface="Arial"/>
                <a:cs typeface="Arial"/>
              </a:rPr>
              <a:t>he</a:t>
            </a:r>
            <a:r>
              <a:rPr sz="3050" spc="10" dirty="0">
                <a:latin typeface="Arial"/>
                <a:cs typeface="Arial"/>
              </a:rPr>
              <a:t> </a:t>
            </a:r>
            <a:r>
              <a:rPr sz="3050" dirty="0">
                <a:latin typeface="Arial"/>
                <a:cs typeface="Arial"/>
              </a:rPr>
              <a:t>made</a:t>
            </a:r>
            <a:r>
              <a:rPr sz="3050" spc="40" dirty="0">
                <a:latin typeface="Arial"/>
                <a:cs typeface="Arial"/>
              </a:rPr>
              <a:t> </a:t>
            </a:r>
            <a:r>
              <a:rPr sz="3050" dirty="0">
                <a:latin typeface="Arial"/>
                <a:cs typeface="Arial"/>
              </a:rPr>
              <a:t>a</a:t>
            </a:r>
            <a:r>
              <a:rPr sz="3050" spc="15" dirty="0">
                <a:latin typeface="Arial"/>
                <a:cs typeface="Arial"/>
              </a:rPr>
              <a:t> </a:t>
            </a:r>
            <a:r>
              <a:rPr sz="3050" dirty="0">
                <a:latin typeface="Arial"/>
                <a:cs typeface="Arial"/>
              </a:rPr>
              <a:t>public</a:t>
            </a:r>
            <a:r>
              <a:rPr sz="3050" spc="30" dirty="0">
                <a:latin typeface="Arial"/>
                <a:cs typeface="Arial"/>
              </a:rPr>
              <a:t> </a:t>
            </a:r>
            <a:r>
              <a:rPr sz="3050" dirty="0">
                <a:latin typeface="Arial"/>
                <a:cs typeface="Arial"/>
              </a:rPr>
              <a:t>spectacle</a:t>
            </a:r>
            <a:r>
              <a:rPr sz="3050" spc="15" dirty="0">
                <a:latin typeface="Arial"/>
                <a:cs typeface="Arial"/>
              </a:rPr>
              <a:t> </a:t>
            </a:r>
            <a:r>
              <a:rPr sz="3050" dirty="0">
                <a:latin typeface="Arial"/>
                <a:cs typeface="Arial"/>
              </a:rPr>
              <a:t>of</a:t>
            </a:r>
            <a:r>
              <a:rPr sz="3050" spc="5" dirty="0">
                <a:latin typeface="Arial"/>
                <a:cs typeface="Arial"/>
              </a:rPr>
              <a:t> </a:t>
            </a:r>
            <a:r>
              <a:rPr sz="3050" spc="-10" dirty="0">
                <a:latin typeface="Arial"/>
                <a:cs typeface="Arial"/>
              </a:rPr>
              <a:t>them, 	</a:t>
            </a:r>
            <a:r>
              <a:rPr sz="3050" dirty="0">
                <a:latin typeface="Arial"/>
                <a:cs typeface="Arial"/>
              </a:rPr>
              <a:t>triumphing</a:t>
            </a:r>
            <a:r>
              <a:rPr sz="3050" spc="55" dirty="0">
                <a:latin typeface="Arial"/>
                <a:cs typeface="Arial"/>
              </a:rPr>
              <a:t> </a:t>
            </a:r>
            <a:r>
              <a:rPr sz="3050" dirty="0">
                <a:latin typeface="Arial"/>
                <a:cs typeface="Arial"/>
              </a:rPr>
              <a:t>over</a:t>
            </a:r>
            <a:r>
              <a:rPr sz="3050" spc="40" dirty="0">
                <a:latin typeface="Arial"/>
                <a:cs typeface="Arial"/>
              </a:rPr>
              <a:t> </a:t>
            </a:r>
            <a:r>
              <a:rPr sz="3050" dirty="0">
                <a:latin typeface="Arial"/>
                <a:cs typeface="Arial"/>
              </a:rPr>
              <a:t>them</a:t>
            </a:r>
            <a:r>
              <a:rPr sz="3050" spc="35" dirty="0">
                <a:latin typeface="Arial"/>
                <a:cs typeface="Arial"/>
              </a:rPr>
              <a:t> </a:t>
            </a:r>
            <a:r>
              <a:rPr sz="3050" dirty="0">
                <a:latin typeface="Arial"/>
                <a:cs typeface="Arial"/>
              </a:rPr>
              <a:t>by</a:t>
            </a:r>
            <a:r>
              <a:rPr sz="3050" spc="15" dirty="0">
                <a:latin typeface="Arial"/>
                <a:cs typeface="Arial"/>
              </a:rPr>
              <a:t> </a:t>
            </a:r>
            <a:r>
              <a:rPr sz="3050" dirty="0">
                <a:latin typeface="Arial"/>
                <a:cs typeface="Arial"/>
              </a:rPr>
              <a:t>the</a:t>
            </a:r>
            <a:r>
              <a:rPr sz="3050" spc="55" dirty="0">
                <a:latin typeface="Arial"/>
                <a:cs typeface="Arial"/>
              </a:rPr>
              <a:t> </a:t>
            </a:r>
            <a:r>
              <a:rPr sz="3050" dirty="0">
                <a:latin typeface="Arial"/>
                <a:cs typeface="Arial"/>
              </a:rPr>
              <a:t>cross</a:t>
            </a:r>
            <a:r>
              <a:rPr sz="3050" spc="-10" dirty="0">
                <a:latin typeface="Arial"/>
                <a:cs typeface="Arial"/>
              </a:rPr>
              <a:t> (Colossians 	2:15)</a:t>
            </a:r>
            <a:r>
              <a:rPr lang="en-US" sz="3050" spc="-10" dirty="0">
                <a:latin typeface="Arial"/>
                <a:cs typeface="Arial"/>
              </a:rPr>
              <a:t>.</a:t>
            </a:r>
            <a:endParaRPr sz="305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496" y="707325"/>
            <a:ext cx="8749346" cy="848309"/>
          </a:xfrm>
          <a:prstGeom prst="rect">
            <a:avLst/>
          </a:prstGeom>
        </p:spPr>
        <p:txBody>
          <a:bodyPr vert="horz" wrap="square" lIns="0" tIns="17145" rIns="0" bIns="0" rtlCol="0">
            <a:spAutoFit/>
          </a:bodyPr>
          <a:lstStyle/>
          <a:p>
            <a:pPr marL="696595" algn="ctr">
              <a:lnSpc>
                <a:spcPct val="100000"/>
              </a:lnSpc>
              <a:spcBef>
                <a:spcPts val="135"/>
              </a:spcBef>
            </a:pPr>
            <a:r>
              <a:rPr lang="en-US" sz="5400" b="1" u="sng" dirty="0">
                <a:latin typeface="Calibri" panose="020F0502020204030204" pitchFamily="34" charset="0"/>
                <a:ea typeface="Calibri" panose="020F0502020204030204" pitchFamily="34" charset="0"/>
                <a:cs typeface="Calibri" panose="020F0502020204030204" pitchFamily="34" charset="0"/>
              </a:rPr>
              <a:t>Dayenu </a:t>
            </a:r>
            <a:r>
              <a:rPr lang="en-US" sz="3600" b="1" u="sng" dirty="0">
                <a:latin typeface="Calibri" panose="020F0502020204030204" pitchFamily="34" charset="0"/>
                <a:ea typeface="Calibri" panose="020F0502020204030204" pitchFamily="34" charset="0"/>
                <a:cs typeface="Calibri" panose="020F0502020204030204" pitchFamily="34" charset="0"/>
              </a:rPr>
              <a:t>(It is enough for us!)</a:t>
            </a:r>
            <a:endParaRPr sz="3600" b="1" u="sng" spc="-1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590865" y="1901458"/>
            <a:ext cx="8829040" cy="5363969"/>
          </a:xfrm>
          <a:prstGeom prst="rect">
            <a:avLst/>
          </a:prstGeom>
        </p:spPr>
        <p:txBody>
          <a:bodyPr vert="horz" wrap="square" lIns="0" tIns="12065" rIns="0" bIns="0" rtlCol="0">
            <a:spAutoFit/>
          </a:bodyPr>
          <a:lstStyle/>
          <a:p>
            <a:pPr marL="12065" marR="5080">
              <a:lnSpc>
                <a:spcPct val="101000"/>
              </a:lnSpc>
              <a:spcBef>
                <a:spcPts val="95"/>
              </a:spcBef>
              <a:tabLst>
                <a:tab pos="390525" algn="l"/>
              </a:tabLst>
            </a:pPr>
            <a:r>
              <a:rPr lang="en-US" sz="2400" dirty="0">
                <a:latin typeface="Calibri" panose="020F0502020204030204" pitchFamily="34" charset="0"/>
                <a:ea typeface="Calibri" panose="020F0502020204030204" pitchFamily="34" charset="0"/>
                <a:cs typeface="Calibri" panose="020F0502020204030204" pitchFamily="34" charset="0"/>
              </a:rPr>
              <a:t>If the Lord had merely rescued us, but had not judged the Egyptians,   </a:t>
            </a:r>
          </a:p>
          <a:p>
            <a:pPr marL="12065" marR="5080">
              <a:lnSpc>
                <a:spcPct val="101000"/>
              </a:lnSpc>
              <a:spcBef>
                <a:spcPts val="95"/>
              </a:spcBef>
              <a:tabLst>
                <a:tab pos="390525" algn="l"/>
              </a:tabLst>
            </a:pPr>
            <a:r>
              <a:rPr lang="en-US" sz="2400" dirty="0">
                <a:latin typeface="Calibri" panose="020F0502020204030204" pitchFamily="34" charset="0"/>
                <a:ea typeface="Calibri" panose="020F0502020204030204" pitchFamily="34" charset="0"/>
                <a:cs typeface="Calibri" panose="020F0502020204030204" pitchFamily="34" charset="0"/>
              </a:rPr>
              <a:t>All: </a:t>
            </a:r>
            <a:r>
              <a:rPr lang="en-US" sz="2400" b="1" dirty="0">
                <a:latin typeface="Calibri" panose="020F0502020204030204" pitchFamily="34" charset="0"/>
                <a:ea typeface="Calibri" panose="020F0502020204030204" pitchFamily="34" charset="0"/>
                <a:cs typeface="Calibri" panose="020F0502020204030204" pitchFamily="34" charset="0"/>
              </a:rPr>
              <a:t>Dayenu!</a:t>
            </a:r>
          </a:p>
          <a:p>
            <a:pPr marL="12065" marR="5080">
              <a:lnSpc>
                <a:spcPct val="101000"/>
              </a:lnSpc>
              <a:spcBef>
                <a:spcPts val="95"/>
              </a:spcBef>
              <a:tabLst>
                <a:tab pos="390525"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12065" marR="5080">
              <a:lnSpc>
                <a:spcPct val="101000"/>
              </a:lnSpc>
              <a:spcBef>
                <a:spcPts val="95"/>
              </a:spcBef>
              <a:tabLst>
                <a:tab pos="390525" algn="l"/>
              </a:tabLst>
            </a:pPr>
            <a:r>
              <a:rPr lang="en-US" sz="2400" dirty="0">
                <a:latin typeface="Calibri" panose="020F0502020204030204" pitchFamily="34" charset="0"/>
                <a:ea typeface="Calibri" panose="020F0502020204030204" pitchFamily="34" charset="0"/>
                <a:cs typeface="Calibri" panose="020F0502020204030204" pitchFamily="34" charset="0"/>
              </a:rPr>
              <a:t>If He had only destroyed their gods, but had not parted the Red Sea,      </a:t>
            </a:r>
          </a:p>
          <a:p>
            <a:pPr marL="12065" marR="5080">
              <a:lnSpc>
                <a:spcPct val="101000"/>
              </a:lnSpc>
              <a:spcBef>
                <a:spcPts val="95"/>
              </a:spcBef>
              <a:tabLst>
                <a:tab pos="390525" algn="l"/>
              </a:tabLst>
            </a:pPr>
            <a:r>
              <a:rPr lang="en-US" sz="2400" dirty="0">
                <a:latin typeface="Calibri" panose="020F0502020204030204" pitchFamily="34" charset="0"/>
                <a:ea typeface="Calibri" panose="020F0502020204030204" pitchFamily="34" charset="0"/>
                <a:cs typeface="Calibri" panose="020F0502020204030204" pitchFamily="34" charset="0"/>
              </a:rPr>
              <a:t>All: </a:t>
            </a:r>
            <a:r>
              <a:rPr lang="en-US" sz="2400" b="1" dirty="0">
                <a:latin typeface="Calibri" panose="020F0502020204030204" pitchFamily="34" charset="0"/>
                <a:ea typeface="Calibri" panose="020F0502020204030204" pitchFamily="34" charset="0"/>
                <a:cs typeface="Calibri" panose="020F0502020204030204" pitchFamily="34" charset="0"/>
              </a:rPr>
              <a:t>Dayenu!</a:t>
            </a:r>
          </a:p>
          <a:p>
            <a:pPr marL="12065" marR="5080">
              <a:lnSpc>
                <a:spcPct val="101000"/>
              </a:lnSpc>
              <a:spcBef>
                <a:spcPts val="95"/>
              </a:spcBef>
              <a:tabLst>
                <a:tab pos="390525"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12065" marR="5080">
              <a:lnSpc>
                <a:spcPct val="101000"/>
              </a:lnSpc>
              <a:spcBef>
                <a:spcPts val="95"/>
              </a:spcBef>
              <a:tabLst>
                <a:tab pos="390525" algn="l"/>
              </a:tabLst>
            </a:pPr>
            <a:r>
              <a:rPr lang="en-US" sz="2400" dirty="0">
                <a:latin typeface="Calibri" panose="020F0502020204030204" pitchFamily="34" charset="0"/>
                <a:ea typeface="Calibri" panose="020F0502020204030204" pitchFamily="34" charset="0"/>
                <a:cs typeface="Calibri" panose="020F0502020204030204" pitchFamily="34" charset="0"/>
              </a:rPr>
              <a:t>If He had only drowned our enemies, but had not fed us with manna,   </a:t>
            </a:r>
          </a:p>
          <a:p>
            <a:pPr marL="12065" marR="5080">
              <a:lnSpc>
                <a:spcPct val="101000"/>
              </a:lnSpc>
              <a:spcBef>
                <a:spcPts val="95"/>
              </a:spcBef>
              <a:tabLst>
                <a:tab pos="390525" algn="l"/>
              </a:tabLst>
            </a:pPr>
            <a:r>
              <a:rPr lang="en-US" sz="2400" dirty="0">
                <a:latin typeface="Calibri" panose="020F0502020204030204" pitchFamily="34" charset="0"/>
                <a:ea typeface="Calibri" panose="020F0502020204030204" pitchFamily="34" charset="0"/>
                <a:cs typeface="Calibri" panose="020F0502020204030204" pitchFamily="34" charset="0"/>
              </a:rPr>
              <a:t>All: </a:t>
            </a:r>
            <a:r>
              <a:rPr lang="en-US" sz="2400" b="1" dirty="0">
                <a:latin typeface="Calibri" panose="020F0502020204030204" pitchFamily="34" charset="0"/>
                <a:ea typeface="Calibri" panose="020F0502020204030204" pitchFamily="34" charset="0"/>
                <a:cs typeface="Calibri" panose="020F0502020204030204" pitchFamily="34" charset="0"/>
              </a:rPr>
              <a:t>Dayenu!</a:t>
            </a:r>
          </a:p>
          <a:p>
            <a:pPr marL="12065" marR="5080">
              <a:lnSpc>
                <a:spcPct val="101000"/>
              </a:lnSpc>
              <a:spcBef>
                <a:spcPts val="95"/>
              </a:spcBef>
              <a:tabLst>
                <a:tab pos="390525" algn="l"/>
              </a:tabLst>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12065" marR="5080">
              <a:lnSpc>
                <a:spcPct val="101000"/>
              </a:lnSpc>
              <a:spcBef>
                <a:spcPts val="95"/>
              </a:spcBef>
              <a:tabLst>
                <a:tab pos="390525" algn="l"/>
              </a:tabLst>
            </a:pPr>
            <a:r>
              <a:rPr lang="en-US" sz="2400" dirty="0">
                <a:latin typeface="Calibri" panose="020F0502020204030204" pitchFamily="34" charset="0"/>
                <a:ea typeface="Calibri" panose="020F0502020204030204" pitchFamily="34" charset="0"/>
                <a:cs typeface="Calibri" panose="020F0502020204030204" pitchFamily="34" charset="0"/>
              </a:rPr>
              <a:t>If He had only led us through the desert, but had not given us the Sabbath,   All: </a:t>
            </a:r>
            <a:r>
              <a:rPr lang="en-US" sz="2400" b="1" dirty="0">
                <a:latin typeface="Calibri" panose="020F0502020204030204" pitchFamily="34" charset="0"/>
                <a:ea typeface="Calibri" panose="020F0502020204030204" pitchFamily="34" charset="0"/>
                <a:cs typeface="Calibri" panose="020F0502020204030204" pitchFamily="34" charset="0"/>
              </a:rPr>
              <a:t>Dayenu!</a:t>
            </a:r>
          </a:p>
          <a:p>
            <a:pPr marL="12065" marR="5080">
              <a:lnSpc>
                <a:spcPct val="101000"/>
              </a:lnSpc>
              <a:spcBef>
                <a:spcPts val="95"/>
              </a:spcBef>
              <a:tabLst>
                <a:tab pos="390525" algn="l"/>
              </a:tabLst>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12065" marR="5080">
              <a:lnSpc>
                <a:spcPct val="101000"/>
              </a:lnSpc>
              <a:spcBef>
                <a:spcPts val="95"/>
              </a:spcBef>
              <a:tabLst>
                <a:tab pos="390525" algn="l"/>
              </a:tabLst>
            </a:pPr>
            <a:r>
              <a:rPr lang="en-US" sz="2400" dirty="0">
                <a:latin typeface="Calibri" panose="020F0502020204030204" pitchFamily="34" charset="0"/>
                <a:ea typeface="Calibri" panose="020F0502020204030204" pitchFamily="34" charset="0"/>
                <a:cs typeface="Calibri" panose="020F0502020204030204" pitchFamily="34" charset="0"/>
              </a:rPr>
              <a:t>If He had only given us the Torah, but not the land of Israel, All: </a:t>
            </a:r>
            <a:r>
              <a:rPr lang="en-US" sz="2400" b="1" dirty="0">
                <a:latin typeface="Calibri" panose="020F0502020204030204" pitchFamily="34" charset="0"/>
                <a:ea typeface="Calibri" panose="020F0502020204030204" pitchFamily="34" charset="0"/>
                <a:cs typeface="Calibri" panose="020F0502020204030204" pitchFamily="34" charset="0"/>
              </a:rPr>
              <a:t>Dayenu! </a:t>
            </a:r>
          </a:p>
        </p:txBody>
      </p:sp>
    </p:spTree>
    <p:extLst>
      <p:ext uri="{BB962C8B-B14F-4D97-AF65-F5344CB8AC3E}">
        <p14:creationId xmlns:p14="http://schemas.microsoft.com/office/powerpoint/2010/main" val="2354193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he Second Washing…"/>
          <p:cNvSpPr txBox="1">
            <a:spLocks noGrp="1"/>
          </p:cNvSpPr>
          <p:nvPr>
            <p:ph type="body" idx="4294967295"/>
          </p:nvPr>
        </p:nvSpPr>
        <p:spPr>
          <a:xfrm>
            <a:off x="463565" y="1412615"/>
            <a:ext cx="5253740" cy="4864395"/>
          </a:xfrm>
          <a:prstGeom prst="rect">
            <a:avLst/>
          </a:prstGeom>
        </p:spPr>
        <p:txBody>
          <a:bodyPr>
            <a:noAutofit/>
          </a:bodyPr>
          <a:lstStyle/>
          <a:p>
            <a:pPr marL="361518" indent="-270207" defTabSz="282631">
              <a:spcBef>
                <a:spcPts val="1526"/>
              </a:spcBef>
              <a:buSzPct val="171000"/>
              <a:buFont typeface="Gill Sans"/>
              <a:buChar char="•"/>
              <a:defRPr sz="4800">
                <a:solidFill>
                  <a:srgbClr val="000000"/>
                </a:solidFill>
                <a:effectLst>
                  <a:outerShdw blurRad="25400" dist="10541" dir="5400000" rotWithShape="0">
                    <a:srgbClr val="FFFFFF"/>
                  </a:outerShdw>
                </a:effectLst>
              </a:defRPr>
            </a:pPr>
            <a:r>
              <a:rPr sz="2400" i="0" dirty="0">
                <a:effectLst/>
                <a:latin typeface="Calibri" panose="020F0502020204030204" pitchFamily="34" charset="0"/>
                <a:ea typeface="Calibri" panose="020F0502020204030204" pitchFamily="34" charset="0"/>
                <a:cs typeface="Calibri" panose="020F0502020204030204" pitchFamily="34" charset="0"/>
              </a:rPr>
              <a:t>After that, He poured water into a basin and began to wash His disciples’ feet, drying them with the towel that was wrapped around him … When He had finished washing their feet, He put on his clothes and returned to his place.  </a:t>
            </a:r>
          </a:p>
          <a:p>
            <a:pPr marL="361518" indent="-270207" defTabSz="282631">
              <a:spcBef>
                <a:spcPts val="1526"/>
              </a:spcBef>
              <a:buSzPct val="171000"/>
              <a:buFont typeface="Gill Sans"/>
              <a:buChar char="•"/>
              <a:defRPr sz="4800">
                <a:solidFill>
                  <a:srgbClr val="000000"/>
                </a:solidFill>
                <a:effectLst>
                  <a:outerShdw blurRad="25400" dist="10541" dir="5400000" rotWithShape="0">
                    <a:srgbClr val="FFFFFF"/>
                  </a:outerShdw>
                </a:effectLst>
              </a:defRPr>
            </a:pPr>
            <a:r>
              <a:rPr sz="2400" i="0" dirty="0">
                <a:effectLst/>
                <a:latin typeface="Calibri" panose="020F0502020204030204" pitchFamily="34" charset="0"/>
                <a:ea typeface="Calibri" panose="020F0502020204030204" pitchFamily="34" charset="0"/>
                <a:cs typeface="Calibri" panose="020F0502020204030204" pitchFamily="34" charset="0"/>
              </a:rPr>
              <a:t>‘</a:t>
            </a:r>
            <a:r>
              <a:rPr sz="240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You call me ‘Teacher’ and ‘Lord,’ and rightly so, for that is what I am.  Now that I, your Lord and Teacher, have washed your feet, you also should wash one another’s feet.  I have set you an example that you should do as I have done for you’ </a:t>
            </a:r>
            <a:r>
              <a:rPr sz="2400" i="0" dirty="0">
                <a:effectLst/>
                <a:latin typeface="Calibri" panose="020F0502020204030204" pitchFamily="34" charset="0"/>
                <a:ea typeface="Calibri" panose="020F0502020204030204" pitchFamily="34" charset="0"/>
                <a:cs typeface="Calibri" panose="020F0502020204030204" pitchFamily="34" charset="0"/>
              </a:rPr>
              <a:t>(John 13:5, 12-15).</a:t>
            </a:r>
          </a:p>
        </p:txBody>
      </p:sp>
      <p:pic>
        <p:nvPicPr>
          <p:cNvPr id="187" name="image.jpeg" descr="image.jpeg"/>
          <p:cNvPicPr>
            <a:picLocks noChangeAspect="1"/>
          </p:cNvPicPr>
          <p:nvPr/>
        </p:nvPicPr>
        <p:blipFill>
          <a:blip r:embed="rId2"/>
          <a:stretch>
            <a:fillRect/>
          </a:stretch>
        </p:blipFill>
        <p:spPr>
          <a:xfrm>
            <a:off x="6192197" y="1495390"/>
            <a:ext cx="3202610" cy="4781620"/>
          </a:xfrm>
          <a:prstGeom prst="rect">
            <a:avLst/>
          </a:prstGeom>
          <a:ln w="12700">
            <a:miter lim="400000"/>
          </a:ln>
        </p:spPr>
      </p:pic>
      <p:sp>
        <p:nvSpPr>
          <p:cNvPr id="3" name="TextBox 2">
            <a:extLst>
              <a:ext uri="{FF2B5EF4-FFF2-40B4-BE49-F238E27FC236}">
                <a16:creationId xmlns:a16="http://schemas.microsoft.com/office/drawing/2014/main" id="{8A588305-C969-B27A-8830-287F2644A23E}"/>
              </a:ext>
            </a:extLst>
          </p:cNvPr>
          <p:cNvSpPr txBox="1"/>
          <p:nvPr/>
        </p:nvSpPr>
        <p:spPr>
          <a:xfrm>
            <a:off x="2438400" y="152400"/>
            <a:ext cx="7924800" cy="923330"/>
          </a:xfrm>
          <a:prstGeom prst="rect">
            <a:avLst/>
          </a:prstGeom>
          <a:noFill/>
        </p:spPr>
        <p:txBody>
          <a:bodyPr wrap="square">
            <a:spAutoFit/>
          </a:bodyPr>
          <a:lstStyle/>
          <a:p>
            <a:pPr marL="91311" indent="0" defTabSz="282631">
              <a:spcBef>
                <a:spcPts val="1526"/>
              </a:spcBef>
              <a:buSzPct val="171000"/>
              <a:buNone/>
              <a:defRPr sz="4800">
                <a:solidFill>
                  <a:srgbClr val="000000"/>
                </a:solidFill>
                <a:effectLst>
                  <a:outerShdw blurRad="25400" dist="10541" dir="5400000" rotWithShape="0">
                    <a:srgbClr val="FFFFFF"/>
                  </a:outerShdw>
                </a:effectLst>
              </a:defRPr>
            </a:pPr>
            <a:r>
              <a:rPr lang="en-US" sz="5400" b="1" i="0" u="sng" dirty="0">
                <a:effectLst/>
                <a:latin typeface="Calibri" panose="020F0502020204030204" pitchFamily="34" charset="0"/>
                <a:ea typeface="Calibri" panose="020F0502020204030204" pitchFamily="34" charset="0"/>
                <a:cs typeface="Calibri" panose="020F0502020204030204" pitchFamily="34" charset="0"/>
              </a:rPr>
              <a:t>The Second Washing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jpeg" descr="image.jpeg">
            <a:extLst>
              <a:ext uri="{FF2B5EF4-FFF2-40B4-BE49-F238E27FC236}">
                <a16:creationId xmlns:a16="http://schemas.microsoft.com/office/drawing/2014/main" id="{F6CAFB31-177F-E396-2458-3740CC5C0434}"/>
              </a:ext>
            </a:extLst>
          </p:cNvPr>
          <p:cNvPicPr>
            <a:picLocks noChangeAspect="1"/>
          </p:cNvPicPr>
          <p:nvPr/>
        </p:nvPicPr>
        <p:blipFill>
          <a:blip r:embed="rId2"/>
          <a:stretch>
            <a:fillRect/>
          </a:stretch>
        </p:blipFill>
        <p:spPr>
          <a:xfrm>
            <a:off x="1600200" y="1524000"/>
            <a:ext cx="7692783" cy="5486400"/>
          </a:xfrm>
          <a:prstGeom prst="rect">
            <a:avLst/>
          </a:prstGeom>
          <a:ln w="12700">
            <a:miter lim="400000"/>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he Afikomen Returns! “I have Arrived!”"/>
          <p:cNvSpPr txBox="1">
            <a:spLocks noGrp="1"/>
          </p:cNvSpPr>
          <p:nvPr>
            <p:ph type="body" sz="half" idx="4294967295"/>
          </p:nvPr>
        </p:nvSpPr>
        <p:spPr>
          <a:xfrm>
            <a:off x="1905000" y="152401"/>
            <a:ext cx="7244475" cy="2057400"/>
          </a:xfrm>
          <a:prstGeom prst="rect">
            <a:avLst/>
          </a:prstGeom>
        </p:spPr>
        <p:txBody>
          <a:bodyPr>
            <a:normAutofit/>
          </a:bodyPr>
          <a:lstStyle/>
          <a:p>
            <a:pPr marL="0" indent="0" defTabSz="217932">
              <a:spcBef>
                <a:spcPts val="1155"/>
              </a:spcBef>
              <a:buNone/>
              <a:defRPr sz="6200" i="0">
                <a:solidFill>
                  <a:srgbClr val="000000"/>
                </a:solidFill>
                <a:effectLst>
                  <a:outerShdw blurRad="12700" dist="8128" dir="5400000" rotWithShape="0">
                    <a:srgbClr val="FFFFFF"/>
                  </a:outerShdw>
                </a:effectLst>
                <a:latin typeface="Papyrus"/>
                <a:ea typeface="Papyrus"/>
                <a:cs typeface="Papyrus"/>
                <a:sym typeface="Papyrus"/>
              </a:defRPr>
            </a:pPr>
            <a:r>
              <a:rPr sz="5400" b="1" u="sng" dirty="0">
                <a:latin typeface="Calibri" panose="020F0502020204030204" pitchFamily="34" charset="0"/>
                <a:ea typeface="Calibri" panose="020F0502020204030204" pitchFamily="34" charset="0"/>
                <a:cs typeface="Calibri" panose="020F0502020204030204" pitchFamily="34" charset="0"/>
              </a:rPr>
              <a:t>The Afikomen Returns! “I have Arrived!” </a:t>
            </a:r>
            <a:endParaRPr sz="5400" b="1" u="sng" dirty="0">
              <a:solidFill>
                <a:srgbClr val="EFD124"/>
              </a:solidFill>
              <a:latin typeface="Calibri" panose="020F0502020204030204" pitchFamily="34" charset="0"/>
              <a:ea typeface="Calibri" panose="020F0502020204030204" pitchFamily="34" charset="0"/>
              <a:cs typeface="Calibri" panose="020F0502020204030204" pitchFamily="34" charset="0"/>
            </a:endParaRPr>
          </a:p>
          <a:p>
            <a:pPr marL="278761" indent="-208352" defTabSz="217932">
              <a:spcBef>
                <a:spcPts val="866"/>
              </a:spcBef>
              <a:buSzPct val="171000"/>
              <a:buFont typeface="Gill Sans"/>
              <a:buChar char="•"/>
              <a:defRPr sz="3700" i="0">
                <a:solidFill>
                  <a:srgbClr val="EFD124"/>
                </a:solidFill>
                <a:effectLst>
                  <a:outerShdw blurRad="12700" dist="8128" dir="5400000" rotWithShape="0">
                    <a:srgbClr val="FFFFFF"/>
                  </a:outerShdw>
                </a:effectLst>
                <a:latin typeface="Papyrus"/>
                <a:ea typeface="Papyrus"/>
                <a:cs typeface="Papyrus"/>
                <a:sym typeface="Papyrus"/>
              </a:defRPr>
            </a:pPr>
            <a:endParaRPr sz="1526" dirty="0">
              <a:solidFill>
                <a:srgbClr val="EFD124"/>
              </a:solidFill>
            </a:endParaRPr>
          </a:p>
        </p:txBody>
      </p:sp>
      <p:pic>
        <p:nvPicPr>
          <p:cNvPr id="2" name="Screen Shot 5782-06-21 at 19.43.02.png" descr="Screen Shot 5782-06-21 at 19.43.02.png">
            <a:extLst>
              <a:ext uri="{FF2B5EF4-FFF2-40B4-BE49-F238E27FC236}">
                <a16:creationId xmlns:a16="http://schemas.microsoft.com/office/drawing/2014/main" id="{0D8D0923-A3B2-B681-D379-B28401CA7231}"/>
              </a:ext>
            </a:extLst>
          </p:cNvPr>
          <p:cNvPicPr>
            <a:picLocks noChangeAspect="1"/>
          </p:cNvPicPr>
          <p:nvPr/>
        </p:nvPicPr>
        <p:blipFill>
          <a:blip r:embed="rId2"/>
          <a:stretch>
            <a:fillRect/>
          </a:stretch>
        </p:blipFill>
        <p:spPr>
          <a:xfrm>
            <a:off x="2052762" y="2590800"/>
            <a:ext cx="6674455" cy="3144926"/>
          </a:xfrm>
          <a:prstGeom prst="rect">
            <a:avLst/>
          </a:prstGeom>
          <a:ln w="12700">
            <a:miter lim="400000"/>
          </a:ln>
        </p:spPr>
      </p:pic>
      <p:sp>
        <p:nvSpPr>
          <p:cNvPr id="4" name="TextBox 3">
            <a:extLst>
              <a:ext uri="{FF2B5EF4-FFF2-40B4-BE49-F238E27FC236}">
                <a16:creationId xmlns:a16="http://schemas.microsoft.com/office/drawing/2014/main" id="{ECAE7705-29EA-C284-FC31-B5426745E153}"/>
              </a:ext>
            </a:extLst>
          </p:cNvPr>
          <p:cNvSpPr txBox="1"/>
          <p:nvPr/>
        </p:nvSpPr>
        <p:spPr>
          <a:xfrm>
            <a:off x="2052762" y="6261134"/>
            <a:ext cx="7777038" cy="1200329"/>
          </a:xfrm>
          <a:prstGeom prst="rect">
            <a:avLst/>
          </a:prstGeom>
          <a:noFill/>
        </p:spPr>
        <p:txBody>
          <a:bodyPr wrap="square">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But He was wounded for our transgressions, He was bruised for our iniquities; the chastisement for our peace was upon Him, and by His stripes we are healed” (Isaiah 53:5).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26" y="707325"/>
            <a:ext cx="8743315" cy="848309"/>
          </a:xfrm>
          <a:prstGeom prst="rect">
            <a:avLst/>
          </a:prstGeom>
        </p:spPr>
        <p:txBody>
          <a:bodyPr vert="horz" wrap="square" lIns="0" tIns="17145" rIns="0" bIns="0" rtlCol="0">
            <a:spAutoFit/>
          </a:bodyPr>
          <a:lstStyle/>
          <a:p>
            <a:pPr algn="ctr">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The</a:t>
            </a:r>
            <a:r>
              <a:rPr sz="5400" b="1" u="sng" spc="-5"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Importance</a:t>
            </a:r>
            <a:r>
              <a:rPr sz="5400" b="1" u="sng" spc="45"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Of</a:t>
            </a:r>
            <a:r>
              <a:rPr sz="5400" b="1" u="sng" spc="40"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The </a:t>
            </a:r>
            <a:r>
              <a:rPr sz="5400" b="1" u="sng" spc="-10" dirty="0">
                <a:latin typeface="Calibri" panose="020F0502020204030204" pitchFamily="34" charset="0"/>
                <a:ea typeface="Calibri" panose="020F0502020204030204" pitchFamily="34" charset="0"/>
                <a:cs typeface="Calibri" panose="020F0502020204030204" pitchFamily="34" charset="0"/>
              </a:rPr>
              <a:t>Blood</a:t>
            </a:r>
          </a:p>
        </p:txBody>
      </p:sp>
      <p:sp>
        <p:nvSpPr>
          <p:cNvPr id="3" name="object 3"/>
          <p:cNvSpPr txBox="1"/>
          <p:nvPr/>
        </p:nvSpPr>
        <p:spPr>
          <a:xfrm>
            <a:off x="590865" y="1901458"/>
            <a:ext cx="8743315" cy="4188326"/>
          </a:xfrm>
          <a:prstGeom prst="rect">
            <a:avLst/>
          </a:prstGeom>
        </p:spPr>
        <p:txBody>
          <a:bodyPr vert="horz" wrap="square" lIns="0" tIns="12065" rIns="0" bIns="0" rtlCol="0">
            <a:spAutoFit/>
          </a:bodyPr>
          <a:lstStyle/>
          <a:p>
            <a:pPr marL="388620" marR="5080" indent="-376555">
              <a:lnSpc>
                <a:spcPct val="101000"/>
              </a:lnSpc>
              <a:spcBef>
                <a:spcPts val="95"/>
              </a:spcBef>
              <a:buChar char="•"/>
              <a:tabLst>
                <a:tab pos="390525" algn="l"/>
                <a:tab pos="6464935" algn="l"/>
              </a:tabLst>
            </a:pPr>
            <a:r>
              <a:rPr sz="3200" dirty="0">
                <a:latin typeface="Calibri" panose="020F0502020204030204" pitchFamily="34" charset="0"/>
                <a:ea typeface="Calibri" panose="020F0502020204030204" pitchFamily="34" charset="0"/>
                <a:cs typeface="Calibri" panose="020F0502020204030204" pitchFamily="34" charset="0"/>
              </a:rPr>
              <a:t>Then</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they</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are</a:t>
            </a:r>
            <a:r>
              <a:rPr sz="3200" spc="3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to</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take some</a:t>
            </a:r>
            <a:r>
              <a:rPr sz="3200" spc="3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of</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blood</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and</a:t>
            </a:r>
            <a:r>
              <a:rPr sz="3200" spc="30" dirty="0">
                <a:latin typeface="Calibri" panose="020F0502020204030204" pitchFamily="34" charset="0"/>
                <a:ea typeface="Calibri" panose="020F0502020204030204" pitchFamily="34" charset="0"/>
                <a:cs typeface="Calibri" panose="020F0502020204030204" pitchFamily="34" charset="0"/>
              </a:rPr>
              <a:t> </a:t>
            </a:r>
            <a:r>
              <a:rPr sz="3200" spc="-25" dirty="0">
                <a:latin typeface="Calibri" panose="020F0502020204030204" pitchFamily="34" charset="0"/>
                <a:ea typeface="Calibri" panose="020F0502020204030204" pitchFamily="34" charset="0"/>
                <a:cs typeface="Calibri" panose="020F0502020204030204" pitchFamily="34" charset="0"/>
              </a:rPr>
              <a:t>put 	</a:t>
            </a:r>
            <a:r>
              <a:rPr sz="3200" dirty="0">
                <a:latin typeface="Calibri" panose="020F0502020204030204" pitchFamily="34" charset="0"/>
                <a:ea typeface="Calibri" panose="020F0502020204030204" pitchFamily="34" charset="0"/>
                <a:cs typeface="Calibri" panose="020F0502020204030204" pitchFamily="34" charset="0"/>
              </a:rPr>
              <a:t>it</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on</a:t>
            </a:r>
            <a:r>
              <a:rPr sz="3200" spc="3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1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sides</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and</a:t>
            </a:r>
            <a:r>
              <a:rPr sz="3200" spc="4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tops</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of</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1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doorframes</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of</a:t>
            </a:r>
            <a:r>
              <a:rPr sz="3200" spc="5" dirty="0">
                <a:latin typeface="Calibri" panose="020F0502020204030204" pitchFamily="34" charset="0"/>
                <a:ea typeface="Calibri" panose="020F0502020204030204" pitchFamily="34" charset="0"/>
                <a:cs typeface="Calibri" panose="020F0502020204030204" pitchFamily="34" charset="0"/>
              </a:rPr>
              <a:t> </a:t>
            </a:r>
            <a:r>
              <a:rPr sz="3200" spc="-25" dirty="0">
                <a:latin typeface="Calibri" panose="020F0502020204030204" pitchFamily="34" charset="0"/>
                <a:ea typeface="Calibri" panose="020F0502020204030204" pitchFamily="34" charset="0"/>
                <a:cs typeface="Calibri" panose="020F0502020204030204" pitchFamily="34" charset="0"/>
              </a:rPr>
              <a:t>the 	</a:t>
            </a:r>
            <a:r>
              <a:rPr sz="3200" dirty="0">
                <a:latin typeface="Calibri" panose="020F0502020204030204" pitchFamily="34" charset="0"/>
                <a:ea typeface="Calibri" panose="020F0502020204030204" pitchFamily="34" charset="0"/>
                <a:cs typeface="Calibri" panose="020F0502020204030204" pitchFamily="34" charset="0"/>
              </a:rPr>
              <a:t>houses</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where</a:t>
            </a:r>
            <a:r>
              <a:rPr sz="3200" spc="1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they</a:t>
            </a:r>
            <a:r>
              <a:rPr sz="3200" spc="3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eat</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15"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lambs</a:t>
            </a:r>
            <a:r>
              <a:rPr lang="en-US" sz="3200" spc="-10"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(Exodus 12:7)</a:t>
            </a:r>
            <a:r>
              <a:rPr lang="en-US" sz="3200" spc="-10" dirty="0">
                <a:latin typeface="Calibri" panose="020F0502020204030204" pitchFamily="34" charset="0"/>
                <a:ea typeface="Calibri" panose="020F0502020204030204" pitchFamily="34" charset="0"/>
                <a:cs typeface="Calibri" panose="020F0502020204030204" pitchFamily="34" charset="0"/>
              </a:rPr>
              <a:t>.</a:t>
            </a:r>
            <a:endParaRPr sz="3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664"/>
              </a:spcBef>
              <a:buFont typeface="Arial"/>
              <a:buChar char="•"/>
            </a:pPr>
            <a:endParaRPr sz="3200" dirty="0">
              <a:latin typeface="Calibri" panose="020F0502020204030204" pitchFamily="34" charset="0"/>
              <a:ea typeface="Calibri" panose="020F0502020204030204" pitchFamily="34" charset="0"/>
              <a:cs typeface="Calibri" panose="020F0502020204030204" pitchFamily="34" charset="0"/>
            </a:endParaRPr>
          </a:p>
          <a:p>
            <a:pPr marL="387985" marR="175895" indent="-375920" algn="just">
              <a:lnSpc>
                <a:spcPct val="101000"/>
              </a:lnSpc>
              <a:buChar char="•"/>
              <a:tabLst>
                <a:tab pos="390525" algn="l"/>
              </a:tabLst>
            </a:pPr>
            <a:r>
              <a:rPr sz="3200" dirty="0">
                <a:latin typeface="Calibri" panose="020F0502020204030204" pitchFamily="34" charset="0"/>
                <a:ea typeface="Calibri" panose="020F0502020204030204" pitchFamily="34" charset="0"/>
                <a:cs typeface="Calibri" panose="020F0502020204030204" pitchFamily="34" charset="0"/>
              </a:rPr>
              <a:t>The</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blood</a:t>
            </a:r>
            <a:r>
              <a:rPr sz="3200" spc="3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will</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be</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a</a:t>
            </a:r>
            <a:r>
              <a:rPr sz="3200" spc="3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sign</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for</a:t>
            </a:r>
            <a:r>
              <a:rPr sz="3200" spc="1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you</a:t>
            </a:r>
            <a:r>
              <a:rPr sz="3200" spc="1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on</a:t>
            </a:r>
            <a:r>
              <a:rPr sz="3200" spc="3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5"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houses 	</a:t>
            </a:r>
            <a:r>
              <a:rPr sz="3200" dirty="0">
                <a:latin typeface="Calibri" panose="020F0502020204030204" pitchFamily="34" charset="0"/>
                <a:ea typeface="Calibri" panose="020F0502020204030204" pitchFamily="34" charset="0"/>
                <a:cs typeface="Calibri" panose="020F0502020204030204" pitchFamily="34" charset="0"/>
              </a:rPr>
              <a:t>where you</a:t>
            </a:r>
            <a:r>
              <a:rPr sz="3200" spc="3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are;</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and</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when</a:t>
            </a:r>
            <a:r>
              <a:rPr sz="3200" spc="3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I</a:t>
            </a:r>
            <a:r>
              <a:rPr sz="3200" spc="-1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see</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3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blood,</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I</a:t>
            </a:r>
            <a:r>
              <a:rPr sz="3200" spc="25" dirty="0">
                <a:latin typeface="Calibri" panose="020F0502020204030204" pitchFamily="34" charset="0"/>
                <a:ea typeface="Calibri" panose="020F0502020204030204" pitchFamily="34" charset="0"/>
                <a:cs typeface="Calibri" panose="020F0502020204030204" pitchFamily="34" charset="0"/>
              </a:rPr>
              <a:t> </a:t>
            </a:r>
            <a:r>
              <a:rPr sz="3200" spc="-20" dirty="0">
                <a:latin typeface="Calibri" panose="020F0502020204030204" pitchFamily="34" charset="0"/>
                <a:ea typeface="Calibri" panose="020F0502020204030204" pitchFamily="34" charset="0"/>
                <a:cs typeface="Calibri" panose="020F0502020204030204" pitchFamily="34" charset="0"/>
              </a:rPr>
              <a:t>will 	</a:t>
            </a:r>
            <a:r>
              <a:rPr sz="3200" dirty="0">
                <a:latin typeface="Calibri" panose="020F0502020204030204" pitchFamily="34" charset="0"/>
                <a:ea typeface="Calibri" panose="020F0502020204030204" pitchFamily="34" charset="0"/>
                <a:cs typeface="Calibri" panose="020F0502020204030204" pitchFamily="34" charset="0"/>
              </a:rPr>
              <a:t>pass</a:t>
            </a:r>
            <a:r>
              <a:rPr sz="3200" spc="3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over</a:t>
            </a:r>
            <a:r>
              <a:rPr sz="3200" spc="3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you.</a:t>
            </a:r>
            <a:r>
              <a:rPr sz="3200" spc="1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No</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destructive</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plague</a:t>
            </a:r>
            <a:r>
              <a:rPr sz="3200" spc="5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will</a:t>
            </a:r>
            <a:r>
              <a:rPr sz="3200" spc="30"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touch 	</a:t>
            </a:r>
            <a:r>
              <a:rPr sz="3200" dirty="0">
                <a:latin typeface="Calibri" panose="020F0502020204030204" pitchFamily="34" charset="0"/>
                <a:ea typeface="Calibri" panose="020F0502020204030204" pitchFamily="34" charset="0"/>
                <a:cs typeface="Calibri" panose="020F0502020204030204" pitchFamily="34" charset="0"/>
              </a:rPr>
              <a:t>you</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when</a:t>
            </a:r>
            <a:r>
              <a:rPr sz="3200" spc="1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I</a:t>
            </a:r>
            <a:r>
              <a:rPr sz="3200" spc="1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strike</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Egypt</a:t>
            </a:r>
            <a:r>
              <a:rPr sz="3200" spc="4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(Exodus</a:t>
            </a:r>
            <a:r>
              <a:rPr sz="3200" spc="10"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12:13)</a:t>
            </a:r>
            <a:r>
              <a:rPr lang="en-US" sz="3200" spc="-10" dirty="0">
                <a:latin typeface="Calibri" panose="020F0502020204030204" pitchFamily="34" charset="0"/>
                <a:ea typeface="Calibri" panose="020F0502020204030204" pitchFamily="34" charset="0"/>
                <a:cs typeface="Calibri" panose="020F0502020204030204" pitchFamily="34" charset="0"/>
              </a:rPr>
              <a:t>.</a:t>
            </a:r>
            <a:endParaRPr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Screen Shot 5782-06-22 at 12.29.23.png" descr="Screen Shot 5782-06-22 at 12.29.23.png">
            <a:extLst>
              <a:ext uri="{FF2B5EF4-FFF2-40B4-BE49-F238E27FC236}">
                <a16:creationId xmlns:a16="http://schemas.microsoft.com/office/drawing/2014/main" id="{A9D5AD8E-60B8-2FC9-F028-0D528D52078E}"/>
              </a:ext>
            </a:extLst>
          </p:cNvPr>
          <p:cNvPicPr>
            <a:picLocks noChangeAspect="1"/>
          </p:cNvPicPr>
          <p:nvPr/>
        </p:nvPicPr>
        <p:blipFill>
          <a:blip r:embed="rId2"/>
          <a:stretch>
            <a:fillRect/>
          </a:stretch>
        </p:blipFill>
        <p:spPr>
          <a:xfrm>
            <a:off x="6248400" y="6089784"/>
            <a:ext cx="3727168" cy="1606416"/>
          </a:xfrm>
          <a:prstGeom prst="rect">
            <a:avLst/>
          </a:prstGeom>
          <a:ln w="12700">
            <a:miter lim="400000"/>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26" y="707325"/>
            <a:ext cx="8743315" cy="848309"/>
          </a:xfrm>
          <a:prstGeom prst="rect">
            <a:avLst/>
          </a:prstGeom>
        </p:spPr>
        <p:txBody>
          <a:bodyPr vert="horz" wrap="square" lIns="0" tIns="17145" rIns="0" bIns="0" rtlCol="0">
            <a:spAutoFit/>
          </a:bodyPr>
          <a:lstStyle/>
          <a:p>
            <a:pPr algn="ctr">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The</a:t>
            </a:r>
            <a:r>
              <a:rPr sz="5400" b="1" u="sng" spc="-5" dirty="0">
                <a:latin typeface="Calibri" panose="020F0502020204030204" pitchFamily="34" charset="0"/>
                <a:ea typeface="Calibri" panose="020F0502020204030204" pitchFamily="34" charset="0"/>
                <a:cs typeface="Calibri" panose="020F0502020204030204" pitchFamily="34" charset="0"/>
              </a:rPr>
              <a:t> </a:t>
            </a:r>
            <a:r>
              <a:rPr lang="en-US" sz="5400" b="1" u="sng" dirty="0">
                <a:latin typeface="Calibri" panose="020F0502020204030204" pitchFamily="34" charset="0"/>
                <a:ea typeface="Calibri" panose="020F0502020204030204" pitchFamily="34" charset="0"/>
                <a:cs typeface="Calibri" panose="020F0502020204030204" pitchFamily="34" charset="0"/>
              </a:rPr>
              <a:t>New Covenant</a:t>
            </a:r>
            <a:endParaRPr sz="5400" b="1" u="sng" spc="-1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590865" y="1901458"/>
            <a:ext cx="8743315" cy="4983031"/>
          </a:xfrm>
          <a:prstGeom prst="rect">
            <a:avLst/>
          </a:prstGeom>
        </p:spPr>
        <p:txBody>
          <a:bodyPr vert="horz" wrap="square" lIns="0" tIns="12065" rIns="0" bIns="0" rtlCol="0">
            <a:spAutoFit/>
          </a:bodyPr>
          <a:lstStyle/>
          <a:p>
            <a:pPr marL="12065" marR="5080">
              <a:lnSpc>
                <a:spcPct val="101000"/>
              </a:lnSpc>
              <a:spcBef>
                <a:spcPts val="95"/>
              </a:spcBef>
              <a:tabLst>
                <a:tab pos="390525" algn="l"/>
                <a:tab pos="6464935" algn="l"/>
              </a:tabLst>
            </a:pPr>
            <a:r>
              <a:rPr lang="en-US" sz="2400" dirty="0">
                <a:latin typeface="Calibri" panose="020F0502020204030204" pitchFamily="34" charset="0"/>
                <a:ea typeface="Calibri" panose="020F0502020204030204" pitchFamily="34" charset="0"/>
                <a:cs typeface="Calibri" panose="020F0502020204030204" pitchFamily="34" charset="0"/>
              </a:rPr>
              <a:t>“Behold, the days are coming, declares the Lord, when </a:t>
            </a:r>
            <a:r>
              <a:rPr lang="en-US" sz="2400" u="sng" dirty="0">
                <a:latin typeface="Calibri" panose="020F0502020204030204" pitchFamily="34" charset="0"/>
                <a:ea typeface="Calibri" panose="020F0502020204030204" pitchFamily="34" charset="0"/>
                <a:cs typeface="Calibri" panose="020F0502020204030204" pitchFamily="34" charset="0"/>
              </a:rPr>
              <a:t>I will make a new covenant </a:t>
            </a:r>
            <a:r>
              <a:rPr lang="en-US" sz="2400" dirty="0">
                <a:latin typeface="Calibri" panose="020F0502020204030204" pitchFamily="34" charset="0"/>
                <a:ea typeface="Calibri" panose="020F0502020204030204" pitchFamily="34" charset="0"/>
                <a:cs typeface="Calibri" panose="020F0502020204030204" pitchFamily="34" charset="0"/>
              </a:rPr>
              <a:t>with the house of Israel and the house of Judah, not like the covenant that I made with their fathers on the day when I took them by the hand to bring them out of the land of Egypt, my covenant that they broke, though I was their husband, declares the Lord. For this is the covenant that I will make with the house of Israel after those days, declares the Lord: I will put my law within them, and I will write it on their hearts. And I will be their God, and they shall be my people. And no longer shall each one teach his neighbor and each his brother, saying, ‘Know the Lord,’ for they shall all know me, from the least of them to the greatest, declares the Lord. For I will forgive their iniquity, and I will remember their sin no more (Jeremiah 31:31-34).</a:t>
            </a:r>
          </a:p>
          <a:p>
            <a:pPr marL="388620" marR="5080" indent="-376555">
              <a:lnSpc>
                <a:spcPct val="101000"/>
              </a:lnSpc>
              <a:spcBef>
                <a:spcPts val="95"/>
              </a:spcBef>
              <a:buChar char="•"/>
              <a:tabLst>
                <a:tab pos="390525" algn="l"/>
                <a:tab pos="6464935" algn="l"/>
              </a:tabLst>
            </a:pPr>
            <a:endParaRPr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5580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4526" y="707325"/>
            <a:ext cx="8743315" cy="848309"/>
          </a:xfrm>
          <a:prstGeom prst="rect">
            <a:avLst/>
          </a:prstGeom>
        </p:spPr>
        <p:txBody>
          <a:bodyPr vert="horz" wrap="square" lIns="0" tIns="17145" rIns="0" bIns="0" rtlCol="0">
            <a:spAutoFit/>
          </a:bodyPr>
          <a:lstStyle/>
          <a:p>
            <a:pPr algn="ctr">
              <a:lnSpc>
                <a:spcPct val="100000"/>
              </a:lnSpc>
              <a:spcBef>
                <a:spcPts val="135"/>
              </a:spcBef>
            </a:pPr>
            <a:r>
              <a:rPr lang="en-US" sz="5400" b="1" u="sng" dirty="0">
                <a:latin typeface="Calibri" panose="020F0502020204030204" pitchFamily="34" charset="0"/>
                <a:ea typeface="Calibri" panose="020F0502020204030204" pitchFamily="34" charset="0"/>
                <a:cs typeface="Calibri" panose="020F0502020204030204" pitchFamily="34" charset="0"/>
              </a:rPr>
              <a:t>An Everlasting Ordinance</a:t>
            </a:r>
            <a:endParaRPr sz="5400" b="1" u="sng" spc="-1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590865" y="1901458"/>
            <a:ext cx="8743315" cy="5047151"/>
          </a:xfrm>
          <a:prstGeom prst="rect">
            <a:avLst/>
          </a:prstGeom>
        </p:spPr>
        <p:txBody>
          <a:bodyPr vert="horz" wrap="square" lIns="0" tIns="12065" rIns="0" bIns="0" rtlCol="0">
            <a:spAutoFit/>
          </a:bodyPr>
          <a:lstStyle/>
          <a:p>
            <a:pPr marL="12065" marR="5080">
              <a:lnSpc>
                <a:spcPct val="101000"/>
              </a:lnSpc>
              <a:spcBef>
                <a:spcPts val="95"/>
              </a:spcBef>
              <a:tabLst>
                <a:tab pos="390525" algn="l"/>
                <a:tab pos="6464935" algn="l"/>
              </a:tabLst>
            </a:pPr>
            <a:r>
              <a:rPr lang="en-US" sz="2400" dirty="0">
                <a:latin typeface="Calibri" panose="020F0502020204030204" pitchFamily="34" charset="0"/>
                <a:ea typeface="Calibri" panose="020F0502020204030204" pitchFamily="34" charset="0"/>
                <a:cs typeface="Calibri" panose="020F0502020204030204" pitchFamily="34" charset="0"/>
              </a:rPr>
              <a:t>And as they were eating, Jesus took bread, blessed and broke it, and gave it to them and said, “Take, eat; this is My body.”</a:t>
            </a:r>
          </a:p>
          <a:p>
            <a:pPr marL="12065" marR="5080">
              <a:lnSpc>
                <a:spcPct val="101000"/>
              </a:lnSpc>
              <a:spcBef>
                <a:spcPts val="95"/>
              </a:spcBef>
              <a:tabLst>
                <a:tab pos="390525" algn="l"/>
                <a:tab pos="6464935"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12065" marR="5080">
              <a:lnSpc>
                <a:spcPct val="101000"/>
              </a:lnSpc>
              <a:spcBef>
                <a:spcPts val="95"/>
              </a:spcBef>
              <a:tabLst>
                <a:tab pos="390525" algn="l"/>
                <a:tab pos="6464935" algn="l"/>
              </a:tabLst>
            </a:pPr>
            <a:r>
              <a:rPr lang="en-US" sz="2400" dirty="0">
                <a:latin typeface="Calibri" panose="020F0502020204030204" pitchFamily="34" charset="0"/>
                <a:ea typeface="Calibri" panose="020F0502020204030204" pitchFamily="34" charset="0"/>
                <a:cs typeface="Calibri" panose="020F0502020204030204" pitchFamily="34" charset="0"/>
              </a:rPr>
              <a:t>Then He took the cup, and when He had given thanks He gave it to them, and they all drank from it. And He said to them, “</a:t>
            </a:r>
            <a:r>
              <a:rPr lang="en-US" sz="2400" u="sng" dirty="0">
                <a:latin typeface="Calibri" panose="020F0502020204030204" pitchFamily="34" charset="0"/>
                <a:ea typeface="Calibri" panose="020F0502020204030204" pitchFamily="34" charset="0"/>
                <a:cs typeface="Calibri" panose="020F0502020204030204" pitchFamily="34" charset="0"/>
              </a:rPr>
              <a:t>This is My blood of the new covenant</a:t>
            </a:r>
            <a:r>
              <a:rPr lang="en-US" sz="2400" dirty="0">
                <a:latin typeface="Calibri" panose="020F0502020204030204" pitchFamily="34" charset="0"/>
                <a:ea typeface="Calibri" panose="020F0502020204030204" pitchFamily="34" charset="0"/>
                <a:cs typeface="Calibri" panose="020F0502020204030204" pitchFamily="34" charset="0"/>
              </a:rPr>
              <a:t>, which is shed for many (Matthew 26:26-27).</a:t>
            </a:r>
          </a:p>
          <a:p>
            <a:pPr marL="12065" marR="5080">
              <a:lnSpc>
                <a:spcPct val="101000"/>
              </a:lnSpc>
              <a:spcBef>
                <a:spcPts val="95"/>
              </a:spcBef>
              <a:tabLst>
                <a:tab pos="390525" algn="l"/>
                <a:tab pos="6464935"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12065" marR="5080">
              <a:lnSpc>
                <a:spcPct val="101000"/>
              </a:lnSpc>
              <a:spcBef>
                <a:spcPts val="95"/>
              </a:spcBef>
              <a:tabLst>
                <a:tab pos="390525" algn="l"/>
                <a:tab pos="6464935" algn="l"/>
              </a:tabLst>
            </a:pPr>
            <a:r>
              <a:rPr lang="en-US" sz="2400" dirty="0">
                <a:latin typeface="Calibri" panose="020F0502020204030204" pitchFamily="34" charset="0"/>
                <a:ea typeface="Calibri" panose="020F0502020204030204" pitchFamily="34" charset="0"/>
                <a:cs typeface="Calibri" panose="020F0502020204030204" pitchFamily="34" charset="0"/>
              </a:rPr>
              <a:t>So</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this</a:t>
            </a:r>
            <a:r>
              <a:rPr lang="en-US" sz="2400" spc="-3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day</a:t>
            </a:r>
            <a:r>
              <a:rPr lang="en-US" sz="2400" spc="-3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shall</a:t>
            </a:r>
            <a:r>
              <a:rPr lang="en-US" sz="2400" spc="-3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be</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to</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you</a:t>
            </a:r>
            <a:r>
              <a:rPr lang="en-US" sz="2400" spc="-3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a</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memorial;</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and</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you</a:t>
            </a:r>
            <a:r>
              <a:rPr lang="en-US" sz="2400" spc="-2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shall</a:t>
            </a:r>
            <a:r>
              <a:rPr lang="en-US" sz="2400" spc="-3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keep</a:t>
            </a:r>
            <a:r>
              <a:rPr lang="en-US" sz="2400" spc="-3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it</a:t>
            </a:r>
            <a:r>
              <a:rPr lang="en-US" sz="2400" spc="-4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as</a:t>
            </a:r>
            <a:r>
              <a:rPr lang="en-US" sz="2400" spc="-4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a</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spc="-10" dirty="0">
                <a:latin typeface="Calibri" panose="020F0502020204030204" pitchFamily="34" charset="0"/>
                <a:ea typeface="Calibri" panose="020F0502020204030204" pitchFamily="34" charset="0"/>
                <a:cs typeface="Calibri" panose="020F0502020204030204" pitchFamily="34" charset="0"/>
              </a:rPr>
              <a:t>feast </a:t>
            </a:r>
            <a:r>
              <a:rPr lang="en-US" sz="2400" dirty="0">
                <a:latin typeface="Calibri" panose="020F0502020204030204" pitchFamily="34" charset="0"/>
                <a:ea typeface="Calibri" panose="020F0502020204030204" pitchFamily="34" charset="0"/>
                <a:cs typeface="Calibri" panose="020F0502020204030204" pitchFamily="34" charset="0"/>
              </a:rPr>
              <a:t>to</a:t>
            </a:r>
            <a:r>
              <a:rPr lang="en-US" sz="2400" spc="-4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the</a:t>
            </a:r>
            <a:r>
              <a:rPr lang="en-US" sz="2400" spc="-4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LORD</a:t>
            </a:r>
            <a:r>
              <a:rPr lang="en-US" sz="2400" spc="-2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throughout</a:t>
            </a:r>
            <a:r>
              <a:rPr lang="en-US" sz="2400" spc="-50"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your</a:t>
            </a:r>
            <a:r>
              <a:rPr lang="en-US" sz="2400" spc="-40" dirty="0">
                <a:latin typeface="Calibri" panose="020F0502020204030204" pitchFamily="34" charset="0"/>
                <a:ea typeface="Calibri" panose="020F0502020204030204" pitchFamily="34" charset="0"/>
                <a:cs typeface="Calibri" panose="020F0502020204030204" pitchFamily="34" charset="0"/>
              </a:rPr>
              <a:t> </a:t>
            </a:r>
            <a:r>
              <a:rPr lang="en-US" sz="2400" spc="-10" dirty="0">
                <a:latin typeface="Calibri" panose="020F0502020204030204" pitchFamily="34" charset="0"/>
                <a:ea typeface="Calibri" panose="020F0502020204030204" pitchFamily="34" charset="0"/>
                <a:cs typeface="Calibri" panose="020F0502020204030204" pitchFamily="34" charset="0"/>
              </a:rPr>
              <a:t>generations.</a:t>
            </a:r>
            <a:r>
              <a:rPr lang="en-US" sz="2400" spc="-70"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You</a:t>
            </a:r>
            <a:r>
              <a:rPr lang="en-US" sz="2400" u="sng" spc="-45"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shall</a:t>
            </a:r>
            <a:r>
              <a:rPr lang="en-US" sz="2400" u="sng" spc="-20"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keep</a:t>
            </a:r>
            <a:r>
              <a:rPr lang="en-US" sz="2400" u="sng" spc="-45"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it</a:t>
            </a:r>
            <a:r>
              <a:rPr lang="en-US" sz="2400" u="sng" spc="-45"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as</a:t>
            </a:r>
            <a:r>
              <a:rPr lang="en-US" sz="2400" u="sng" spc="-55"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a</a:t>
            </a:r>
            <a:r>
              <a:rPr lang="en-US" sz="2400" u="sng" spc="-45" dirty="0">
                <a:latin typeface="Calibri" panose="020F0502020204030204" pitchFamily="34" charset="0"/>
                <a:ea typeface="Calibri" panose="020F0502020204030204" pitchFamily="34" charset="0"/>
                <a:cs typeface="Calibri" panose="020F0502020204030204" pitchFamily="34" charset="0"/>
              </a:rPr>
              <a:t> </a:t>
            </a:r>
            <a:r>
              <a:rPr lang="en-US" sz="2400" u="sng" spc="-10" dirty="0">
                <a:latin typeface="Calibri" panose="020F0502020204030204" pitchFamily="34" charset="0"/>
                <a:ea typeface="Calibri" panose="020F0502020204030204" pitchFamily="34" charset="0"/>
                <a:cs typeface="Calibri" panose="020F0502020204030204" pitchFamily="34" charset="0"/>
              </a:rPr>
              <a:t>feast </a:t>
            </a:r>
            <a:r>
              <a:rPr lang="en-US" sz="2400" u="sng" dirty="0">
                <a:latin typeface="Calibri" panose="020F0502020204030204" pitchFamily="34" charset="0"/>
                <a:ea typeface="Calibri" panose="020F0502020204030204" pitchFamily="34" charset="0"/>
                <a:cs typeface="Calibri" panose="020F0502020204030204" pitchFamily="34" charset="0"/>
              </a:rPr>
              <a:t>by</a:t>
            </a:r>
            <a:r>
              <a:rPr lang="en-US" sz="2400" u="sng" spc="-85"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an</a:t>
            </a:r>
            <a:r>
              <a:rPr lang="en-US" sz="2400" u="sng" spc="-70"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everlasting</a:t>
            </a:r>
            <a:r>
              <a:rPr lang="en-US" sz="2400" u="sng" spc="-55" dirty="0">
                <a:latin typeface="Calibri" panose="020F0502020204030204" pitchFamily="34" charset="0"/>
                <a:ea typeface="Calibri" panose="020F0502020204030204" pitchFamily="34" charset="0"/>
                <a:cs typeface="Calibri" panose="020F0502020204030204" pitchFamily="34" charset="0"/>
              </a:rPr>
              <a:t> </a:t>
            </a:r>
            <a:r>
              <a:rPr lang="en-US" sz="2400" u="sng" dirty="0">
                <a:latin typeface="Calibri" panose="020F0502020204030204" pitchFamily="34" charset="0"/>
                <a:ea typeface="Calibri" panose="020F0502020204030204" pitchFamily="34" charset="0"/>
                <a:cs typeface="Calibri" panose="020F0502020204030204" pitchFamily="34" charset="0"/>
              </a:rPr>
              <a:t>ordinance</a:t>
            </a:r>
            <a:r>
              <a:rPr lang="en-US" sz="2400" spc="-75"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(Exodus</a:t>
            </a:r>
            <a:r>
              <a:rPr lang="en-US" sz="2400" spc="-60" dirty="0">
                <a:latin typeface="Calibri" panose="020F0502020204030204" pitchFamily="34" charset="0"/>
                <a:ea typeface="Calibri" panose="020F0502020204030204" pitchFamily="34" charset="0"/>
                <a:cs typeface="Calibri" panose="020F0502020204030204" pitchFamily="34" charset="0"/>
              </a:rPr>
              <a:t> </a:t>
            </a:r>
            <a:r>
              <a:rPr lang="en-US" sz="2400" spc="-10" dirty="0">
                <a:latin typeface="Calibri" panose="020F0502020204030204" pitchFamily="34" charset="0"/>
                <a:ea typeface="Calibri" panose="020F0502020204030204" pitchFamily="34" charset="0"/>
                <a:cs typeface="Calibri" panose="020F0502020204030204" pitchFamily="34" charset="0"/>
              </a:rPr>
              <a:t>12:14).</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12065" marR="5080">
              <a:lnSpc>
                <a:spcPct val="101000"/>
              </a:lnSpc>
              <a:spcBef>
                <a:spcPts val="95"/>
              </a:spcBef>
              <a:tabLst>
                <a:tab pos="390525" algn="l"/>
                <a:tab pos="6464935" algn="l"/>
              </a:tabLs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388620" marR="5080" indent="-376555">
              <a:lnSpc>
                <a:spcPct val="101000"/>
              </a:lnSpc>
              <a:spcBef>
                <a:spcPts val="95"/>
              </a:spcBef>
              <a:buChar char="•"/>
              <a:tabLst>
                <a:tab pos="390525" algn="l"/>
                <a:tab pos="6464935" algn="l"/>
              </a:tabLst>
            </a:pPr>
            <a:endParaRPr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91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07325"/>
            <a:ext cx="8625841" cy="848309"/>
          </a:xfrm>
          <a:prstGeom prst="rect">
            <a:avLst/>
          </a:prstGeom>
        </p:spPr>
        <p:txBody>
          <a:bodyPr vert="horz" wrap="square" lIns="0" tIns="17145" rIns="0" bIns="0" rtlCol="0">
            <a:spAutoFit/>
          </a:bodyPr>
          <a:lstStyle/>
          <a:p>
            <a:pPr marL="2662555">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The </a:t>
            </a:r>
            <a:r>
              <a:rPr sz="5400" b="1" u="sng" spc="-10" dirty="0">
                <a:latin typeface="Calibri" panose="020F0502020204030204" pitchFamily="34" charset="0"/>
                <a:ea typeface="Calibri" panose="020F0502020204030204" pitchFamily="34" charset="0"/>
                <a:cs typeface="Calibri" panose="020F0502020204030204" pitchFamily="34" charset="0"/>
              </a:rPr>
              <a:t>Hallel</a:t>
            </a:r>
          </a:p>
        </p:txBody>
      </p:sp>
      <p:sp>
        <p:nvSpPr>
          <p:cNvPr id="3" name="object 3"/>
          <p:cNvSpPr txBox="1">
            <a:spLocks noGrp="1"/>
          </p:cNvSpPr>
          <p:nvPr>
            <p:ph idx="1"/>
          </p:nvPr>
        </p:nvSpPr>
        <p:spPr>
          <a:xfrm>
            <a:off x="2136657" y="2418080"/>
            <a:ext cx="7251184" cy="4732448"/>
          </a:xfrm>
          <a:prstGeom prst="rect">
            <a:avLst/>
          </a:prstGeom>
        </p:spPr>
        <p:txBody>
          <a:bodyPr vert="horz" wrap="square" lIns="0" tIns="14604" rIns="0" bIns="0" rtlCol="0">
            <a:spAutoFit/>
          </a:bodyPr>
          <a:lstStyle/>
          <a:p>
            <a:pPr marL="391795" indent="-379095">
              <a:lnSpc>
                <a:spcPct val="100000"/>
              </a:lnSpc>
              <a:spcBef>
                <a:spcPts val="114"/>
              </a:spcBef>
              <a:buFont typeface="Wingdings" panose="05000000000000000000" pitchFamily="2" charset="2"/>
              <a:buChar char="§"/>
              <a:tabLst>
                <a:tab pos="391795" algn="l"/>
                <a:tab pos="3637915" algn="l"/>
              </a:tabLst>
            </a:pPr>
            <a:r>
              <a:rPr sz="3200" dirty="0">
                <a:latin typeface="Calibri" panose="020F0502020204030204" pitchFamily="34" charset="0"/>
                <a:ea typeface="Calibri" panose="020F0502020204030204" pitchFamily="34" charset="0"/>
                <a:cs typeface="Calibri" panose="020F0502020204030204" pitchFamily="34" charset="0"/>
              </a:rPr>
              <a:t>Psalm</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113-</a:t>
            </a:r>
            <a:r>
              <a:rPr sz="3200" spc="-25" dirty="0">
                <a:latin typeface="Calibri" panose="020F0502020204030204" pitchFamily="34" charset="0"/>
                <a:ea typeface="Calibri" panose="020F0502020204030204" pitchFamily="34" charset="0"/>
                <a:cs typeface="Calibri" panose="020F0502020204030204" pitchFamily="34" charset="0"/>
              </a:rPr>
              <a:t>118</a:t>
            </a:r>
            <a:r>
              <a:rPr lang="en-US"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a:t>
            </a:r>
            <a:r>
              <a:rPr sz="3200" spc="-1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5"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Hallel</a:t>
            </a:r>
          </a:p>
          <a:p>
            <a:pPr>
              <a:lnSpc>
                <a:spcPct val="100000"/>
              </a:lnSpc>
              <a:spcBef>
                <a:spcPts val="1889"/>
              </a:spcBef>
              <a:buFont typeface="Wingdings" panose="05000000000000000000" pitchFamily="2" charset="2"/>
              <a:buChar char="§"/>
            </a:pPr>
            <a:endParaRPr sz="3200" spc="-10" dirty="0">
              <a:latin typeface="Calibri" panose="020F0502020204030204" pitchFamily="34" charset="0"/>
              <a:ea typeface="Calibri" panose="020F0502020204030204" pitchFamily="34" charset="0"/>
              <a:cs typeface="Calibri" panose="020F0502020204030204" pitchFamily="34" charset="0"/>
            </a:endParaRPr>
          </a:p>
          <a:p>
            <a:pPr marL="390525" marR="428625" indent="-378460">
              <a:lnSpc>
                <a:spcPct val="100600"/>
              </a:lnSpc>
              <a:buFont typeface="Wingdings" panose="05000000000000000000" pitchFamily="2" charset="2"/>
              <a:buChar char="§"/>
              <a:tabLst>
                <a:tab pos="390525" algn="l"/>
                <a:tab pos="391795" algn="l"/>
              </a:tabLst>
            </a:pPr>
            <a:r>
              <a:rPr sz="3200" dirty="0">
                <a:latin typeface="Calibri" panose="020F0502020204030204" pitchFamily="34" charset="0"/>
                <a:ea typeface="Calibri" panose="020F0502020204030204" pitchFamily="34" charset="0"/>
                <a:cs typeface="Calibri" panose="020F0502020204030204" pitchFamily="34" charset="0"/>
              </a:rPr>
              <a:t>	The</a:t>
            </a:r>
            <a:r>
              <a:rPr sz="3200" spc="-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stone</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builders</a:t>
            </a:r>
            <a:r>
              <a:rPr sz="3200" spc="-4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rejected</a:t>
            </a:r>
            <a:r>
              <a:rPr sz="3200" spc="-25" dirty="0">
                <a:latin typeface="Calibri" panose="020F0502020204030204" pitchFamily="34" charset="0"/>
                <a:ea typeface="Calibri" panose="020F0502020204030204" pitchFamily="34" charset="0"/>
                <a:cs typeface="Calibri" panose="020F0502020204030204" pitchFamily="34" charset="0"/>
              </a:rPr>
              <a:t> has </a:t>
            </a:r>
            <a:r>
              <a:rPr sz="3200" dirty="0">
                <a:latin typeface="Calibri" panose="020F0502020204030204" pitchFamily="34" charset="0"/>
                <a:ea typeface="Calibri" panose="020F0502020204030204" pitchFamily="34" charset="0"/>
                <a:cs typeface="Calibri" panose="020F0502020204030204" pitchFamily="34" charset="0"/>
              </a:rPr>
              <a:t>become</a:t>
            </a:r>
            <a:r>
              <a:rPr sz="3200" spc="-3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capstone</a:t>
            </a:r>
            <a:r>
              <a:rPr sz="3200" spc="-2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(Psalm</a:t>
            </a:r>
            <a:r>
              <a:rPr sz="3200" spc="-5"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118:22)</a:t>
            </a:r>
            <a:r>
              <a:rPr lang="en-US" sz="3200" spc="-10" dirty="0">
                <a:latin typeface="Calibri" panose="020F0502020204030204" pitchFamily="34" charset="0"/>
                <a:ea typeface="Calibri" panose="020F0502020204030204" pitchFamily="34" charset="0"/>
                <a:cs typeface="Calibri" panose="020F0502020204030204" pitchFamily="34" charset="0"/>
              </a:rPr>
              <a:t>.</a:t>
            </a:r>
            <a:endParaRPr sz="3200" spc="-1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889"/>
              </a:spcBef>
              <a:buFont typeface="Wingdings" panose="05000000000000000000" pitchFamily="2" charset="2"/>
              <a:buChar char="§"/>
            </a:pPr>
            <a:endParaRPr sz="3200" spc="-10" dirty="0">
              <a:latin typeface="Calibri" panose="020F0502020204030204" pitchFamily="34" charset="0"/>
              <a:ea typeface="Calibri" panose="020F0502020204030204" pitchFamily="34" charset="0"/>
              <a:cs typeface="Calibri" panose="020F0502020204030204" pitchFamily="34" charset="0"/>
            </a:endParaRPr>
          </a:p>
          <a:p>
            <a:pPr marL="390525" marR="5080" indent="-378460">
              <a:lnSpc>
                <a:spcPct val="100600"/>
              </a:lnSpc>
              <a:buFont typeface="Wingdings" panose="05000000000000000000" pitchFamily="2" charset="2"/>
              <a:buChar char="§"/>
              <a:tabLst>
                <a:tab pos="390525" algn="l"/>
                <a:tab pos="391795" algn="l"/>
              </a:tabLst>
            </a:pPr>
            <a:r>
              <a:rPr sz="3200" dirty="0">
                <a:latin typeface="Calibri" panose="020F0502020204030204" pitchFamily="34" charset="0"/>
                <a:ea typeface="Calibri" panose="020F0502020204030204" pitchFamily="34" charset="0"/>
                <a:cs typeface="Calibri" panose="020F0502020204030204" pitchFamily="34" charset="0"/>
              </a:rPr>
              <a:t>	When</a:t>
            </a:r>
            <a:r>
              <a:rPr sz="3200" spc="1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they</a:t>
            </a:r>
            <a:r>
              <a:rPr sz="3200" spc="-3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had</a:t>
            </a:r>
            <a:r>
              <a:rPr sz="3200" spc="-1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sung</a:t>
            </a:r>
            <a:r>
              <a:rPr sz="3200" spc="-1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a</a:t>
            </a:r>
            <a:r>
              <a:rPr sz="3200" spc="-1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hymn,</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they</a:t>
            </a:r>
            <a:r>
              <a:rPr sz="3200" spc="5" dirty="0">
                <a:latin typeface="Calibri" panose="020F0502020204030204" pitchFamily="34" charset="0"/>
                <a:ea typeface="Calibri" panose="020F0502020204030204" pitchFamily="34" charset="0"/>
                <a:cs typeface="Calibri" panose="020F0502020204030204" pitchFamily="34" charset="0"/>
              </a:rPr>
              <a:t> </a:t>
            </a:r>
            <a:r>
              <a:rPr sz="3200" spc="-20" dirty="0">
                <a:latin typeface="Calibri" panose="020F0502020204030204" pitchFamily="34" charset="0"/>
                <a:ea typeface="Calibri" panose="020F0502020204030204" pitchFamily="34" charset="0"/>
                <a:cs typeface="Calibri" panose="020F0502020204030204" pitchFamily="34" charset="0"/>
              </a:rPr>
              <a:t>went </a:t>
            </a:r>
            <a:r>
              <a:rPr sz="3200" dirty="0">
                <a:latin typeface="Calibri" panose="020F0502020204030204" pitchFamily="34" charset="0"/>
                <a:ea typeface="Calibri" panose="020F0502020204030204" pitchFamily="34" charset="0"/>
                <a:cs typeface="Calibri" panose="020F0502020204030204" pitchFamily="34" charset="0"/>
              </a:rPr>
              <a:t>out</a:t>
            </a:r>
            <a:r>
              <a:rPr sz="3200" spc="-1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to</a:t>
            </a:r>
            <a:r>
              <a:rPr sz="3200" spc="1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the</a:t>
            </a:r>
            <a:r>
              <a:rPr sz="3200" spc="-25"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Mount</a:t>
            </a:r>
            <a:r>
              <a:rPr sz="3200" spc="-30" dirty="0">
                <a:latin typeface="Calibri" panose="020F0502020204030204" pitchFamily="34" charset="0"/>
                <a:ea typeface="Calibri" panose="020F0502020204030204" pitchFamily="34" charset="0"/>
                <a:cs typeface="Calibri" panose="020F0502020204030204" pitchFamily="34" charset="0"/>
              </a:rPr>
              <a:t> </a:t>
            </a:r>
            <a:r>
              <a:rPr sz="3200" dirty="0">
                <a:latin typeface="Calibri" panose="020F0502020204030204" pitchFamily="34" charset="0"/>
                <a:ea typeface="Calibri" panose="020F0502020204030204" pitchFamily="34" charset="0"/>
                <a:cs typeface="Calibri" panose="020F0502020204030204" pitchFamily="34" charset="0"/>
              </a:rPr>
              <a:t>of Olives</a:t>
            </a:r>
            <a:r>
              <a:rPr sz="3200" spc="-30" dirty="0">
                <a:latin typeface="Calibri" panose="020F0502020204030204" pitchFamily="34" charset="0"/>
                <a:ea typeface="Calibri" panose="020F0502020204030204" pitchFamily="34" charset="0"/>
                <a:cs typeface="Calibri" panose="020F0502020204030204" pitchFamily="34" charset="0"/>
              </a:rPr>
              <a:t> </a:t>
            </a:r>
            <a:r>
              <a:rPr sz="3200" spc="-10" dirty="0">
                <a:latin typeface="Calibri" panose="020F0502020204030204" pitchFamily="34" charset="0"/>
                <a:ea typeface="Calibri" panose="020F0502020204030204" pitchFamily="34" charset="0"/>
                <a:cs typeface="Calibri" panose="020F0502020204030204" pitchFamily="34" charset="0"/>
              </a:rPr>
              <a:t>(Matthew 26:30)</a:t>
            </a:r>
            <a:r>
              <a:rPr lang="en-US" sz="3200" spc="-10" dirty="0">
                <a:latin typeface="Calibri" panose="020F0502020204030204" pitchFamily="34" charset="0"/>
                <a:ea typeface="Calibri" panose="020F0502020204030204" pitchFamily="34" charset="0"/>
                <a:cs typeface="Calibri" panose="020F0502020204030204" pitchFamily="34" charset="0"/>
              </a:rPr>
              <a:t>.</a:t>
            </a:r>
            <a:endParaRPr sz="3200" spc="-1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jpeg" descr="image.jpeg"/>
          <p:cNvPicPr>
            <a:picLocks noChangeAspect="1"/>
          </p:cNvPicPr>
          <p:nvPr/>
        </p:nvPicPr>
        <p:blipFill>
          <a:blip r:embed="rId2"/>
          <a:stretch>
            <a:fillRect/>
          </a:stretch>
        </p:blipFill>
        <p:spPr>
          <a:xfrm>
            <a:off x="6390648" y="1629687"/>
            <a:ext cx="2909963" cy="4365864"/>
          </a:xfrm>
          <a:prstGeom prst="rect">
            <a:avLst/>
          </a:prstGeom>
          <a:ln w="12700">
            <a:miter lim="400000"/>
          </a:ln>
        </p:spPr>
      </p:pic>
      <p:sp>
        <p:nvSpPr>
          <p:cNvPr id="216" name="Elijah’s Cup"/>
          <p:cNvSpPr txBox="1">
            <a:spLocks noGrp="1"/>
          </p:cNvSpPr>
          <p:nvPr>
            <p:ph type="body" sz="half" idx="4294967295"/>
          </p:nvPr>
        </p:nvSpPr>
        <p:spPr>
          <a:xfrm>
            <a:off x="596450" y="228599"/>
            <a:ext cx="8852350" cy="1143001"/>
          </a:xfrm>
          <a:prstGeom prst="rect">
            <a:avLst/>
          </a:prstGeom>
        </p:spPr>
        <p:txBody>
          <a:bodyPr>
            <a:normAutofit/>
          </a:bodyPr>
          <a:lstStyle>
            <a:lvl1pPr marL="1055914" indent="-789213">
              <a:spcBef>
                <a:spcPts val="3300"/>
              </a:spcBef>
              <a:buSzPct val="171000"/>
              <a:buFont typeface="Gill Sans"/>
              <a:buChar char="•"/>
              <a:defRPr i="0">
                <a:solidFill>
                  <a:srgbClr val="000000"/>
                </a:solidFill>
                <a:latin typeface="Papyrus"/>
                <a:ea typeface="Papyrus"/>
                <a:cs typeface="Papyrus"/>
                <a:sym typeface="Papyrus"/>
              </a:defRPr>
            </a:lvl1pPr>
          </a:lstStyle>
          <a:p>
            <a:pPr marL="110014" indent="0" algn="ctr">
              <a:buNone/>
            </a:pPr>
            <a:r>
              <a:rPr sz="5400" b="1" u="sng" dirty="0">
                <a:latin typeface="Calibri" panose="020F0502020204030204" pitchFamily="34" charset="0"/>
                <a:ea typeface="Calibri" panose="020F0502020204030204" pitchFamily="34" charset="0"/>
                <a:cs typeface="Calibri" panose="020F0502020204030204" pitchFamily="34" charset="0"/>
              </a:rPr>
              <a:t>Elijah’s Cup</a:t>
            </a:r>
          </a:p>
        </p:txBody>
      </p:sp>
      <p:sp>
        <p:nvSpPr>
          <p:cNvPr id="6" name="TextBox 5">
            <a:extLst>
              <a:ext uri="{FF2B5EF4-FFF2-40B4-BE49-F238E27FC236}">
                <a16:creationId xmlns:a16="http://schemas.microsoft.com/office/drawing/2014/main" id="{93DF2A8F-C36A-48A5-99E1-9F00A5D91B17}"/>
              </a:ext>
            </a:extLst>
          </p:cNvPr>
          <p:cNvSpPr txBox="1"/>
          <p:nvPr/>
        </p:nvSpPr>
        <p:spPr>
          <a:xfrm>
            <a:off x="882565" y="2660812"/>
            <a:ext cx="5030182" cy="3139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75" dirty="0">
                <a:latin typeface="Calibri" panose="020F0502020204030204" pitchFamily="34" charset="0"/>
                <a:ea typeface="Calibri" panose="020F0502020204030204" pitchFamily="34" charset="0"/>
                <a:cs typeface="Calibri" panose="020F0502020204030204" pitchFamily="34" charset="0"/>
              </a:rPr>
              <a:t>According to Scripture, before the Messiah returns, Elijah will appear</a:t>
            </a:r>
          </a:p>
          <a:p>
            <a:pPr algn="l"/>
            <a:r>
              <a:rPr lang="en-US" sz="2475" dirty="0">
                <a:latin typeface="Calibri" panose="020F0502020204030204" pitchFamily="34" charset="0"/>
                <a:ea typeface="Calibri" panose="020F0502020204030204" pitchFamily="34" charset="0"/>
                <a:cs typeface="Calibri" panose="020F0502020204030204" pitchFamily="34" charset="0"/>
              </a:rPr>
              <a:t>to proclaim His coming (Malachi 4:5).</a:t>
            </a:r>
          </a:p>
          <a:p>
            <a:pPr algn="l"/>
            <a:endParaRPr lang="en-US" sz="2475" dirty="0">
              <a:latin typeface="Calibri" panose="020F0502020204030204" pitchFamily="34" charset="0"/>
              <a:ea typeface="Calibri" panose="020F0502020204030204" pitchFamily="34" charset="0"/>
              <a:cs typeface="Calibri" panose="020F0502020204030204" pitchFamily="34" charset="0"/>
            </a:endParaRPr>
          </a:p>
          <a:p>
            <a:pPr algn="l"/>
            <a:r>
              <a:rPr lang="en-US" sz="2475" dirty="0">
                <a:latin typeface="Calibri" panose="020F0502020204030204" pitchFamily="34" charset="0"/>
                <a:ea typeface="Calibri" panose="020F0502020204030204" pitchFamily="34" charset="0"/>
                <a:cs typeface="Calibri" panose="020F0502020204030204" pitchFamily="34" charset="0"/>
              </a:rPr>
              <a:t>We set a place at the table, along</a:t>
            </a:r>
          </a:p>
          <a:p>
            <a:pPr algn="l"/>
            <a:r>
              <a:rPr lang="en-US" sz="2475" dirty="0">
                <a:latin typeface="Calibri" panose="020F0502020204030204" pitchFamily="34" charset="0"/>
                <a:ea typeface="Calibri" panose="020F0502020204030204" pitchFamily="34" charset="0"/>
                <a:cs typeface="Calibri" panose="020F0502020204030204" pitchFamily="34" charset="0"/>
              </a:rPr>
              <a:t>with a cup of wine, in case this is the year that Elijah appears, heralding</a:t>
            </a:r>
          </a:p>
          <a:p>
            <a:pPr algn="l"/>
            <a:r>
              <a:rPr lang="en-US" sz="2475" dirty="0">
                <a:latin typeface="Calibri" panose="020F0502020204030204" pitchFamily="34" charset="0"/>
                <a:ea typeface="Calibri" panose="020F0502020204030204" pitchFamily="34" charset="0"/>
                <a:cs typeface="Calibri" panose="020F0502020204030204" pitchFamily="34" charset="0"/>
              </a:rPr>
              <a:t>the coming of the Messiah!</a:t>
            </a:r>
            <a:endParaRPr lang="en-US" sz="743"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7C464AB-81D6-DFB3-8317-4A16C4BF02CB}"/>
              </a:ext>
            </a:extLst>
          </p:cNvPr>
          <p:cNvSpPr>
            <a:spLocks noGrp="1" noChangeArrowheads="1"/>
          </p:cNvSpPr>
          <p:nvPr>
            <p:ph type="title"/>
          </p:nvPr>
        </p:nvSpPr>
        <p:spPr/>
        <p:txBody>
          <a:bodyPr>
            <a:normAutofit/>
          </a:bodyPr>
          <a:lstStyle/>
          <a:p>
            <a:pPr algn="ctr" eaLnBrk="1" hangingPunct="1"/>
            <a:r>
              <a:rPr lang="en-US" altLang="en-US" sz="5400" b="1" u="sng" dirty="0">
                <a:latin typeface="Calibri" panose="020F0502020204030204" pitchFamily="34" charset="0"/>
                <a:ea typeface="Calibri" panose="020F0502020204030204" pitchFamily="34" charset="0"/>
                <a:cs typeface="Calibri" panose="020F0502020204030204" pitchFamily="34" charset="0"/>
              </a:rPr>
              <a:t>Exodus 12</a:t>
            </a:r>
          </a:p>
        </p:txBody>
      </p:sp>
      <p:sp>
        <p:nvSpPr>
          <p:cNvPr id="24579" name="Rectangle 3">
            <a:extLst>
              <a:ext uri="{FF2B5EF4-FFF2-40B4-BE49-F238E27FC236}">
                <a16:creationId xmlns:a16="http://schemas.microsoft.com/office/drawing/2014/main" id="{3B9A2849-7EC3-FCCD-2984-9DFCC12C6BDF}"/>
              </a:ext>
            </a:extLst>
          </p:cNvPr>
          <p:cNvSpPr>
            <a:spLocks noGrp="1" noChangeArrowheads="1"/>
          </p:cNvSpPr>
          <p:nvPr>
            <p:ph type="body" idx="1"/>
          </p:nvPr>
        </p:nvSpPr>
        <p:spPr/>
        <p:txBody>
          <a:bodyPr>
            <a:normAutofit/>
          </a:bodyPr>
          <a:lstStyle/>
          <a:p>
            <a:pPr marL="0" indent="0">
              <a:buNone/>
              <a:defRPr/>
            </a:pP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Now the </a:t>
            </a:r>
            <a:r>
              <a:rPr lang="en-US" sz="2000" b="0" i="0" cap="small"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Lord</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spoke to Moses and Aaron in the land of Egypt, saying,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2 </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“This month </a:t>
            </a:r>
            <a:r>
              <a:rPr lang="en-US" sz="2000" b="0" i="1"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shall be</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your beginning of months; it </a:t>
            </a:r>
            <a:r>
              <a:rPr lang="en-US" sz="2000" b="0" i="1"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shall be</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the first month of the year to you.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3 </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Speak to all the congregation of Israel, saying: </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 the tenth of this month every man shall take for himself a lamb, according to the house of </a:t>
            </a:r>
            <a:r>
              <a:rPr lang="en-US" sz="2000" b="0" i="1"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his</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father, a lamb for a household.</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4 </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And if the household is too small for the lamb, let him and his neighbor next to his house take </a:t>
            </a:r>
            <a:r>
              <a:rPr lang="en-US" sz="20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it</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according to the number of the persons; according to each man’s need you shall make your count for the lamb.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5 </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Your lamb shall be without blemish, a male of the first year. </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You may take </a:t>
            </a:r>
            <a:r>
              <a:rPr lang="en-US" sz="20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it</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from the sheep or from the goats.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6 </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Now you shall keep it until the fourteenth day of the same month. Then the whole assembly of the congregation of Israel shall kill it at twilight.</a:t>
            </a:r>
            <a:endParaRPr lang="en-US" sz="2000" u="sng"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tif" descr="image.tif"/>
          <p:cNvPicPr>
            <a:picLocks noChangeAspect="1"/>
          </p:cNvPicPr>
          <p:nvPr/>
        </p:nvPicPr>
        <p:blipFill>
          <a:blip r:embed="rId2"/>
          <a:stretch>
            <a:fillRect/>
          </a:stretch>
        </p:blipFill>
        <p:spPr>
          <a:xfrm>
            <a:off x="457200" y="1981200"/>
            <a:ext cx="9314953" cy="5133064"/>
          </a:xfrm>
          <a:prstGeom prst="rect">
            <a:avLst/>
          </a:prstGeom>
          <a:ln w="12700">
            <a:miter lim="400000"/>
          </a:ln>
        </p:spPr>
      </p:pic>
      <p:sp>
        <p:nvSpPr>
          <p:cNvPr id="268" name="L’Shana ha ba’a b’Yerushalayim!"/>
          <p:cNvSpPr txBox="1">
            <a:spLocks noGrp="1"/>
          </p:cNvSpPr>
          <p:nvPr>
            <p:ph type="title" idx="4294967295"/>
          </p:nvPr>
        </p:nvSpPr>
        <p:spPr>
          <a:xfrm>
            <a:off x="-212554" y="533400"/>
            <a:ext cx="10270954" cy="1379612"/>
          </a:xfrm>
          <a:prstGeom prst="rect">
            <a:avLst/>
          </a:prstGeom>
        </p:spPr>
        <p:txBody>
          <a:bodyPr vert="horz" lIns="0" tIns="0" rIns="0" bIns="0" rtlCol="0" anchor="t">
            <a:normAutofit/>
          </a:bodyPr>
          <a:lstStyle>
            <a:lvl1pPr algn="l">
              <a:lnSpc>
                <a:spcPct val="120000"/>
              </a:lnSpc>
              <a:spcBef>
                <a:spcPts val="4500"/>
              </a:spcBef>
              <a:defRPr sz="6000">
                <a:solidFill>
                  <a:srgbClr val="000000"/>
                </a:solidFill>
                <a:effectLst>
                  <a:outerShdw blurRad="25400" dist="12700" dir="5400000" rotWithShape="0">
                    <a:srgbClr val="FFFFFF"/>
                  </a:outerShdw>
                </a:effectLst>
                <a:latin typeface="Papyrus"/>
                <a:ea typeface="Papyrus"/>
                <a:cs typeface="Papyrus"/>
                <a:sym typeface="Papyrus"/>
              </a:defRPr>
            </a:lvl1pPr>
          </a:lstStyle>
          <a:p>
            <a:pPr algn="ctr"/>
            <a:r>
              <a:rPr dirty="0"/>
              <a:t>        </a:t>
            </a:r>
            <a:r>
              <a:rPr lang="en-US" sz="5400" b="1" u="sng" dirty="0">
                <a:effectLst/>
                <a:latin typeface="Calibri" panose="020F0502020204030204" pitchFamily="34" charset="0"/>
                <a:ea typeface="Calibri" panose="020F0502020204030204" pitchFamily="34" charset="0"/>
                <a:cs typeface="Calibri" panose="020F0502020204030204" pitchFamily="34" charset="0"/>
              </a:rPr>
              <a:t>Next Year in Jerusalem</a:t>
            </a:r>
            <a:endParaRPr sz="5400" b="1" u="sng"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7C464AB-81D6-DFB3-8317-4A16C4BF02CB}"/>
              </a:ext>
            </a:extLst>
          </p:cNvPr>
          <p:cNvSpPr>
            <a:spLocks noGrp="1" noChangeArrowheads="1"/>
          </p:cNvSpPr>
          <p:nvPr>
            <p:ph type="title"/>
          </p:nvPr>
        </p:nvSpPr>
        <p:spPr/>
        <p:txBody>
          <a:bodyPr>
            <a:normAutofit/>
          </a:bodyPr>
          <a:lstStyle/>
          <a:p>
            <a:pPr algn="ctr" eaLnBrk="1" hangingPunct="1"/>
            <a:r>
              <a:rPr lang="en-US" altLang="en-US" sz="5400" b="1" u="sng" dirty="0">
                <a:latin typeface="Calibri" panose="020F0502020204030204" pitchFamily="34" charset="0"/>
                <a:ea typeface="Calibri" panose="020F0502020204030204" pitchFamily="34" charset="0"/>
                <a:cs typeface="Calibri" panose="020F0502020204030204" pitchFamily="34" charset="0"/>
              </a:rPr>
              <a:t>Exodus 12</a:t>
            </a:r>
          </a:p>
        </p:txBody>
      </p:sp>
      <p:sp>
        <p:nvSpPr>
          <p:cNvPr id="24579" name="Rectangle 3">
            <a:extLst>
              <a:ext uri="{FF2B5EF4-FFF2-40B4-BE49-F238E27FC236}">
                <a16:creationId xmlns:a16="http://schemas.microsoft.com/office/drawing/2014/main" id="{3B9A2849-7EC3-FCCD-2984-9DFCC12C6BDF}"/>
              </a:ext>
            </a:extLst>
          </p:cNvPr>
          <p:cNvSpPr>
            <a:spLocks noGrp="1" noChangeArrowheads="1"/>
          </p:cNvSpPr>
          <p:nvPr>
            <p:ph type="body" idx="1"/>
          </p:nvPr>
        </p:nvSpPr>
        <p:spPr/>
        <p:txBody>
          <a:bodyPr>
            <a:normAutofit fontScale="92500" lnSpcReduction="10000"/>
          </a:bodyPr>
          <a:lstStyle/>
          <a:p>
            <a:pPr marL="0" indent="0" algn="l">
              <a:buNone/>
            </a:pP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7 </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And they shall take </a:t>
            </a:r>
            <a:r>
              <a:rPr lang="en-US" sz="2000" b="0" i="1"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some</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of the blood and put </a:t>
            </a:r>
            <a:r>
              <a:rPr lang="en-US" sz="2000" b="0" i="1"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it</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on the two doorposts and on the lintel of the houses where they eat it.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8 </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Then they shall eat the flesh on that night; roasted in fire, with unleavened bread </a:t>
            </a:r>
            <a:r>
              <a:rPr lang="en-US" sz="20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and</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with bitter </a:t>
            </a:r>
            <a:r>
              <a:rPr lang="en-US" sz="20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herbs</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they shall eat it.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9 </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Do not eat it raw, nor boiled at all with water, but roasted in fire—its head with its legs and its entrails.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10 </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You shall let none of it remain until morning, and what remains of it until morning you shall burn with fire.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11 </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And thus you shall eat it: </a:t>
            </a:r>
            <a:r>
              <a:rPr lang="en-US" sz="20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with</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 belt on your waist, your sandals on your feet, and your staff in your hand. So you shall eat it in haste. It </a:t>
            </a:r>
            <a:r>
              <a:rPr lang="en-US" sz="20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the </a:t>
            </a:r>
            <a:r>
              <a:rPr lang="en-US" sz="2000" b="0" i="0" cap="small"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Lord</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 Passover.</a:t>
            </a:r>
          </a:p>
          <a:p>
            <a:pPr marL="0" indent="0" algn="l">
              <a:buNone/>
            </a:pP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12 </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‘For I will pass through the land of Egypt on that night, and will strike all the firstborn in the land of Egypt, both man and beast; and against all the gods of Egypt I will execute judgment: I </a:t>
            </a:r>
            <a:r>
              <a:rPr lang="en-US" sz="20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am</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the </a:t>
            </a:r>
            <a:r>
              <a:rPr lang="en-US" sz="2000" b="0" i="0" cap="small"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Lord</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0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13</a:t>
            </a:r>
            <a:r>
              <a:rPr lang="en-US" sz="2000" b="1" i="0" u="sng"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Now the blood shall be a sign for you on the houses where you </a:t>
            </a:r>
            <a:r>
              <a:rPr lang="en-US" sz="2000" b="0" i="1"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are.</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And when I see the blood, I will pass over you; and the plague shall not be on you to destroy </a:t>
            </a:r>
            <a:r>
              <a:rPr lang="en-US" sz="2000" b="0" i="1"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you</a:t>
            </a:r>
            <a:r>
              <a:rPr lang="en-US" sz="20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when I strike the land of Egypt</a:t>
            </a:r>
            <a:r>
              <a:rPr lang="en-US" sz="20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2204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7C464AB-81D6-DFB3-8317-4A16C4BF02CB}"/>
              </a:ext>
            </a:extLst>
          </p:cNvPr>
          <p:cNvSpPr>
            <a:spLocks noGrp="1" noChangeArrowheads="1"/>
          </p:cNvSpPr>
          <p:nvPr>
            <p:ph type="title"/>
          </p:nvPr>
        </p:nvSpPr>
        <p:spPr/>
        <p:txBody>
          <a:bodyPr>
            <a:normAutofit/>
          </a:bodyPr>
          <a:lstStyle/>
          <a:p>
            <a:pPr algn="ctr" eaLnBrk="1" hangingPunct="1"/>
            <a:r>
              <a:rPr lang="en-US" altLang="en-US" sz="5400" b="1" u="sng" dirty="0">
                <a:latin typeface="Calibri" panose="020F0502020204030204" pitchFamily="34" charset="0"/>
                <a:ea typeface="Calibri" panose="020F0502020204030204" pitchFamily="34" charset="0"/>
                <a:cs typeface="Calibri" panose="020F0502020204030204" pitchFamily="34" charset="0"/>
              </a:rPr>
              <a:t>Exodus 12</a:t>
            </a:r>
          </a:p>
        </p:txBody>
      </p:sp>
      <p:sp>
        <p:nvSpPr>
          <p:cNvPr id="24579" name="Rectangle 3">
            <a:extLst>
              <a:ext uri="{FF2B5EF4-FFF2-40B4-BE49-F238E27FC236}">
                <a16:creationId xmlns:a16="http://schemas.microsoft.com/office/drawing/2014/main" id="{3B9A2849-7EC3-FCCD-2984-9DFCC12C6BDF}"/>
              </a:ext>
            </a:extLst>
          </p:cNvPr>
          <p:cNvSpPr>
            <a:spLocks noGrp="1" noChangeArrowheads="1"/>
          </p:cNvSpPr>
          <p:nvPr>
            <p:ph type="body" idx="1"/>
          </p:nvPr>
        </p:nvSpPr>
        <p:spPr/>
        <p:txBody>
          <a:bodyPr>
            <a:noAutofit/>
          </a:bodyPr>
          <a:lstStyle/>
          <a:p>
            <a:pPr marL="0" indent="0" algn="l">
              <a:buNone/>
            </a:pPr>
            <a:r>
              <a:rPr lang="en-US" sz="18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14 </a:t>
            </a:r>
            <a:r>
              <a:rPr lang="en-US" sz="18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‘So this day shall be to you a memorial; and you shall keep it as a feast to the </a:t>
            </a:r>
            <a:r>
              <a:rPr lang="en-US" sz="1800" b="0" i="0" u="sng" cap="small"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Lord</a:t>
            </a:r>
            <a:r>
              <a:rPr lang="en-US" sz="18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throughout your generations. You shall keep it as a feast by an everlasting ordinance. </a:t>
            </a:r>
            <a:r>
              <a:rPr lang="en-US" sz="18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15 </a:t>
            </a:r>
            <a:r>
              <a:rPr lang="en-US" sz="1800" b="0" i="0" u="sng"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Seven days you shall eat unleavened bread</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On the first day you shall remove leaven from your houses. For whoever eats leavened bread from the first day until the seventh day, that person shall be cut off from Israel. </a:t>
            </a:r>
            <a:r>
              <a:rPr lang="en-US" sz="18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16 </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 the first day </a:t>
            </a:r>
            <a:r>
              <a:rPr lang="en-US" sz="18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there shall be</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 holy convocation, and on the seventh day there shall be a holy convocation for you. No manner of work shall be done on them; but </a:t>
            </a:r>
            <a:r>
              <a:rPr lang="en-US" sz="18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that</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which everyone must eat—that only may be prepared by you. </a:t>
            </a:r>
            <a:r>
              <a:rPr lang="en-US" sz="18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17 </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So you shall observe </a:t>
            </a:r>
            <a:r>
              <a:rPr lang="en-US" sz="18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Feast of</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Unleavened Bread, for on this same day I will have brought your armies out of the land of Egypt. Therefore you shall observe this day throughout your generations as an everlasting ordinance. </a:t>
            </a:r>
            <a:r>
              <a:rPr lang="en-US" sz="18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18 </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 the first </a:t>
            </a:r>
            <a:r>
              <a:rPr lang="en-US" sz="18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month,</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on the fourteenth day of the month at evening, you shall eat unleavened bread, until the twenty-first day of the month at evening. </a:t>
            </a:r>
            <a:r>
              <a:rPr lang="en-US" sz="18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19 </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For seven days no leaven shall be found in your houses, since whoever eats what is leavened, that same person shall be cut off from the congregation of Israel, whether </a:t>
            </a:r>
            <a:r>
              <a:rPr lang="en-US" sz="1800"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 is</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 stranger or a native of the land. </a:t>
            </a:r>
            <a:r>
              <a:rPr lang="en-US" sz="1800" b="1" i="0"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20 </a:t>
            </a:r>
            <a:r>
              <a:rPr lang="en-US" sz="1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You shall eat nothing leavened; in all your dwellings you shall eat unleavened bread.’ ”</a:t>
            </a:r>
          </a:p>
        </p:txBody>
      </p:sp>
    </p:spTree>
    <p:extLst>
      <p:ext uri="{BB962C8B-B14F-4D97-AF65-F5344CB8AC3E}">
        <p14:creationId xmlns:p14="http://schemas.microsoft.com/office/powerpoint/2010/main" val="412692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AF57811-3E1B-8B7A-4554-EB38427C260B}"/>
              </a:ext>
            </a:extLst>
          </p:cNvPr>
          <p:cNvSpPr>
            <a:spLocks noGrp="1" noChangeArrowheads="1"/>
          </p:cNvSpPr>
          <p:nvPr>
            <p:ph type="title"/>
          </p:nvPr>
        </p:nvSpPr>
        <p:spPr/>
        <p:txBody>
          <a:bodyPr>
            <a:normAutofit/>
          </a:bodyPr>
          <a:lstStyle/>
          <a:p>
            <a:pPr algn="ctr" eaLnBrk="1" hangingPunct="1"/>
            <a:r>
              <a:rPr lang="en-US" altLang="en-US" sz="5400" b="1" u="sng" dirty="0">
                <a:latin typeface="Calibri" panose="020F0502020204030204" pitchFamily="34" charset="0"/>
                <a:ea typeface="Calibri" panose="020F0502020204030204" pitchFamily="34" charset="0"/>
                <a:cs typeface="Calibri" panose="020F0502020204030204" pitchFamily="34" charset="0"/>
              </a:rPr>
              <a:t>In Each Generation</a:t>
            </a:r>
          </a:p>
        </p:txBody>
      </p:sp>
      <p:sp>
        <p:nvSpPr>
          <p:cNvPr id="15363" name="Rectangle 3">
            <a:extLst>
              <a:ext uri="{FF2B5EF4-FFF2-40B4-BE49-F238E27FC236}">
                <a16:creationId xmlns:a16="http://schemas.microsoft.com/office/drawing/2014/main" id="{A055CEA6-5F49-BB2E-AFC0-5D552388BFFD}"/>
              </a:ext>
            </a:extLst>
          </p:cNvPr>
          <p:cNvSpPr>
            <a:spLocks noGrp="1" noChangeArrowheads="1"/>
          </p:cNvSpPr>
          <p:nvPr>
            <p:ph type="body" idx="1"/>
          </p:nvPr>
        </p:nvSpPr>
        <p:spPr>
          <a:xfrm>
            <a:off x="1143000" y="1981200"/>
            <a:ext cx="8839200" cy="4718185"/>
          </a:xfrm>
        </p:spPr>
        <p:txBody>
          <a:bodyPr>
            <a:normAutofit/>
          </a:bodyPr>
          <a:lstStyle/>
          <a:p>
            <a:pPr marL="0" indent="0">
              <a:buNone/>
            </a:pPr>
            <a:r>
              <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rPr>
              <a:t>In each generation, they stand against us to destroy us, but the Holy One, blessed be He, rescues us from their hand.</a:t>
            </a:r>
          </a:p>
          <a:p>
            <a:pPr marL="0" indent="0">
              <a:buNone/>
            </a:pPr>
            <a:endPar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rPr>
              <a:t>In each and every generation, a person is obligated to see himself as if he left Egypt, as it is stated (Exodus 13:8).</a:t>
            </a:r>
          </a:p>
          <a:p>
            <a:pPr marL="0" indent="0">
              <a:buNone/>
            </a:pPr>
            <a:endPar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rPr>
              <a:t>So it shall be, when your son asks you in time to come, saying, ‘What is this?’ that you shall say to him, ‘By strength of hand the Lord brought us out of Egypt, out of the house of bondage (Exodus 13:14).</a:t>
            </a:r>
          </a:p>
          <a:p>
            <a:pPr marL="0" indent="0">
              <a:buNone/>
            </a:pPr>
            <a:endPar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518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707325"/>
            <a:ext cx="8549641" cy="848309"/>
          </a:xfrm>
          <a:prstGeom prst="rect">
            <a:avLst/>
          </a:prstGeom>
        </p:spPr>
        <p:txBody>
          <a:bodyPr vert="horz" wrap="square" lIns="0" tIns="17145" rIns="0" bIns="0" rtlCol="0">
            <a:spAutoFit/>
          </a:bodyPr>
          <a:lstStyle/>
          <a:p>
            <a:pPr marL="919480" algn="ctr">
              <a:lnSpc>
                <a:spcPct val="100000"/>
              </a:lnSpc>
              <a:spcBef>
                <a:spcPts val="135"/>
              </a:spcBef>
            </a:pPr>
            <a:r>
              <a:rPr sz="5400" b="1" u="sng" dirty="0">
                <a:latin typeface="Calibri" panose="020F0502020204030204" pitchFamily="34" charset="0"/>
                <a:ea typeface="Calibri" panose="020F0502020204030204" pitchFamily="34" charset="0"/>
                <a:cs typeface="Calibri" panose="020F0502020204030204" pitchFamily="34" charset="0"/>
              </a:rPr>
              <a:t>4</a:t>
            </a:r>
            <a:r>
              <a:rPr sz="5400" b="1" u="sng" spc="10" dirty="0">
                <a:latin typeface="Calibri" panose="020F0502020204030204" pitchFamily="34" charset="0"/>
                <a:ea typeface="Calibri" panose="020F0502020204030204" pitchFamily="34" charset="0"/>
                <a:cs typeface="Calibri" panose="020F0502020204030204" pitchFamily="34" charset="0"/>
              </a:rPr>
              <a:t> </a:t>
            </a:r>
            <a:r>
              <a:rPr sz="5400" b="1" u="sng" dirty="0">
                <a:latin typeface="Calibri" panose="020F0502020204030204" pitchFamily="34" charset="0"/>
                <a:ea typeface="Calibri" panose="020F0502020204030204" pitchFamily="34" charset="0"/>
                <a:cs typeface="Calibri" panose="020F0502020204030204" pitchFamily="34" charset="0"/>
              </a:rPr>
              <a:t>Aspects</a:t>
            </a:r>
            <a:r>
              <a:rPr sz="5400" b="1" u="sng" spc="10" dirty="0">
                <a:latin typeface="Calibri" panose="020F0502020204030204" pitchFamily="34" charset="0"/>
                <a:ea typeface="Calibri" panose="020F0502020204030204" pitchFamily="34" charset="0"/>
                <a:cs typeface="Calibri" panose="020F0502020204030204" pitchFamily="34" charset="0"/>
              </a:rPr>
              <a:t> </a:t>
            </a:r>
            <a:r>
              <a:rPr lang="en-US" sz="5400" b="1" u="sng" dirty="0">
                <a:latin typeface="Calibri" panose="020F0502020204030204" pitchFamily="34" charset="0"/>
                <a:ea typeface="Calibri" panose="020F0502020204030204" pitchFamily="34" charset="0"/>
                <a:cs typeface="Calibri" panose="020F0502020204030204" pitchFamily="34" charset="0"/>
              </a:rPr>
              <a:t>o</a:t>
            </a:r>
            <a:r>
              <a:rPr sz="5400" b="1" u="sng" dirty="0">
                <a:latin typeface="Calibri" panose="020F0502020204030204" pitchFamily="34" charset="0"/>
                <a:ea typeface="Calibri" panose="020F0502020204030204" pitchFamily="34" charset="0"/>
                <a:cs typeface="Calibri" panose="020F0502020204030204" pitchFamily="34" charset="0"/>
              </a:rPr>
              <a:t>f</a:t>
            </a:r>
            <a:r>
              <a:rPr sz="5400" b="1" u="sng" spc="20" dirty="0">
                <a:latin typeface="Calibri" panose="020F0502020204030204" pitchFamily="34" charset="0"/>
                <a:ea typeface="Calibri" panose="020F0502020204030204" pitchFamily="34" charset="0"/>
                <a:cs typeface="Calibri" panose="020F0502020204030204" pitchFamily="34" charset="0"/>
              </a:rPr>
              <a:t> </a:t>
            </a:r>
            <a:r>
              <a:rPr sz="5400" b="1" u="sng" spc="-10" dirty="0">
                <a:latin typeface="Calibri" panose="020F0502020204030204" pitchFamily="34" charset="0"/>
                <a:ea typeface="Calibri" panose="020F0502020204030204" pitchFamily="34" charset="0"/>
                <a:cs typeface="Calibri" panose="020F0502020204030204" pitchFamily="34" charset="0"/>
              </a:rPr>
              <a:t>Passover</a:t>
            </a:r>
          </a:p>
        </p:txBody>
      </p:sp>
      <p:sp>
        <p:nvSpPr>
          <p:cNvPr id="3" name="object 3"/>
          <p:cNvSpPr txBox="1"/>
          <p:nvPr/>
        </p:nvSpPr>
        <p:spPr>
          <a:xfrm>
            <a:off x="590814" y="1899881"/>
            <a:ext cx="8491220" cy="4972514"/>
          </a:xfrm>
          <a:prstGeom prst="rect">
            <a:avLst/>
          </a:prstGeom>
        </p:spPr>
        <p:txBody>
          <a:bodyPr vert="horz" wrap="square" lIns="0" tIns="14604" rIns="0" bIns="0" rtlCol="0">
            <a:spAutoFit/>
          </a:bodyPr>
          <a:lstStyle/>
          <a:p>
            <a:pPr marL="391795" indent="-379095">
              <a:lnSpc>
                <a:spcPct val="100000"/>
              </a:lnSpc>
              <a:spcBef>
                <a:spcPts val="114"/>
              </a:spcBef>
              <a:buChar char="•"/>
              <a:tabLst>
                <a:tab pos="391795" algn="l"/>
              </a:tabLst>
            </a:pPr>
            <a:r>
              <a:rPr sz="3600" u="sng"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Historically</a:t>
            </a:r>
            <a:r>
              <a:rPr sz="3600" spc="-15"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a:t>
            </a:r>
            <a:r>
              <a:rPr sz="3600" spc="5"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The</a:t>
            </a:r>
            <a:r>
              <a:rPr sz="3600" spc="-20"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Passover</a:t>
            </a:r>
            <a:r>
              <a:rPr sz="3600" spc="-15"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in</a:t>
            </a:r>
            <a:r>
              <a:rPr sz="3600" spc="10" dirty="0">
                <a:latin typeface="Calibri" panose="020F0502020204030204" pitchFamily="34" charset="0"/>
                <a:ea typeface="Calibri" panose="020F0502020204030204" pitchFamily="34" charset="0"/>
                <a:cs typeface="Calibri" panose="020F0502020204030204" pitchFamily="34" charset="0"/>
              </a:rPr>
              <a:t> </a:t>
            </a:r>
            <a:r>
              <a:rPr sz="3600" spc="-10" dirty="0">
                <a:latin typeface="Calibri" panose="020F0502020204030204" pitchFamily="34" charset="0"/>
                <a:ea typeface="Calibri" panose="020F0502020204030204" pitchFamily="34" charset="0"/>
                <a:cs typeface="Calibri" panose="020F0502020204030204" pitchFamily="34" charset="0"/>
              </a:rPr>
              <a:t>Exodus</a:t>
            </a:r>
            <a:r>
              <a:rPr lang="en-US" sz="3600" spc="-10" dirty="0">
                <a:latin typeface="Calibri" panose="020F0502020204030204" pitchFamily="34" charset="0"/>
                <a:ea typeface="Calibri" panose="020F0502020204030204" pitchFamily="34" charset="0"/>
                <a:cs typeface="Calibri" panose="020F0502020204030204" pitchFamily="34" charset="0"/>
              </a:rPr>
              <a:t> (Exodus 12:1-20)</a:t>
            </a:r>
            <a:endParaRPr sz="36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075"/>
              </a:spcBef>
              <a:buFont typeface="Arial"/>
              <a:buChar char="•"/>
            </a:pPr>
            <a:endParaRPr sz="3600" dirty="0">
              <a:latin typeface="Calibri" panose="020F0502020204030204" pitchFamily="34" charset="0"/>
              <a:ea typeface="Calibri" panose="020F0502020204030204" pitchFamily="34" charset="0"/>
              <a:cs typeface="Calibri" panose="020F0502020204030204" pitchFamily="34" charset="0"/>
            </a:endParaRPr>
          </a:p>
          <a:p>
            <a:pPr marL="391795" indent="-379095">
              <a:lnSpc>
                <a:spcPct val="100000"/>
              </a:lnSpc>
              <a:buChar char="•"/>
              <a:tabLst>
                <a:tab pos="391795" algn="l"/>
              </a:tabLst>
            </a:pPr>
            <a:r>
              <a:rPr sz="3600" u="sng"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Culturally</a:t>
            </a:r>
            <a:r>
              <a:rPr sz="3600" spc="-45"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a:t>
            </a:r>
            <a:r>
              <a:rPr sz="3600" spc="20"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The</a:t>
            </a:r>
            <a:r>
              <a:rPr sz="3600" spc="-15"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Jewish</a:t>
            </a:r>
            <a:r>
              <a:rPr sz="3600" spc="-15" dirty="0">
                <a:latin typeface="Calibri" panose="020F0502020204030204" pitchFamily="34" charset="0"/>
                <a:ea typeface="Calibri" panose="020F0502020204030204" pitchFamily="34" charset="0"/>
                <a:cs typeface="Calibri" panose="020F0502020204030204" pitchFamily="34" charset="0"/>
              </a:rPr>
              <a:t> </a:t>
            </a:r>
            <a:r>
              <a:rPr sz="3600" spc="-10" dirty="0">
                <a:latin typeface="Calibri" panose="020F0502020204030204" pitchFamily="34" charset="0"/>
                <a:ea typeface="Calibri" panose="020F0502020204030204" pitchFamily="34" charset="0"/>
                <a:cs typeface="Calibri" panose="020F0502020204030204" pitchFamily="34" charset="0"/>
              </a:rPr>
              <a:t>Seder</a:t>
            </a:r>
            <a:endParaRPr sz="36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905"/>
              </a:spcBef>
              <a:buFont typeface="Arial"/>
              <a:buChar char="•"/>
            </a:pPr>
            <a:endParaRPr sz="3600" dirty="0">
              <a:latin typeface="Calibri" panose="020F0502020204030204" pitchFamily="34" charset="0"/>
              <a:ea typeface="Calibri" panose="020F0502020204030204" pitchFamily="34" charset="0"/>
              <a:cs typeface="Calibri" panose="020F0502020204030204" pitchFamily="34" charset="0"/>
            </a:endParaRPr>
          </a:p>
          <a:p>
            <a:pPr marL="391795" indent="-379095">
              <a:lnSpc>
                <a:spcPct val="100000"/>
              </a:lnSpc>
              <a:buChar char="•"/>
              <a:tabLst>
                <a:tab pos="391795" algn="l"/>
              </a:tabLst>
            </a:pPr>
            <a:r>
              <a:rPr sz="3600" u="sng"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Prophetically</a:t>
            </a:r>
            <a:r>
              <a:rPr sz="3600" spc="-15"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a:t>
            </a:r>
            <a:r>
              <a:rPr sz="3600" spc="-20"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The</a:t>
            </a:r>
            <a:r>
              <a:rPr sz="3600" spc="-25"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Messianic </a:t>
            </a:r>
            <a:r>
              <a:rPr sz="3600" spc="-10" dirty="0">
                <a:latin typeface="Calibri" panose="020F0502020204030204" pitchFamily="34" charset="0"/>
                <a:ea typeface="Calibri" panose="020F0502020204030204" pitchFamily="34" charset="0"/>
                <a:cs typeface="Calibri" panose="020F0502020204030204" pitchFamily="34" charset="0"/>
              </a:rPr>
              <a:t>Fulfillment</a:t>
            </a:r>
            <a:endParaRPr sz="36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075"/>
              </a:spcBef>
              <a:buFont typeface="Arial"/>
              <a:buChar char="•"/>
            </a:pPr>
            <a:endParaRPr sz="3600" dirty="0">
              <a:latin typeface="Calibri" panose="020F0502020204030204" pitchFamily="34" charset="0"/>
              <a:ea typeface="Calibri" panose="020F0502020204030204" pitchFamily="34" charset="0"/>
              <a:cs typeface="Calibri" panose="020F0502020204030204" pitchFamily="34" charset="0"/>
            </a:endParaRPr>
          </a:p>
          <a:p>
            <a:pPr marL="391795" indent="-379095">
              <a:lnSpc>
                <a:spcPct val="100000"/>
              </a:lnSpc>
              <a:buChar char="•"/>
              <a:tabLst>
                <a:tab pos="391795" algn="l"/>
              </a:tabLst>
            </a:pPr>
            <a:r>
              <a:rPr sz="3600" u="sng"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The Last</a:t>
            </a:r>
            <a:r>
              <a:rPr sz="3600" u="sng" spc="-3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sz="3600" u="sng"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Supper</a:t>
            </a:r>
            <a:r>
              <a:rPr sz="3600" spc="-15" dirty="0">
                <a:latin typeface="Calibri" panose="020F0502020204030204" pitchFamily="34" charset="0"/>
                <a:ea typeface="Calibri" panose="020F0502020204030204" pitchFamily="34" charset="0"/>
                <a:cs typeface="Calibri" panose="020F0502020204030204" pitchFamily="34" charset="0"/>
              </a:rPr>
              <a:t> </a:t>
            </a:r>
            <a:r>
              <a:rPr sz="3600" dirty="0">
                <a:latin typeface="Calibri" panose="020F0502020204030204" pitchFamily="34" charset="0"/>
                <a:ea typeface="Calibri" panose="020F0502020204030204" pitchFamily="34" charset="0"/>
                <a:cs typeface="Calibri" panose="020F0502020204030204" pitchFamily="34" charset="0"/>
              </a:rPr>
              <a:t>–</a:t>
            </a:r>
            <a:r>
              <a:rPr sz="3600" spc="-20" dirty="0">
                <a:latin typeface="Calibri" panose="020F0502020204030204" pitchFamily="34" charset="0"/>
                <a:ea typeface="Calibri" panose="020F0502020204030204" pitchFamily="34" charset="0"/>
                <a:cs typeface="Calibri" panose="020F0502020204030204" pitchFamily="34" charset="0"/>
              </a:rPr>
              <a:t> </a:t>
            </a:r>
            <a:r>
              <a:rPr lang="en-US" sz="3600" dirty="0">
                <a:latin typeface="Calibri" panose="020F0502020204030204" pitchFamily="34" charset="0"/>
                <a:ea typeface="Calibri" panose="020F0502020204030204" pitchFamily="34" charset="0"/>
                <a:cs typeface="Calibri" panose="020F0502020204030204" pitchFamily="34" charset="0"/>
              </a:rPr>
              <a:t>Yeshua</a:t>
            </a:r>
            <a:r>
              <a:rPr sz="3600" dirty="0">
                <a:latin typeface="Calibri" panose="020F0502020204030204" pitchFamily="34" charset="0"/>
                <a:ea typeface="Calibri" panose="020F0502020204030204" pitchFamily="34" charset="0"/>
                <a:cs typeface="Calibri" panose="020F0502020204030204" pitchFamily="34" charset="0"/>
              </a:rPr>
              <a:t>’s </a:t>
            </a:r>
            <a:r>
              <a:rPr sz="3600" spc="-10" dirty="0">
                <a:latin typeface="Calibri" panose="020F0502020204030204" pitchFamily="34" charset="0"/>
                <a:ea typeface="Calibri" panose="020F0502020204030204" pitchFamily="34" charset="0"/>
                <a:cs typeface="Calibri" panose="020F0502020204030204" pitchFamily="34" charset="0"/>
              </a:rPr>
              <a:t>Observance</a:t>
            </a:r>
            <a:endParaRPr sz="3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AF57811-3E1B-8B7A-4554-EB38427C260B}"/>
              </a:ext>
            </a:extLst>
          </p:cNvPr>
          <p:cNvSpPr>
            <a:spLocks noGrp="1" noChangeArrowheads="1"/>
          </p:cNvSpPr>
          <p:nvPr>
            <p:ph type="title"/>
          </p:nvPr>
        </p:nvSpPr>
        <p:spPr/>
        <p:txBody>
          <a:bodyPr>
            <a:normAutofit/>
          </a:bodyPr>
          <a:lstStyle/>
          <a:p>
            <a:pPr algn="ctr" eaLnBrk="1" hangingPunct="1"/>
            <a:r>
              <a:rPr lang="en-US" altLang="en-US" sz="5400" b="1" u="sng" dirty="0">
                <a:latin typeface="Calibri" panose="020F0502020204030204" pitchFamily="34" charset="0"/>
                <a:ea typeface="Calibri" panose="020F0502020204030204" pitchFamily="34" charset="0"/>
                <a:cs typeface="Calibri" panose="020F0502020204030204" pitchFamily="34" charset="0"/>
              </a:rPr>
              <a:t>Palm Sunday</a:t>
            </a:r>
          </a:p>
        </p:txBody>
      </p:sp>
      <p:sp>
        <p:nvSpPr>
          <p:cNvPr id="15363" name="Rectangle 3">
            <a:extLst>
              <a:ext uri="{FF2B5EF4-FFF2-40B4-BE49-F238E27FC236}">
                <a16:creationId xmlns:a16="http://schemas.microsoft.com/office/drawing/2014/main" id="{A055CEA6-5F49-BB2E-AFC0-5D552388BFFD}"/>
              </a:ext>
            </a:extLst>
          </p:cNvPr>
          <p:cNvSpPr>
            <a:spLocks noGrp="1" noChangeArrowheads="1"/>
          </p:cNvSpPr>
          <p:nvPr>
            <p:ph type="body" idx="1"/>
          </p:nvPr>
        </p:nvSpPr>
        <p:spPr>
          <a:xfrm>
            <a:off x="1143000" y="1981200"/>
            <a:ext cx="8839200" cy="4718185"/>
          </a:xfrm>
        </p:spPr>
        <p:txBody>
          <a:bodyPr>
            <a:normAutofit/>
          </a:bodyPr>
          <a:lstStyle/>
          <a:p>
            <a:pPr marL="0" indent="0">
              <a:buNone/>
            </a:pPr>
            <a:r>
              <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rPr>
              <a:t>Speak to all the congregation of Israel, saying: ‘</a:t>
            </a:r>
            <a:r>
              <a:rPr lang="en-US" sz="2640" u="sng" dirty="0">
                <a:solidFill>
                  <a:srgbClr val="000000"/>
                </a:solidFill>
                <a:latin typeface="Calibri" panose="020F0502020204030204" pitchFamily="34" charset="0"/>
                <a:ea typeface="Calibri" panose="020F0502020204030204" pitchFamily="34" charset="0"/>
                <a:cs typeface="Calibri" panose="020F0502020204030204" pitchFamily="34" charset="0"/>
              </a:rPr>
              <a:t>On the tenth of this month every man shall take for himself a lamb,</a:t>
            </a:r>
            <a:r>
              <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rPr>
              <a:t> according to the house of his father, a lamb for a household. And if the household is too small for the lamb, let him and his neighbor next to his house take it according to the number of the persons; according to each man’s need you shall make your count for the lamb. Your lamb shall be without blemish, a male of the first year. You may take it from the sheep or from the goats. </a:t>
            </a:r>
            <a:r>
              <a:rPr lang="en-US" sz="2640" u="sng" dirty="0">
                <a:solidFill>
                  <a:srgbClr val="000000"/>
                </a:solidFill>
                <a:latin typeface="Calibri" panose="020F0502020204030204" pitchFamily="34" charset="0"/>
                <a:ea typeface="Calibri" panose="020F0502020204030204" pitchFamily="34" charset="0"/>
                <a:cs typeface="Calibri" panose="020F0502020204030204" pitchFamily="34" charset="0"/>
              </a:rPr>
              <a:t>Now you shall keep it until the fourteenth day of the same month. Then the whole assembly of the congregation of Israel shall kill it at twilight</a:t>
            </a:r>
            <a:r>
              <a:rPr lang="en-US" sz="2640" dirty="0">
                <a:solidFill>
                  <a:srgbClr val="000000"/>
                </a:solidFill>
                <a:latin typeface="Calibri" panose="020F0502020204030204" pitchFamily="34" charset="0"/>
                <a:ea typeface="Calibri" panose="020F0502020204030204" pitchFamily="34" charset="0"/>
                <a:cs typeface="Calibri" panose="020F0502020204030204" pitchFamily="34" charset="0"/>
              </a:rPr>
              <a:t>. (Exodus 12:3-6)</a:t>
            </a:r>
          </a:p>
        </p:txBody>
      </p:sp>
    </p:spTree>
    <p:extLst>
      <p:ext uri="{BB962C8B-B14F-4D97-AF65-F5344CB8AC3E}">
        <p14:creationId xmlns:p14="http://schemas.microsoft.com/office/powerpoint/2010/main" val="20360763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24363</TotalTime>
  <Words>3369</Words>
  <Application>Microsoft Office PowerPoint</Application>
  <PresentationFormat>Custom</PresentationFormat>
  <Paragraphs>176</Paragraphs>
  <Slides>40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Gothic</vt:lpstr>
      <vt:lpstr>Gill Sans</vt:lpstr>
      <vt:lpstr>Wingdings</vt:lpstr>
      <vt:lpstr>Wingdings 3</vt:lpstr>
      <vt:lpstr>Wisp</vt:lpstr>
      <vt:lpstr>    Yeshua in the Passover  Michael Natt</vt:lpstr>
      <vt:lpstr>Leviticus 23:1-2</vt:lpstr>
      <vt:lpstr>The Biblical Calendar</vt:lpstr>
      <vt:lpstr>Exodus 12</vt:lpstr>
      <vt:lpstr>Exodus 12</vt:lpstr>
      <vt:lpstr>Exodus 12</vt:lpstr>
      <vt:lpstr>In Each Generation</vt:lpstr>
      <vt:lpstr>4 Aspects of Passover</vt:lpstr>
      <vt:lpstr>Palm Sunday</vt:lpstr>
      <vt:lpstr>Three Days and Three Nights</vt:lpstr>
      <vt:lpstr>PowerPoint Presentation</vt:lpstr>
      <vt:lpstr>PowerPoint Presentation</vt:lpstr>
      <vt:lpstr>The Feast of Firstfruits </vt:lpstr>
      <vt:lpstr>Preparation</vt:lpstr>
      <vt:lpstr>Lighting Candles</vt:lpstr>
      <vt:lpstr>PowerPoint Presentation</vt:lpstr>
      <vt:lpstr>PowerPoint Presentation</vt:lpstr>
      <vt:lpstr>4 Cups Of Wine</vt:lpstr>
      <vt:lpstr>The First Washing of Hands</vt:lpstr>
      <vt:lpstr>The Seder Plate</vt:lpstr>
      <vt:lpstr>The Lamb</vt:lpstr>
      <vt:lpstr>Fulfilled Prophecy (Down To the Bone)</vt:lpstr>
      <vt:lpstr>        Parsley</vt:lpstr>
      <vt:lpstr>Bitter Herbs</vt:lpstr>
      <vt:lpstr>Charoseth</vt:lpstr>
      <vt:lpstr>Unleavened Bread</vt:lpstr>
      <vt:lpstr>PowerPoint Presentation</vt:lpstr>
      <vt:lpstr>The 4 Questions: </vt:lpstr>
      <vt:lpstr>PowerPoint Presentation</vt:lpstr>
      <vt:lpstr>Judgment Against Satan</vt:lpstr>
      <vt:lpstr>Dayenu (It is enough for us!)</vt:lpstr>
      <vt:lpstr>PowerPoint Presentation</vt:lpstr>
      <vt:lpstr>PowerPoint Presentation</vt:lpstr>
      <vt:lpstr>PowerPoint Presentation</vt:lpstr>
      <vt:lpstr>The Importance Of The Blood</vt:lpstr>
      <vt:lpstr>The New Covenant</vt:lpstr>
      <vt:lpstr>An Everlasting Ordinance</vt:lpstr>
      <vt:lpstr>The Hallel</vt:lpstr>
      <vt:lpstr>PowerPoint Presentation</vt:lpstr>
      <vt:lpstr>        Next Year in Jerusalem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Christ In The Passover - McCracken</dc:title>
  <cp:lastModifiedBy>Michael Natt</cp:lastModifiedBy>
  <cp:revision>68</cp:revision>
  <cp:lastPrinted>2024-04-17T23:04:50Z</cp:lastPrinted>
  <dcterms:created xsi:type="dcterms:W3CDTF">2024-03-10T21:44:19Z</dcterms:created>
  <dcterms:modified xsi:type="dcterms:W3CDTF">2025-03-15T22:41:52Z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2024-03-02T00:00:00Z</vt:filetime>
  </property>
  <property fmtid="{D5CDD505-2E9C-101B-9397-08002B2CF9AE}" pid="3" name="LastSaved">
    <vt:filetime>2024-03-10T00:00:00Z</vt:filetime>
  </property>
  <property fmtid="{D5CDD505-2E9C-101B-9397-08002B2CF9AE}" pid="4" name="Producer">
    <vt:lpwstr>Microsoft: Print To PDF</vt:lpwstr>
  </property>
</Properties>
</file>