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7" r:id="rId4"/>
    <p:sldId id="263" r:id="rId5"/>
    <p:sldId id="258" r:id="rId6"/>
    <p:sldId id="264" r:id="rId7"/>
    <p:sldId id="260" r:id="rId8"/>
    <p:sldId id="266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BBB09E-F60A-D4CE-5BBF-2C9568DF6565}" name="Jeanne Landry" initials="JL" userId="228e6574a50b6e0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05A38-9376-4888-947C-F05267C33838}" v="2" dt="2023-12-03T17:22:10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Dickson" userId="87296b7c2724053a" providerId="LiveId" clId="{91705A38-9376-4888-947C-F05267C33838}"/>
    <pc:docChg chg="modSld">
      <pc:chgData name="Anita Dickson" userId="87296b7c2724053a" providerId="LiveId" clId="{91705A38-9376-4888-947C-F05267C33838}" dt="2023-12-03T17:22:10.383" v="1" actId="14826"/>
      <pc:docMkLst>
        <pc:docMk/>
      </pc:docMkLst>
      <pc:sldChg chg="modSp">
        <pc:chgData name="Anita Dickson" userId="87296b7c2724053a" providerId="LiveId" clId="{91705A38-9376-4888-947C-F05267C33838}" dt="2023-12-03T17:22:10.383" v="1" actId="14826"/>
        <pc:sldMkLst>
          <pc:docMk/>
          <pc:sldMk cId="1275501183" sldId="257"/>
        </pc:sldMkLst>
        <pc:picChg chg="mod">
          <ac:chgData name="Anita Dickson" userId="87296b7c2724053a" providerId="LiveId" clId="{91705A38-9376-4888-947C-F05267C33838}" dt="2023-12-03T17:22:10.383" v="1" actId="14826"/>
          <ac:picMkLst>
            <pc:docMk/>
            <pc:sldMk cId="1275501183" sldId="257"/>
            <ac:picMk id="7" creationId="{0367D6C9-6EAA-CC38-E9BA-37757B9137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C713A-A10F-4B78-8D61-B1CE8C01081A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7E5B6-71E1-45A3-8162-8D9297ACD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7E5B6-71E1-45A3-8162-8D9297ACDD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1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orc.com/2018/09/peaceful-examples-of-sunset-photograph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iantart.com/haaay/art/Peaceful-river-35934120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international-peace-day-concept-god-s-hand-help-christian-background-eucharist-therapy-bless-helping-repent-catholic-easter-image12414018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9152&amp;picture=agend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help-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ona@peacefulpassings.ca" TargetMode="External"/><Relationship Id="rId2" Type="http://schemas.openxmlformats.org/officeDocument/2006/relationships/hyperlink" Target="mailto:anita@peacefulpassingsdoula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ock-free.org/contact-us.html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EBD8-62BB-AC44-AD5E-5F2A233CE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418522"/>
            <a:ext cx="8825658" cy="2677648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Peaceful Passing Doulas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194C-047C-0643-AE7C-00D7C99B4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096170"/>
            <a:ext cx="8825658" cy="861420"/>
          </a:xfrm>
        </p:spPr>
        <p:txBody>
          <a:bodyPr/>
          <a:lstStyle/>
          <a:p>
            <a:r>
              <a:rPr lang="en-US" dirty="0"/>
              <a:t>Conversations and support on the final journey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E24D6-C4F7-40E5-70AA-BFB3C393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3600" y="795130"/>
            <a:ext cx="2355574" cy="3120831"/>
          </a:xfrm>
          <a:prstGeom prst="foldedCorner">
            <a:avLst/>
          </a:prstGeom>
        </p:spPr>
      </p:pic>
    </p:spTree>
    <p:extLst>
      <p:ext uri="{BB962C8B-B14F-4D97-AF65-F5344CB8AC3E}">
        <p14:creationId xmlns:p14="http://schemas.microsoft.com/office/powerpoint/2010/main" val="93108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6919-22BB-324A-B1D0-1C197C2E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2" y="937423"/>
            <a:ext cx="8761413" cy="706964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Peaceful Passing Doulas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94A6-935F-1D46-A430-FA49185D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86" y="2468032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           </a:t>
            </a:r>
            <a:r>
              <a:rPr lang="en-US" sz="2000" b="1" i="1" dirty="0"/>
              <a:t>Like a river that flows, one day we all become the ocean.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D8A88-5D71-F421-B7BD-C9F17207B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30962" y="1469377"/>
            <a:ext cx="2793482" cy="1754774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1ABA53-2D1E-A9A2-5BDF-15436D4CF15C}"/>
              </a:ext>
            </a:extLst>
          </p:cNvPr>
          <p:cNvSpPr txBox="1"/>
          <p:nvPr/>
        </p:nvSpPr>
        <p:spPr>
          <a:xfrm>
            <a:off x="567556" y="3408358"/>
            <a:ext cx="11056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may be familiar with the definition of a doula as a person trained to advise, inform and offer emotional and physical comfort.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word ‘doula’ comes from the Greek word </a:t>
            </a:r>
            <a:r>
              <a:rPr lang="en-US" dirty="0" err="1"/>
              <a:t>doulē</a:t>
            </a:r>
            <a:r>
              <a:rPr lang="en-US" dirty="0"/>
              <a:t>, which translates to helper or maidservant.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End-of-Life Doulas are trained care-givers offering support for a person’s end-of-life journey. For some, this journey can be a difficult experience and for others, it can be a time of great relief and even joy. </a:t>
            </a:r>
          </a:p>
          <a:p>
            <a:endParaRPr lang="en-US" dirty="0"/>
          </a:p>
          <a:p>
            <a:r>
              <a:rPr lang="en-US" dirty="0"/>
              <a:t>Each person needs to chart their own path and End-of-Life Doulas can help make this journey peaceful.</a:t>
            </a:r>
          </a:p>
        </p:txBody>
      </p:sp>
    </p:spTree>
    <p:extLst>
      <p:ext uri="{BB962C8B-B14F-4D97-AF65-F5344CB8AC3E}">
        <p14:creationId xmlns:p14="http://schemas.microsoft.com/office/powerpoint/2010/main" val="288356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811E-DC06-064C-BD9E-36D7083A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47DF-B00C-A242-83DA-106C88D8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pPr marL="185166" indent="-185166" defTabSz="246888">
              <a:spcBef>
                <a:spcPts val="540"/>
              </a:spcBef>
            </a:pPr>
            <a:r>
              <a:rPr lang="en-US" b="1" i="0" kern="1200">
                <a:latin typeface="+mn-lt"/>
                <a:ea typeface="+mn-ea"/>
                <a:cs typeface="+mn-cs"/>
              </a:rPr>
              <a:t>Anita Dickson </a:t>
            </a:r>
            <a:r>
              <a:rPr lang="en-US" b="0" i="0" kern="1200">
                <a:latin typeface="+mn-lt"/>
                <a:ea typeface="+mn-ea"/>
                <a:cs typeface="+mn-cs"/>
              </a:rPr>
              <a:t>– Licensed Practical Nurse with 25 years experience working in the Emergency Room, Palliative/Hospice, Tertiary Palliative and across all acute care units.</a:t>
            </a:r>
          </a:p>
          <a:p>
            <a:pPr marL="216027" lvl="1" indent="0" defTabSz="246888">
              <a:spcBef>
                <a:spcPts val="540"/>
              </a:spcBef>
              <a:buNone/>
            </a:pPr>
            <a:r>
              <a:rPr lang="en-US" b="1" i="0" kern="1200">
                <a:latin typeface="+mn-lt"/>
                <a:ea typeface="+mn-ea"/>
                <a:cs typeface="+mn-cs"/>
              </a:rPr>
              <a:t>“</a:t>
            </a:r>
            <a:r>
              <a:rPr lang="en-US" b="1" i="1" kern="1200">
                <a:latin typeface="+mn-lt"/>
                <a:ea typeface="+mn-ea"/>
                <a:cs typeface="+mn-cs"/>
              </a:rPr>
              <a:t>I became an End-of-Life Doula in February 2022 to enhance my passion of caring for clients at the end of their lives.” </a:t>
            </a:r>
          </a:p>
          <a:p>
            <a:pPr marL="216027" lvl="1" indent="0" defTabSz="246888">
              <a:spcBef>
                <a:spcPts val="540"/>
              </a:spcBef>
              <a:buNone/>
            </a:pPr>
            <a:r>
              <a:rPr lang="en-US" b="0" i="0" kern="1200">
                <a:latin typeface="+mn-lt"/>
                <a:ea typeface="+mn-ea"/>
                <a:cs typeface="+mn-cs"/>
              </a:rPr>
              <a:t>I currently work as a nurse and nursing educator and have practiced in the Lower Mainland, on Vancouver Island and in the Okanagan.  I have taken several palliative courses in addition to my nursing education.</a:t>
            </a:r>
          </a:p>
          <a:p>
            <a:pPr marL="216027" lvl="1" indent="0" defTabSz="246888">
              <a:spcBef>
                <a:spcPts val="540"/>
              </a:spcBef>
              <a:buNone/>
            </a:pPr>
            <a:r>
              <a:rPr lang="en-US" b="0" i="0" kern="1200">
                <a:latin typeface="+mn-lt"/>
                <a:ea typeface="+mn-ea"/>
                <a:cs typeface="+mn-cs"/>
              </a:rPr>
              <a:t>I have helped many clients palliate at home, helping them fulfill their final wishes.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7D6C9-6EAA-CC38-E9BA-37757B91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83" b="6083"/>
          <a:stretch/>
        </p:blipFill>
        <p:spPr>
          <a:xfrm>
            <a:off x="8027013" y="2775951"/>
            <a:ext cx="3067163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07B3B-D9E7-C833-C033-0D74ECC64429}"/>
              </a:ext>
            </a:extLst>
          </p:cNvPr>
          <p:cNvSpPr txBox="1"/>
          <p:nvPr/>
        </p:nvSpPr>
        <p:spPr>
          <a:xfrm>
            <a:off x="4226709" y="1800383"/>
            <a:ext cx="3307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46888">
              <a:spcAft>
                <a:spcPts val="600"/>
              </a:spcAft>
            </a:pPr>
            <a:r>
              <a:rPr lang="en-US" b="1" i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Certified End of Life Doulas</a:t>
            </a:r>
            <a:endParaRPr lang="en-US" sz="3600" b="1" i="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0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284E-D1DC-DD0D-0A30-F03DF49D6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8758" y="2895019"/>
            <a:ext cx="7941766" cy="3074156"/>
          </a:xfrm>
        </p:spPr>
        <p:txBody>
          <a:bodyPr>
            <a:noAutofit/>
          </a:bodyPr>
          <a:lstStyle/>
          <a:p>
            <a:pPr marL="305181" indent="-305181" defTabSz="406908">
              <a:spcBef>
                <a:spcPts val="890"/>
              </a:spcBef>
            </a:pPr>
            <a:r>
              <a:rPr lang="en-US" sz="1602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Iona </a:t>
            </a:r>
            <a:r>
              <a:rPr lang="en-US" sz="1602" b="1" i="0" kern="120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Reitsma</a:t>
            </a:r>
            <a:r>
              <a:rPr lang="en-US" sz="1602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2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– Certified End-of-Life Doula.  Iona has 5 years of experience working as a volunteer in Hospice and in the community.  </a:t>
            </a:r>
          </a:p>
          <a:p>
            <a:pPr marL="356045" lvl="1" indent="0" defTabSz="406908">
              <a:spcBef>
                <a:spcPts val="890"/>
              </a:spcBef>
              <a:buNone/>
            </a:pPr>
            <a:r>
              <a:rPr lang="en-US" sz="1424" b="1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CA" sz="1424" b="1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My passion for end-of-life care comes from the heart and knowing these hard conversations are a necessity</a:t>
            </a:r>
            <a:r>
              <a:rPr lang="en-US" sz="1424" b="1" i="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.”</a:t>
            </a:r>
          </a:p>
          <a:p>
            <a:pPr marL="356045" lvl="1" indent="0" defTabSz="406908">
              <a:spcBef>
                <a:spcPts val="890"/>
              </a:spcBef>
              <a:buNone/>
            </a:pPr>
            <a:r>
              <a:rPr lang="en-US" sz="1602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 took the Douglas College Doula course in 2019.  I was already a COHA Volunteer. The latter has had me volunteering at Hospice House in many different capacities as well as connecting with clients in the Community. </a:t>
            </a:r>
          </a:p>
          <a:p>
            <a:pPr marL="356045" lvl="1" indent="0" defTabSz="406908">
              <a:spcBef>
                <a:spcPts val="890"/>
              </a:spcBef>
              <a:buNone/>
            </a:pPr>
            <a:r>
              <a:rPr lang="en-US" sz="1602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I am a retired teacher from the UK and have supported both friends and family at end of life and when dealing with palliative diagnosis.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FDEB02-FD8D-E22E-344F-7AC472C8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098" y="891263"/>
            <a:ext cx="7883954" cy="636161"/>
          </a:xfrm>
        </p:spPr>
        <p:txBody>
          <a:bodyPr/>
          <a:lstStyle/>
          <a:p>
            <a:pPr defTabSz="406908"/>
            <a:r>
              <a:rPr lang="en-US" sz="3204" b="1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Who We Are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5B956-3864-FA11-B5F3-3013F56DA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670" y="455920"/>
            <a:ext cx="2410194" cy="2439099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F0E6DE-2669-581D-BB6A-61894E084534}"/>
              </a:ext>
            </a:extLst>
          </p:cNvPr>
          <p:cNvSpPr txBox="1"/>
          <p:nvPr/>
        </p:nvSpPr>
        <p:spPr>
          <a:xfrm>
            <a:off x="3008757" y="1662655"/>
            <a:ext cx="5486973" cy="42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06908">
              <a:spcAft>
                <a:spcPts val="600"/>
              </a:spcAft>
            </a:pPr>
            <a:r>
              <a:rPr lang="en-US" sz="2136" b="1" i="1" kern="1200" dirty="0">
                <a:latin typeface="+mn-lt"/>
                <a:ea typeface="+mn-ea"/>
                <a:cs typeface="+mn-cs"/>
              </a:rPr>
              <a:t>Certified End of Life Doulas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6209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7A05C-699D-434D-A8E5-C2D3035F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53143"/>
            <a:ext cx="8761413" cy="102748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7A5A3-F750-CF4B-9F12-FE4157008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here to help and offer a no-obligation, free 30-minute consultation.</a:t>
            </a:r>
          </a:p>
          <a:p>
            <a:r>
              <a:rPr lang="en-US" dirty="0"/>
              <a:t>We assist each person with their end-of-life planning.</a:t>
            </a:r>
          </a:p>
          <a:p>
            <a:r>
              <a:rPr lang="en-US" dirty="0"/>
              <a:t>We help navigate what can appear to be a confusing health care system and put them in touch with the appropriate professionals and resources.</a:t>
            </a:r>
          </a:p>
          <a:p>
            <a:r>
              <a:rPr lang="en-US" dirty="0"/>
              <a:t>We can help facilitate what can be difficult conversations with family and loved ones. We can help those involved understand what to expect as the journey unfolds.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07BB6-F969-5CEF-DAF3-8BF2A194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71381" y="4711899"/>
            <a:ext cx="2491409" cy="2230769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9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8ED41-D682-5047-3839-677BC54BF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465" y="2630155"/>
            <a:ext cx="8825659" cy="34163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800" b="1" i="1"/>
              <a:t>Peaceful Doulas will send a summary after the consultation providing: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i="1"/>
              <a:t>A short summary of the main wishes expressed during the consultation.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i="1"/>
              <a:t>A scale of the services which can be offered depending on the support network the person requires.</a:t>
            </a: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E05EA-D49A-41F5-0AA1-34D99B0DC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897" y="4856891"/>
            <a:ext cx="2998574" cy="1613930"/>
          </a:xfrm>
          <a:prstGeom prst="flowChartMultidocumen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103C70-0449-F820-47B3-DBBFC429758C}"/>
              </a:ext>
            </a:extLst>
          </p:cNvPr>
          <p:cNvSpPr txBox="1"/>
          <p:nvPr/>
        </p:nvSpPr>
        <p:spPr>
          <a:xfrm>
            <a:off x="1400433" y="636542"/>
            <a:ext cx="85261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>
                <a:solidFill>
                  <a:schemeClr val="bg1"/>
                </a:solidFill>
              </a:rPr>
              <a:t>What happens after the 30-minute consultation….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002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91848-D6F3-164E-8DBA-60153F7E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can help with…..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5EE88-B2BD-69E3-CFFB-3BF985F41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951" r="11465" b="2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05A59-0C0B-AB41-9E0B-29F17C59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Anita Dickson </a:t>
            </a:r>
            <a:r>
              <a:rPr lang="en-US" dirty="0">
                <a:solidFill>
                  <a:srgbClr val="FFFFFF"/>
                </a:solidFill>
              </a:rPr>
              <a:t>–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Care System Navigator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Her expertise is in understanding the workings of the Palliative/Hospice system.  Setting up and reviewing care plans for clients, providing respite and vigils. 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Iona </a:t>
            </a:r>
            <a:r>
              <a:rPr lang="en-US" b="1" dirty="0" err="1">
                <a:solidFill>
                  <a:srgbClr val="FFFFFF"/>
                </a:solidFill>
              </a:rPr>
              <a:t>Reitsma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–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 Care Planning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She is experienced in providing presentations and guidance through the process.  Iona is also experienced in respite and vigils. 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2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4" name="Picture 2" descr="Pin on WSRCoC">
            <a:extLst>
              <a:ext uri="{FF2B5EF4-FFF2-40B4-BE49-F238E27FC236}">
                <a16:creationId xmlns:a16="http://schemas.microsoft.com/office/drawing/2014/main" id="{4FAF4CDC-A856-DAC8-6A34-A8AB735957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0"/>
          <a:stretch/>
        </p:blipFill>
        <p:spPr bwMode="auto">
          <a:xfrm>
            <a:off x="3304422" y="643466"/>
            <a:ext cx="794844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8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9B2C-564C-E646-97E7-D2B587AB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19E8-5EF3-E24F-BDB8-2DFBD7E7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To book a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</a:t>
            </a:r>
            <a:r>
              <a:rPr lang="en-US" i="1" dirty="0"/>
              <a:t> 30-minute consultation or f</a:t>
            </a:r>
            <a:r>
              <a:rPr lang="en-US" dirty="0"/>
              <a:t>or further information on the services we offer, please contact:</a:t>
            </a:r>
          </a:p>
          <a:p>
            <a:r>
              <a:rPr lang="en-US" b="1" dirty="0"/>
              <a:t>Anita Dickson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anita@peacefulpassingsdoula.ca</a:t>
            </a:r>
            <a:endParaRPr lang="en-US" dirty="0"/>
          </a:p>
          <a:p>
            <a:r>
              <a:rPr lang="en-US" b="1" dirty="0"/>
              <a:t>Iona </a:t>
            </a:r>
            <a:r>
              <a:rPr lang="en-US" b="1" dirty="0" err="1"/>
              <a:t>Reitsma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iona@peacefulpassingsdoula.ca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C5528-1ECC-343C-4630-A8B6D57D2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78387" y="5058031"/>
            <a:ext cx="3402226" cy="14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11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608</TotalTime>
  <Words>600</Words>
  <Application>Microsoft Office PowerPoint</Application>
  <PresentationFormat>Widescreen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Ion Boardroom</vt:lpstr>
      <vt:lpstr>Peaceful Passing Doulas</vt:lpstr>
      <vt:lpstr>Peaceful Passing Doulas</vt:lpstr>
      <vt:lpstr>Who We Are</vt:lpstr>
      <vt:lpstr>Who We Are</vt:lpstr>
      <vt:lpstr>How we can help</vt:lpstr>
      <vt:lpstr>PowerPoint Presentation</vt:lpstr>
      <vt:lpstr>What we can help with….. </vt:lpstr>
      <vt:lpstr>PowerPoint Presentation</vt:lpstr>
      <vt:lpstr>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Peaceful Passing Doulas</dc:title>
  <dc:creator>Microsoft Office User</dc:creator>
  <cp:lastModifiedBy>Anita Dickson</cp:lastModifiedBy>
  <cp:revision>44</cp:revision>
  <dcterms:created xsi:type="dcterms:W3CDTF">2022-12-29T01:26:40Z</dcterms:created>
  <dcterms:modified xsi:type="dcterms:W3CDTF">2023-12-03T17:22:19Z</dcterms:modified>
</cp:coreProperties>
</file>