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sldIdLst>
    <p:sldId id="256" r:id="rId2"/>
    <p:sldId id="280" r:id="rId3"/>
    <p:sldId id="278" r:id="rId4"/>
    <p:sldId id="279" r:id="rId5"/>
    <p:sldId id="277" r:id="rId6"/>
    <p:sldId id="263" r:id="rId7"/>
    <p:sldId id="262" r:id="rId8"/>
    <p:sldId id="257" r:id="rId9"/>
    <p:sldId id="258" r:id="rId10"/>
    <p:sldId id="259" r:id="rId11"/>
    <p:sldId id="260" r:id="rId12"/>
    <p:sldId id="261"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81" r:id="rId27"/>
    <p:sldId id="282"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3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936C48-5058-41AF-A17E-DB3CA745D1FA}" type="datetimeFigureOut">
              <a:rPr lang="en-US" smtClean="0"/>
              <a:t>9/16/2017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08DD6F-6872-4C13-B64D-868CCBC2969E}" type="slidenum">
              <a:rPr lang="en-US" smtClean="0"/>
              <a:t>‹#›</a:t>
            </a:fld>
            <a:endParaRPr lang="en-US"/>
          </a:p>
        </p:txBody>
      </p:sp>
    </p:spTree>
    <p:extLst>
      <p:ext uri="{BB962C8B-B14F-4D97-AF65-F5344CB8AC3E}">
        <p14:creationId xmlns:p14="http://schemas.microsoft.com/office/powerpoint/2010/main" val="2417749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ED70F9-E479-4691-AE6E-99DF9F84D19C}" type="datetime1">
              <a:rPr lang="en-US" smtClean="0"/>
              <a:t>9/16/2017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720ADD-292A-4D77-9F26-D384EE87890E}" type="slidenum">
              <a:rPr lang="en-US" smtClean="0"/>
              <a:t>‹#›</a:t>
            </a:fld>
            <a:endParaRPr lang="en-US" dirty="0"/>
          </a:p>
        </p:txBody>
      </p:sp>
    </p:spTree>
    <p:extLst>
      <p:ext uri="{BB962C8B-B14F-4D97-AF65-F5344CB8AC3E}">
        <p14:creationId xmlns:p14="http://schemas.microsoft.com/office/powerpoint/2010/main" val="634010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134913-EC43-4495-A5A8-1F1B47D0A433}" type="datetime1">
              <a:rPr lang="en-US" smtClean="0"/>
              <a:t>9/16/2017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720ADD-292A-4D77-9F26-D384EE87890E}" type="slidenum">
              <a:rPr lang="en-US" smtClean="0"/>
              <a:t>‹#›</a:t>
            </a:fld>
            <a:endParaRPr lang="en-US" dirty="0"/>
          </a:p>
        </p:txBody>
      </p:sp>
    </p:spTree>
    <p:extLst>
      <p:ext uri="{BB962C8B-B14F-4D97-AF65-F5344CB8AC3E}">
        <p14:creationId xmlns:p14="http://schemas.microsoft.com/office/powerpoint/2010/main" val="1546740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2DD5BC-2A8F-433D-95E6-3D12246C9C20}" type="datetime1">
              <a:rPr lang="en-US" smtClean="0"/>
              <a:t>9/16/2017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720ADD-292A-4D77-9F26-D384EE87890E}" type="slidenum">
              <a:rPr lang="en-US" smtClean="0"/>
              <a:t>‹#›</a:t>
            </a:fld>
            <a:endParaRPr lang="en-US" dirty="0"/>
          </a:p>
        </p:txBody>
      </p:sp>
    </p:spTree>
    <p:extLst>
      <p:ext uri="{BB962C8B-B14F-4D97-AF65-F5344CB8AC3E}">
        <p14:creationId xmlns:p14="http://schemas.microsoft.com/office/powerpoint/2010/main" val="1086244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7500E5-A707-4B59-9443-A07DF14280CB}" type="datetime1">
              <a:rPr lang="en-US" smtClean="0"/>
              <a:t>9/16/2017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720ADD-292A-4D77-9F26-D384EE87890E}" type="slidenum">
              <a:rPr lang="en-US" smtClean="0"/>
              <a:t>‹#›</a:t>
            </a:fld>
            <a:endParaRPr lang="en-US" dirty="0"/>
          </a:p>
        </p:txBody>
      </p:sp>
    </p:spTree>
    <p:extLst>
      <p:ext uri="{BB962C8B-B14F-4D97-AF65-F5344CB8AC3E}">
        <p14:creationId xmlns:p14="http://schemas.microsoft.com/office/powerpoint/2010/main" val="586765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9DF9B6-D6F9-4935-8363-F6FB754B7FC7}" type="datetime1">
              <a:rPr lang="en-US" smtClean="0"/>
              <a:t>9/16/2017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720ADD-292A-4D77-9F26-D384EE87890E}" type="slidenum">
              <a:rPr lang="en-US" smtClean="0"/>
              <a:t>‹#›</a:t>
            </a:fld>
            <a:endParaRPr lang="en-US" dirty="0"/>
          </a:p>
        </p:txBody>
      </p:sp>
    </p:spTree>
    <p:extLst>
      <p:ext uri="{BB962C8B-B14F-4D97-AF65-F5344CB8AC3E}">
        <p14:creationId xmlns:p14="http://schemas.microsoft.com/office/powerpoint/2010/main" val="1239908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F270B6-F6D1-4CAD-84E1-12611F9B7186}" type="datetime1">
              <a:rPr lang="en-US" smtClean="0"/>
              <a:t>9/16/2017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720ADD-292A-4D77-9F26-D384EE87890E}" type="slidenum">
              <a:rPr lang="en-US" smtClean="0"/>
              <a:t>‹#›</a:t>
            </a:fld>
            <a:endParaRPr lang="en-US" dirty="0"/>
          </a:p>
        </p:txBody>
      </p:sp>
    </p:spTree>
    <p:extLst>
      <p:ext uri="{BB962C8B-B14F-4D97-AF65-F5344CB8AC3E}">
        <p14:creationId xmlns:p14="http://schemas.microsoft.com/office/powerpoint/2010/main" val="332541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839985-49C2-412C-9140-80B70482D6B9}" type="datetime1">
              <a:rPr lang="en-US" smtClean="0"/>
              <a:t>9/16/2017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720ADD-292A-4D77-9F26-D384EE87890E}" type="slidenum">
              <a:rPr lang="en-US" smtClean="0"/>
              <a:t>‹#›</a:t>
            </a:fld>
            <a:endParaRPr lang="en-US" dirty="0"/>
          </a:p>
        </p:txBody>
      </p:sp>
    </p:spTree>
    <p:extLst>
      <p:ext uri="{BB962C8B-B14F-4D97-AF65-F5344CB8AC3E}">
        <p14:creationId xmlns:p14="http://schemas.microsoft.com/office/powerpoint/2010/main" val="2414652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EA32E9-3E6E-4930-8B20-75D0D6B80714}" type="datetime1">
              <a:rPr lang="en-US" smtClean="0"/>
              <a:t>9/16/2017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720ADD-292A-4D77-9F26-D384EE87890E}" type="slidenum">
              <a:rPr lang="en-US" smtClean="0"/>
              <a:t>‹#›</a:t>
            </a:fld>
            <a:endParaRPr lang="en-US" dirty="0"/>
          </a:p>
        </p:txBody>
      </p:sp>
    </p:spTree>
    <p:extLst>
      <p:ext uri="{BB962C8B-B14F-4D97-AF65-F5344CB8AC3E}">
        <p14:creationId xmlns:p14="http://schemas.microsoft.com/office/powerpoint/2010/main" val="1207521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9CF48-D68C-4526-BC99-04628AE1D28A}" type="datetime1">
              <a:rPr lang="en-US" smtClean="0"/>
              <a:t>9/16/2017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720ADD-292A-4D77-9F26-D384EE87890E}" type="slidenum">
              <a:rPr lang="en-US" smtClean="0"/>
              <a:t>‹#›</a:t>
            </a:fld>
            <a:endParaRPr lang="en-US" dirty="0"/>
          </a:p>
        </p:txBody>
      </p:sp>
    </p:spTree>
    <p:extLst>
      <p:ext uri="{BB962C8B-B14F-4D97-AF65-F5344CB8AC3E}">
        <p14:creationId xmlns:p14="http://schemas.microsoft.com/office/powerpoint/2010/main" val="3482958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637F57-C88E-41EB-9D7C-EB66AA2ADDA1}" type="datetime1">
              <a:rPr lang="en-US" smtClean="0"/>
              <a:t>9/16/2017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720ADD-292A-4D77-9F26-D384EE87890E}" type="slidenum">
              <a:rPr lang="en-US" smtClean="0"/>
              <a:t>‹#›</a:t>
            </a:fld>
            <a:endParaRPr lang="en-US" dirty="0"/>
          </a:p>
        </p:txBody>
      </p:sp>
    </p:spTree>
    <p:extLst>
      <p:ext uri="{BB962C8B-B14F-4D97-AF65-F5344CB8AC3E}">
        <p14:creationId xmlns:p14="http://schemas.microsoft.com/office/powerpoint/2010/main" val="2416580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437E07-2F53-476C-B69D-A1F45CD24606}" type="datetime1">
              <a:rPr lang="en-US" smtClean="0"/>
              <a:t>9/16/2017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720ADD-292A-4D77-9F26-D384EE87890E}" type="slidenum">
              <a:rPr lang="en-US" smtClean="0"/>
              <a:t>‹#›</a:t>
            </a:fld>
            <a:endParaRPr lang="en-US" dirty="0"/>
          </a:p>
        </p:txBody>
      </p:sp>
    </p:spTree>
    <p:extLst>
      <p:ext uri="{BB962C8B-B14F-4D97-AF65-F5344CB8AC3E}">
        <p14:creationId xmlns:p14="http://schemas.microsoft.com/office/powerpoint/2010/main" val="1424201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159D6-4AB6-4078-859A-ED8A822E2139}" type="datetime1">
              <a:rPr lang="en-US" smtClean="0"/>
              <a:t>9/16/2017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20ADD-292A-4D77-9F26-D384EE87890E}" type="slidenum">
              <a:rPr lang="en-US" smtClean="0"/>
              <a:t>‹#›</a:t>
            </a:fld>
            <a:endParaRPr lang="en-US" dirty="0"/>
          </a:p>
        </p:txBody>
      </p:sp>
    </p:spTree>
    <p:extLst>
      <p:ext uri="{BB962C8B-B14F-4D97-AF65-F5344CB8AC3E}">
        <p14:creationId xmlns:p14="http://schemas.microsoft.com/office/powerpoint/2010/main" val="2480267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8" descr="C:\Users\6700\Desktop\History Founders Day\pictures\P8100015.JPG"/>
          <p:cNvPicPr>
            <a:picLocks noChangeArrowheads="1"/>
          </p:cNvPicPr>
          <p:nvPr/>
        </p:nvPicPr>
        <p:blipFill>
          <a:blip r:embed="rId2">
            <a:extLst>
              <a:ext uri="{28A0092B-C50C-407E-A947-70E740481C1C}">
                <a14:useLocalDpi xmlns:a14="http://schemas.microsoft.com/office/drawing/2010/main" val="0"/>
              </a:ext>
            </a:extLst>
          </a:blip>
          <a:srcRect t="-339" r="-150" b="-429"/>
          <a:stretch>
            <a:fillRect/>
          </a:stretch>
        </p:blipFill>
        <p:spPr bwMode="auto">
          <a:xfrm>
            <a:off x="875581" y="506343"/>
            <a:ext cx="7620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09799" y="76200"/>
            <a:ext cx="5181601" cy="707886"/>
          </a:xfrm>
          <a:prstGeom prst="rect">
            <a:avLst/>
          </a:prstGeom>
          <a:noFill/>
        </p:spPr>
        <p:txBody>
          <a:bodyPr wrap="square" rtlCol="0">
            <a:spAutoFit/>
          </a:bodyPr>
          <a:lstStyle/>
          <a:p>
            <a:pPr algn="ctr"/>
            <a:r>
              <a:rPr lang="en-US" sz="4000" dirty="0" smtClean="0">
                <a:latin typeface="Franklin Gothic Demi Cond" pitchFamily="34" charset="0"/>
              </a:rPr>
              <a:t>SALUTING</a:t>
            </a:r>
            <a:endParaRPr lang="en-US" sz="4000" dirty="0">
              <a:latin typeface="Franklin Gothic Demi Cond" pitchFamily="34" charset="0"/>
            </a:endParaRPr>
          </a:p>
        </p:txBody>
      </p:sp>
      <p:sp>
        <p:nvSpPr>
          <p:cNvPr id="5" name="TextBox 4"/>
          <p:cNvSpPr txBox="1"/>
          <p:nvPr/>
        </p:nvSpPr>
        <p:spPr>
          <a:xfrm>
            <a:off x="457200" y="1570672"/>
            <a:ext cx="8362589" cy="2554545"/>
          </a:xfrm>
          <a:prstGeom prst="rect">
            <a:avLst/>
          </a:prstGeom>
          <a:noFill/>
        </p:spPr>
        <p:txBody>
          <a:bodyPr wrap="square" rtlCol="0">
            <a:spAutoFit/>
          </a:bodyPr>
          <a:lstStyle/>
          <a:p>
            <a:pPr algn="ctr"/>
            <a:r>
              <a:rPr lang="en-US" sz="4400" dirty="0" smtClean="0">
                <a:latin typeface="Franklin Gothic Demi" pitchFamily="34" charset="0"/>
              </a:rPr>
              <a:t>THE FIRST LADIES</a:t>
            </a:r>
          </a:p>
          <a:p>
            <a:pPr algn="ctr"/>
            <a:r>
              <a:rPr lang="en-US" sz="3600" dirty="0" smtClean="0">
                <a:latin typeface="Franklin Gothic Demi" pitchFamily="34" charset="0"/>
              </a:rPr>
              <a:t>OF EAST CEDAR GROVE MISSIONARY</a:t>
            </a:r>
          </a:p>
          <a:p>
            <a:pPr lvl="0" algn="ctr"/>
            <a:r>
              <a:rPr lang="en-US" sz="4000" dirty="0" smtClean="0">
                <a:solidFill>
                  <a:prstClr val="black"/>
                </a:solidFill>
                <a:latin typeface="Franklin Gothic Demi Cond" pitchFamily="34" charset="0"/>
              </a:rPr>
              <a:t>AT </a:t>
            </a:r>
            <a:r>
              <a:rPr lang="en-US" sz="4000" dirty="0">
                <a:solidFill>
                  <a:prstClr val="black"/>
                </a:solidFill>
                <a:latin typeface="Franklin Gothic Demi Cond" pitchFamily="34" charset="0"/>
              </a:rPr>
              <a:t>ECGMBA FOUNDERS DAY  </a:t>
            </a:r>
          </a:p>
          <a:p>
            <a:pPr algn="ctr"/>
            <a:r>
              <a:rPr lang="en-US" sz="4000" dirty="0" smtClean="0">
                <a:latin typeface="Franklin Gothic Demi" pitchFamily="34" charset="0"/>
              </a:rPr>
              <a:t> </a:t>
            </a:r>
            <a:endParaRPr lang="en-US" sz="4000" dirty="0">
              <a:latin typeface="Franklin Gothic Demi" pitchFamily="34" charset="0"/>
            </a:endParaRPr>
          </a:p>
        </p:txBody>
      </p:sp>
      <p:sp>
        <p:nvSpPr>
          <p:cNvPr id="7" name="TextBox 6"/>
          <p:cNvSpPr txBox="1"/>
          <p:nvPr/>
        </p:nvSpPr>
        <p:spPr>
          <a:xfrm>
            <a:off x="1219200" y="5021758"/>
            <a:ext cx="7391400" cy="2246769"/>
          </a:xfrm>
          <a:prstGeom prst="rect">
            <a:avLst/>
          </a:prstGeom>
          <a:noFill/>
        </p:spPr>
        <p:txBody>
          <a:bodyPr wrap="square" rtlCol="0">
            <a:spAutoFit/>
          </a:bodyPr>
          <a:lstStyle/>
          <a:p>
            <a:pPr algn="ctr"/>
            <a:r>
              <a:rPr lang="en-US" sz="2800" b="1" dirty="0" smtClean="0"/>
              <a:t>September 16, 2017</a:t>
            </a:r>
          </a:p>
          <a:p>
            <a:pPr algn="ctr"/>
            <a:r>
              <a:rPr lang="en-US" sz="2800" b="1" dirty="0" smtClean="0"/>
              <a:t>Presentation: Rev. Joyce Daye Clayton</a:t>
            </a:r>
          </a:p>
          <a:p>
            <a:pPr algn="ctr"/>
            <a:r>
              <a:rPr lang="en-US" sz="2800" b="1" dirty="0" smtClean="0"/>
              <a:t>Rev</a:t>
            </a:r>
            <a:r>
              <a:rPr lang="en-US" sz="2800" b="1" dirty="0" smtClean="0"/>
              <a:t>. James Isaac, III, Moderator</a:t>
            </a:r>
          </a:p>
          <a:p>
            <a:pPr algn="ctr"/>
            <a:r>
              <a:rPr lang="en-US" sz="2800" b="1" dirty="0" smtClean="0"/>
              <a:t>Rev. Dr. Langston Logan, Sr., Chair, Exec. Board</a:t>
            </a:r>
          </a:p>
          <a:p>
            <a:pPr algn="ctr"/>
            <a:endParaRPr lang="en-US" sz="2800" b="1" dirty="0"/>
          </a:p>
        </p:txBody>
      </p:sp>
      <p:sp>
        <p:nvSpPr>
          <p:cNvPr id="8" name="TextBox 7"/>
          <p:cNvSpPr txBox="1"/>
          <p:nvPr/>
        </p:nvSpPr>
        <p:spPr>
          <a:xfrm>
            <a:off x="2057400" y="3832829"/>
            <a:ext cx="5105400" cy="584775"/>
          </a:xfrm>
          <a:prstGeom prst="rect">
            <a:avLst/>
          </a:prstGeom>
          <a:noFill/>
        </p:spPr>
        <p:txBody>
          <a:bodyPr wrap="square" rtlCol="0">
            <a:spAutoFit/>
          </a:bodyPr>
          <a:lstStyle/>
          <a:p>
            <a:pPr algn="ctr"/>
            <a:r>
              <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“Standing on </a:t>
            </a:r>
            <a:r>
              <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Promises…”</a:t>
            </a:r>
            <a:endParaRPr lang="en-US" sz="32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Slide Number Placeholder 1"/>
          <p:cNvSpPr>
            <a:spLocks noGrp="1"/>
          </p:cNvSpPr>
          <p:nvPr>
            <p:ph type="sldNum" sz="quarter" idx="12"/>
          </p:nvPr>
        </p:nvSpPr>
        <p:spPr/>
        <p:txBody>
          <a:bodyPr/>
          <a:lstStyle/>
          <a:p>
            <a:fld id="{3D720ADD-292A-4D77-9F26-D384EE87890E}" type="slidenum">
              <a:rPr lang="en-US" smtClean="0"/>
              <a:t>1</a:t>
            </a:fld>
            <a:endParaRPr lang="en-US" dirty="0"/>
          </a:p>
        </p:txBody>
      </p:sp>
    </p:spTree>
    <p:extLst>
      <p:ext uri="{BB962C8B-B14F-4D97-AF65-F5344CB8AC3E}">
        <p14:creationId xmlns:p14="http://schemas.microsoft.com/office/powerpoint/2010/main" val="657749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28600"/>
            <a:ext cx="8229600" cy="1143000"/>
          </a:xfrm>
        </p:spPr>
        <p:txBody>
          <a:bodyPr>
            <a:normAutofit fontScale="90000"/>
          </a:bodyPr>
          <a:lstStyle/>
          <a:p>
            <a:r>
              <a:rPr lang="en-US" dirty="0" smtClean="0"/>
              <a:t>SPOUSES OF MINISTERS </a:t>
            </a:r>
            <a:r>
              <a:rPr lang="en-US" dirty="0" smtClean="0"/>
              <a:t>1995</a:t>
            </a:r>
            <a:br>
              <a:rPr lang="en-US" dirty="0" smtClean="0"/>
            </a:br>
            <a:r>
              <a:rPr lang="en-US" dirty="0">
                <a:solidFill>
                  <a:prstClr val="black"/>
                </a:solidFill>
              </a:rPr>
              <a:t>“</a:t>
            </a:r>
            <a:r>
              <a:rPr lang="en-US" sz="3600" i="1" dirty="0">
                <a:solidFill>
                  <a:prstClr val="black"/>
                </a:solidFill>
              </a:rPr>
              <a:t>Standing on the Promises…”</a:t>
            </a:r>
            <a:endParaRPr lang="en-US" dirty="0"/>
          </a:p>
        </p:txBody>
      </p:sp>
      <p:sp>
        <p:nvSpPr>
          <p:cNvPr id="3" name="Content Placeholder 2"/>
          <p:cNvSpPr>
            <a:spLocks noGrp="1"/>
          </p:cNvSpPr>
          <p:nvPr>
            <p:ph idx="1"/>
          </p:nvPr>
        </p:nvSpPr>
        <p:spPr>
          <a:xfrm>
            <a:off x="457200" y="1371600"/>
            <a:ext cx="8229600" cy="4525963"/>
          </a:xfrm>
        </p:spPr>
        <p:txBody>
          <a:bodyPr>
            <a:noAutofit/>
          </a:bodyPr>
          <a:lstStyle/>
          <a:p>
            <a:pPr marL="0" lvl="0" indent="0" algn="ctr">
              <a:spcBef>
                <a:spcPts val="0"/>
              </a:spcBef>
              <a:buNone/>
            </a:pPr>
            <a:r>
              <a:rPr lang="en-US" sz="2000" dirty="0">
                <a:solidFill>
                  <a:prstClr val="black"/>
                </a:solidFill>
                <a:latin typeface="+mj-lt"/>
                <a:ea typeface="Calibri"/>
                <a:cs typeface="Times New Roman"/>
              </a:rPr>
              <a:t>Goals</a:t>
            </a:r>
          </a:p>
          <a:p>
            <a:pPr lvl="0">
              <a:spcBef>
                <a:spcPts val="0"/>
              </a:spcBef>
              <a:buFont typeface="+mj-lt"/>
              <a:buAutoNum type="arabicPeriod"/>
            </a:pPr>
            <a:r>
              <a:rPr lang="en-US" sz="2000" dirty="0">
                <a:solidFill>
                  <a:prstClr val="black"/>
                </a:solidFill>
                <a:latin typeface="+mj-lt"/>
                <a:ea typeface="Calibri"/>
                <a:cs typeface="Times New Roman"/>
              </a:rPr>
              <a:t>To develop an outreach ministry for family members of spouses of ministers to visit and send cards to persons in the nursing home, hospital and home bound, who are unable to attend church</a:t>
            </a:r>
          </a:p>
          <a:p>
            <a:pPr lvl="0">
              <a:spcBef>
                <a:spcPts val="0"/>
              </a:spcBef>
              <a:buFont typeface="+mj-lt"/>
              <a:buAutoNum type="arabicPeriod"/>
            </a:pPr>
            <a:r>
              <a:rPr lang="en-US" sz="2000" dirty="0">
                <a:solidFill>
                  <a:prstClr val="black"/>
                </a:solidFill>
                <a:latin typeface="+mj-lt"/>
                <a:ea typeface="Calibri"/>
                <a:cs typeface="Times New Roman"/>
              </a:rPr>
              <a:t>To establish a reference library for ministers of the East Cedar Grove Association</a:t>
            </a:r>
          </a:p>
          <a:p>
            <a:pPr lvl="0">
              <a:spcBef>
                <a:spcPts val="0"/>
              </a:spcBef>
              <a:buFont typeface="+mj-lt"/>
              <a:buAutoNum type="arabicPeriod"/>
            </a:pPr>
            <a:r>
              <a:rPr lang="en-US" sz="2000" dirty="0">
                <a:solidFill>
                  <a:prstClr val="black"/>
                </a:solidFill>
                <a:latin typeface="+mj-lt"/>
                <a:ea typeface="Calibri"/>
                <a:cs typeface="Times New Roman"/>
              </a:rPr>
              <a:t>To set up audio visual equipment for recording the sermons of the ministers</a:t>
            </a:r>
          </a:p>
          <a:p>
            <a:pPr lvl="0">
              <a:spcBef>
                <a:spcPts val="0"/>
              </a:spcBef>
              <a:buFont typeface="+mj-lt"/>
              <a:buAutoNum type="arabicPeriod"/>
            </a:pPr>
            <a:r>
              <a:rPr lang="en-US" sz="2000" dirty="0">
                <a:solidFill>
                  <a:prstClr val="black"/>
                </a:solidFill>
                <a:latin typeface="+mj-lt"/>
                <a:ea typeface="Calibri"/>
                <a:cs typeface="Times New Roman"/>
              </a:rPr>
              <a:t>To conduct a workshop for the spouses of ministers and other interested persons to develop knowledge, sensitivity and advocacy skills to those who support the life and work of ministers</a:t>
            </a:r>
          </a:p>
          <a:p>
            <a:pPr lvl="0">
              <a:spcBef>
                <a:spcPts val="0"/>
              </a:spcBef>
              <a:buFont typeface="+mj-lt"/>
              <a:buAutoNum type="arabicPeriod"/>
            </a:pPr>
            <a:r>
              <a:rPr lang="en-US" sz="2000" dirty="0">
                <a:solidFill>
                  <a:prstClr val="black"/>
                </a:solidFill>
                <a:latin typeface="+mj-lt"/>
                <a:ea typeface="Calibri"/>
                <a:cs typeface="Times New Roman"/>
              </a:rPr>
              <a:t>To establish a food pantry at the Smith Thomas Center for the needy and</a:t>
            </a:r>
          </a:p>
          <a:p>
            <a:pPr lvl="0">
              <a:spcBef>
                <a:spcPts val="0"/>
              </a:spcBef>
              <a:buFont typeface="+mj-lt"/>
              <a:buAutoNum type="arabicPeriod"/>
            </a:pPr>
            <a:r>
              <a:rPr lang="en-US" sz="2000" dirty="0">
                <a:solidFill>
                  <a:prstClr val="black"/>
                </a:solidFill>
                <a:latin typeface="+mj-lt"/>
                <a:ea typeface="Calibri"/>
                <a:cs typeface="Times New Roman"/>
              </a:rPr>
              <a:t>To adopt a college student and serve as a mentor, spiritually and financially, from their freshman through senior years in college. </a:t>
            </a:r>
          </a:p>
          <a:p>
            <a:pPr marL="0" lvl="0" indent="0">
              <a:spcBef>
                <a:spcPts val="0"/>
              </a:spcBef>
              <a:buNone/>
            </a:pPr>
            <a:r>
              <a:rPr lang="en-US" sz="2000" dirty="0">
                <a:solidFill>
                  <a:prstClr val="black"/>
                </a:solidFill>
                <a:latin typeface="+mj-lt"/>
                <a:ea typeface="Calibri"/>
                <a:cs typeface="Times New Roman"/>
              </a:rPr>
              <a:t> </a:t>
            </a:r>
          </a:p>
        </p:txBody>
      </p:sp>
      <p:sp>
        <p:nvSpPr>
          <p:cNvPr id="2" name="Slide Number Placeholder 1"/>
          <p:cNvSpPr>
            <a:spLocks noGrp="1"/>
          </p:cNvSpPr>
          <p:nvPr>
            <p:ph type="sldNum" sz="quarter" idx="12"/>
          </p:nvPr>
        </p:nvSpPr>
        <p:spPr/>
        <p:txBody>
          <a:bodyPr/>
          <a:lstStyle/>
          <a:p>
            <a:fld id="{3D720ADD-292A-4D77-9F26-D384EE87890E}" type="slidenum">
              <a:rPr lang="en-US" smtClean="0"/>
              <a:t>10</a:t>
            </a:fld>
            <a:endParaRPr lang="en-US" dirty="0"/>
          </a:p>
        </p:txBody>
      </p:sp>
    </p:spTree>
    <p:extLst>
      <p:ext uri="{BB962C8B-B14F-4D97-AF65-F5344CB8AC3E}">
        <p14:creationId xmlns:p14="http://schemas.microsoft.com/office/powerpoint/2010/main" val="2024611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fontScale="90000"/>
          </a:bodyPr>
          <a:lstStyle/>
          <a:p>
            <a:pPr>
              <a:spcBef>
                <a:spcPts val="0"/>
              </a:spcBef>
            </a:pPr>
            <a:r>
              <a:rPr lang="en-US" sz="4800" kern="1400" dirty="0" smtClean="0">
                <a:effectLst/>
                <a:latin typeface="Berlin Sans FB Demi"/>
                <a:ea typeface="Times New Roman"/>
                <a:cs typeface="Times New Roman"/>
              </a:rPr>
              <a:t/>
            </a:r>
            <a:br>
              <a:rPr lang="en-US" sz="4800" kern="1400" dirty="0" smtClean="0">
                <a:effectLst/>
                <a:latin typeface="Berlin Sans FB Demi"/>
                <a:ea typeface="Times New Roman"/>
                <a:cs typeface="Times New Roman"/>
              </a:rPr>
            </a:br>
            <a:r>
              <a:rPr lang="en-US" sz="4800" kern="1400" dirty="0">
                <a:latin typeface="Berlin Sans FB Demi"/>
                <a:ea typeface="Times New Roman"/>
                <a:cs typeface="Times New Roman"/>
              </a:rPr>
              <a:t/>
            </a:r>
            <a:br>
              <a:rPr lang="en-US" sz="4800" kern="1400" dirty="0">
                <a:latin typeface="Berlin Sans FB Demi"/>
                <a:ea typeface="Times New Roman"/>
                <a:cs typeface="Times New Roman"/>
              </a:rPr>
            </a:br>
            <a:r>
              <a:rPr lang="en-US" sz="4800" kern="1400" dirty="0" smtClean="0">
                <a:effectLst/>
                <a:latin typeface="Berlin Sans FB Demi"/>
                <a:ea typeface="Times New Roman"/>
                <a:cs typeface="Times New Roman"/>
              </a:rPr>
              <a:t>FRIST LADY JANICE </a:t>
            </a:r>
            <a:r>
              <a:rPr lang="en-US" sz="4800" kern="1400" dirty="0" smtClean="0">
                <a:effectLst/>
                <a:latin typeface="Berlin Sans FB Demi"/>
                <a:ea typeface="Times New Roman"/>
                <a:cs typeface="Times New Roman"/>
              </a:rPr>
              <a:t>ALSTON</a:t>
            </a:r>
            <a:br>
              <a:rPr lang="en-US" sz="4800" kern="1400" dirty="0" smtClean="0">
                <a:effectLst/>
                <a:latin typeface="Berlin Sans FB Demi"/>
                <a:ea typeface="Times New Roman"/>
                <a:cs typeface="Times New Roman"/>
              </a:rPr>
            </a:br>
            <a:r>
              <a:rPr lang="en-US" dirty="0">
                <a:solidFill>
                  <a:prstClr val="black"/>
                </a:solidFill>
              </a:rPr>
              <a:t>“</a:t>
            </a:r>
            <a:r>
              <a:rPr lang="en-US" sz="3600" i="1" dirty="0">
                <a:solidFill>
                  <a:prstClr val="black"/>
                </a:solidFill>
              </a:rPr>
              <a:t>Standing on the Promises…”</a:t>
            </a:r>
            <a:r>
              <a:rPr lang="en-US" sz="4000" dirty="0">
                <a:ea typeface="Calibri"/>
                <a:cs typeface="Times New Roman"/>
              </a:rPr>
              <a:t/>
            </a:r>
            <a:br>
              <a:rPr lang="en-US" sz="4000" dirty="0">
                <a:ea typeface="Calibri"/>
                <a:cs typeface="Times New Roman"/>
              </a:rPr>
            </a:br>
            <a:r>
              <a:rPr lang="en-US" sz="4000" dirty="0">
                <a:ea typeface="Calibri"/>
                <a:cs typeface="Times New Roman"/>
              </a:rPr>
              <a:t/>
            </a:r>
            <a:br>
              <a:rPr lang="en-US" sz="4000" dirty="0">
                <a:ea typeface="Calibri"/>
                <a:cs typeface="Times New Roman"/>
              </a:rPr>
            </a:br>
            <a:endParaRPr lang="en-US" dirty="0"/>
          </a:p>
        </p:txBody>
      </p:sp>
      <p:sp>
        <p:nvSpPr>
          <p:cNvPr id="6" name="Content Placeholder 5"/>
          <p:cNvSpPr>
            <a:spLocks noGrp="1"/>
          </p:cNvSpPr>
          <p:nvPr>
            <p:ph sz="half" idx="2"/>
          </p:nvPr>
        </p:nvSpPr>
        <p:spPr/>
        <p:txBody>
          <a:bodyPr>
            <a:normAutofit/>
          </a:bodyPr>
          <a:lstStyle/>
          <a:p>
            <a:r>
              <a:rPr lang="en-US" sz="3200" dirty="0" smtClean="0"/>
              <a:t>Cameron Grove Missionary Baptist Church</a:t>
            </a:r>
          </a:p>
          <a:p>
            <a:r>
              <a:rPr lang="en-US" sz="3200" dirty="0" smtClean="0"/>
              <a:t>Pastor, Rev. Jessie Alston</a:t>
            </a:r>
            <a:endParaRPr lang="en-US" sz="3200" dirty="0"/>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09678" y="1524000"/>
            <a:ext cx="4235115"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D720ADD-292A-4D77-9F26-D384EE87890E}" type="slidenum">
              <a:rPr lang="en-US" smtClean="0"/>
              <a:t>11</a:t>
            </a:fld>
            <a:endParaRPr lang="en-US" dirty="0"/>
          </a:p>
        </p:txBody>
      </p:sp>
    </p:spTree>
    <p:extLst>
      <p:ext uri="{BB962C8B-B14F-4D97-AF65-F5344CB8AC3E}">
        <p14:creationId xmlns:p14="http://schemas.microsoft.com/office/powerpoint/2010/main" val="908586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FRIST LADY PATRICIA A. BECTON</a:t>
            </a:r>
            <a:br>
              <a:rPr lang="en-US" dirty="0" smtClean="0"/>
            </a:br>
            <a:r>
              <a:rPr lang="en-US" dirty="0">
                <a:solidFill>
                  <a:prstClr val="black"/>
                </a:solidFill>
              </a:rPr>
              <a:t>“</a:t>
            </a:r>
            <a:r>
              <a:rPr lang="en-US" sz="3600" i="1" dirty="0">
                <a:solidFill>
                  <a:prstClr val="black"/>
                </a:solidFill>
              </a:rPr>
              <a:t>Standing on the Promises…”</a:t>
            </a:r>
            <a:endParaRPr lang="en-US" dirty="0"/>
          </a:p>
        </p:txBody>
      </p:sp>
      <p:sp>
        <p:nvSpPr>
          <p:cNvPr id="4" name="Content Placeholder 3"/>
          <p:cNvSpPr>
            <a:spLocks noGrp="1"/>
          </p:cNvSpPr>
          <p:nvPr>
            <p:ph sz="half" idx="2"/>
          </p:nvPr>
        </p:nvSpPr>
        <p:spPr>
          <a:xfrm>
            <a:off x="5334000" y="1600200"/>
            <a:ext cx="3505200" cy="4525963"/>
          </a:xfrm>
        </p:spPr>
        <p:txBody>
          <a:bodyPr>
            <a:normAutofit/>
          </a:bodyPr>
          <a:lstStyle/>
          <a:p>
            <a:r>
              <a:rPr lang="en-US" sz="3200" dirty="0" smtClean="0"/>
              <a:t>United Christian Missionary Baptist Church</a:t>
            </a:r>
          </a:p>
          <a:p>
            <a:pPr algn="ctr"/>
            <a:endParaRPr lang="en-US" sz="3200" dirty="0"/>
          </a:p>
          <a:p>
            <a:r>
              <a:rPr lang="en-US" sz="3200" dirty="0" smtClean="0"/>
              <a:t>Pastor, </a:t>
            </a:r>
            <a:r>
              <a:rPr lang="en-US" sz="3200" dirty="0"/>
              <a:t>Q</a:t>
            </a:r>
            <a:r>
              <a:rPr lang="en-US" sz="3200" dirty="0" smtClean="0"/>
              <a:t>uintis L. Becton, Sr.</a:t>
            </a:r>
            <a:endParaRPr lang="en-US" sz="3200" dirty="0"/>
          </a:p>
        </p:txBody>
      </p:sp>
      <p:pic>
        <p:nvPicPr>
          <p:cNvPr id="5" name="Content Placeholder 4"/>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24000"/>
            <a:ext cx="4724400" cy="4038600"/>
          </a:xfrm>
          <a:prstGeom prst="rect">
            <a:avLst/>
          </a:prstGeom>
          <a:solidFill>
            <a:srgbClr val="FFFFFF"/>
          </a:solidFill>
          <a:ln>
            <a:noFill/>
          </a:ln>
        </p:spPr>
      </p:pic>
      <p:sp>
        <p:nvSpPr>
          <p:cNvPr id="3" name="Slide Number Placeholder 2"/>
          <p:cNvSpPr>
            <a:spLocks noGrp="1"/>
          </p:cNvSpPr>
          <p:nvPr>
            <p:ph type="sldNum" sz="quarter" idx="12"/>
          </p:nvPr>
        </p:nvSpPr>
        <p:spPr/>
        <p:txBody>
          <a:bodyPr/>
          <a:lstStyle/>
          <a:p>
            <a:fld id="{3D720ADD-292A-4D77-9F26-D384EE87890E}" type="slidenum">
              <a:rPr lang="en-US" smtClean="0"/>
              <a:t>12</a:t>
            </a:fld>
            <a:endParaRPr lang="en-US" dirty="0"/>
          </a:p>
        </p:txBody>
      </p:sp>
    </p:spTree>
    <p:extLst>
      <p:ext uri="{BB962C8B-B14F-4D97-AF65-F5344CB8AC3E}">
        <p14:creationId xmlns:p14="http://schemas.microsoft.com/office/powerpoint/2010/main" val="1616054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FRIST LADY DONNA R. BELL</a:t>
            </a:r>
            <a:br>
              <a:rPr lang="en-US" dirty="0" smtClean="0"/>
            </a:br>
            <a:r>
              <a:rPr lang="en-US" dirty="0">
                <a:solidFill>
                  <a:prstClr val="black"/>
                </a:solidFill>
              </a:rPr>
              <a:t>“</a:t>
            </a:r>
            <a:r>
              <a:rPr lang="en-US" sz="3600" i="1" dirty="0">
                <a:solidFill>
                  <a:prstClr val="black"/>
                </a:solidFill>
              </a:rPr>
              <a:t>Standing on the Promises…”</a:t>
            </a:r>
            <a:endParaRPr lang="en-US" dirty="0"/>
          </a:p>
        </p:txBody>
      </p:sp>
      <p:sp>
        <p:nvSpPr>
          <p:cNvPr id="4" name="Content Placeholder 3"/>
          <p:cNvSpPr>
            <a:spLocks noGrp="1"/>
          </p:cNvSpPr>
          <p:nvPr>
            <p:ph sz="half" idx="2"/>
          </p:nvPr>
        </p:nvSpPr>
        <p:spPr/>
        <p:txBody>
          <a:bodyPr/>
          <a:lstStyle/>
          <a:p>
            <a:r>
              <a:rPr lang="en-US" sz="3200" dirty="0" smtClean="0"/>
              <a:t>Greenfield Missionary Baptist Church</a:t>
            </a:r>
          </a:p>
          <a:p>
            <a:endParaRPr lang="en-US" sz="3200" dirty="0"/>
          </a:p>
          <a:p>
            <a:r>
              <a:rPr lang="en-US" sz="3200" dirty="0" smtClean="0"/>
              <a:t>Pastor, Rev. A. J. Bel</a:t>
            </a:r>
            <a:r>
              <a:rPr lang="en-US" dirty="0" smtClean="0"/>
              <a:t>l</a:t>
            </a:r>
            <a:endParaRPr lang="en-US" dirty="0"/>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06172" y="1447800"/>
            <a:ext cx="4310744"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3D720ADD-292A-4D77-9F26-D384EE87890E}" type="slidenum">
              <a:rPr lang="en-US" smtClean="0"/>
              <a:t>13</a:t>
            </a:fld>
            <a:endParaRPr lang="en-US" dirty="0"/>
          </a:p>
        </p:txBody>
      </p:sp>
    </p:spTree>
    <p:extLst>
      <p:ext uri="{BB962C8B-B14F-4D97-AF65-F5344CB8AC3E}">
        <p14:creationId xmlns:p14="http://schemas.microsoft.com/office/powerpoint/2010/main" val="1699298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LADY YVETTE REEDE CREWS</a:t>
            </a:r>
            <a:br>
              <a:rPr lang="en-US" dirty="0" smtClean="0"/>
            </a:br>
            <a:r>
              <a:rPr lang="en-US" dirty="0">
                <a:solidFill>
                  <a:prstClr val="black"/>
                </a:solidFill>
              </a:rPr>
              <a:t>“</a:t>
            </a:r>
            <a:r>
              <a:rPr lang="en-US" sz="3600" i="1" dirty="0">
                <a:solidFill>
                  <a:prstClr val="black"/>
                </a:solidFill>
              </a:rPr>
              <a:t>Standing on the Promises…”</a:t>
            </a:r>
            <a:endParaRPr lang="en-US" dirty="0"/>
          </a:p>
        </p:txBody>
      </p:sp>
      <p:sp>
        <p:nvSpPr>
          <p:cNvPr id="4" name="Content Placeholder 3"/>
          <p:cNvSpPr>
            <a:spLocks noGrp="1"/>
          </p:cNvSpPr>
          <p:nvPr>
            <p:ph sz="half" idx="2"/>
          </p:nvPr>
        </p:nvSpPr>
        <p:spPr>
          <a:xfrm>
            <a:off x="4419600" y="1600200"/>
            <a:ext cx="4267200" cy="4525963"/>
          </a:xfrm>
        </p:spPr>
        <p:txBody>
          <a:bodyPr>
            <a:normAutofit/>
          </a:bodyPr>
          <a:lstStyle/>
          <a:p>
            <a:r>
              <a:rPr lang="en-US" sz="3600" dirty="0" smtClean="0"/>
              <a:t>Lattisville Grove Missionary Baptist</a:t>
            </a:r>
          </a:p>
          <a:p>
            <a:r>
              <a:rPr lang="en-US" sz="3600" dirty="0" smtClean="0"/>
              <a:t>Pastor, Rev. George Crews, III </a:t>
            </a:r>
            <a:endParaRPr lang="en-US" sz="3600" dirty="0"/>
          </a:p>
        </p:txBody>
      </p:sp>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46515" y="1600200"/>
            <a:ext cx="3039577"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3D720ADD-292A-4D77-9F26-D384EE87890E}" type="slidenum">
              <a:rPr lang="en-US" smtClean="0"/>
              <a:t>14</a:t>
            </a:fld>
            <a:endParaRPr lang="en-US" dirty="0"/>
          </a:p>
        </p:txBody>
      </p:sp>
    </p:spTree>
    <p:extLst>
      <p:ext uri="{BB962C8B-B14F-4D97-AF65-F5344CB8AC3E}">
        <p14:creationId xmlns:p14="http://schemas.microsoft.com/office/powerpoint/2010/main" val="1218246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LADY REV. KATHLEEN DANIELS</a:t>
            </a:r>
            <a:br>
              <a:rPr lang="en-US" dirty="0" smtClean="0"/>
            </a:br>
            <a:r>
              <a:rPr lang="en-US" dirty="0">
                <a:solidFill>
                  <a:prstClr val="black"/>
                </a:solidFill>
              </a:rPr>
              <a:t>“</a:t>
            </a:r>
            <a:r>
              <a:rPr lang="en-US" sz="3600" i="1" dirty="0">
                <a:solidFill>
                  <a:prstClr val="black"/>
                </a:solidFill>
              </a:rPr>
              <a:t>Standing on the Promises…”</a:t>
            </a:r>
            <a:endParaRPr lang="en-US" dirty="0"/>
          </a:p>
        </p:txBody>
      </p:sp>
      <p:sp>
        <p:nvSpPr>
          <p:cNvPr id="4" name="Content Placeholder 3"/>
          <p:cNvSpPr>
            <a:spLocks noGrp="1"/>
          </p:cNvSpPr>
          <p:nvPr>
            <p:ph sz="half" idx="2"/>
          </p:nvPr>
        </p:nvSpPr>
        <p:spPr/>
        <p:txBody>
          <a:bodyPr>
            <a:normAutofit/>
          </a:bodyPr>
          <a:lstStyle/>
          <a:p>
            <a:r>
              <a:rPr lang="en-US" sz="3600" dirty="0" smtClean="0"/>
              <a:t>St. Johns Missionary Baptist Church </a:t>
            </a:r>
          </a:p>
          <a:p>
            <a:r>
              <a:rPr lang="en-US" sz="3600" dirty="0" smtClean="0"/>
              <a:t>Pastor, Rev. Robert Daniels</a:t>
            </a:r>
            <a:endParaRPr lang="en-US" sz="3600" dirty="0"/>
          </a:p>
        </p:txBody>
      </p:sp>
      <p:pic>
        <p:nvPicPr>
          <p:cNvPr id="717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28600" y="1366591"/>
            <a:ext cx="4267200" cy="527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3D720ADD-292A-4D77-9F26-D384EE87890E}" type="slidenum">
              <a:rPr lang="en-US" smtClean="0"/>
              <a:t>15</a:t>
            </a:fld>
            <a:endParaRPr lang="en-US" dirty="0"/>
          </a:p>
        </p:txBody>
      </p:sp>
    </p:spTree>
    <p:extLst>
      <p:ext uri="{BB962C8B-B14F-4D97-AF65-F5344CB8AC3E}">
        <p14:creationId xmlns:p14="http://schemas.microsoft.com/office/powerpoint/2010/main" val="2666669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LADY JUANITA BARBEE DAVIS</a:t>
            </a:r>
            <a:br>
              <a:rPr lang="en-US" dirty="0" smtClean="0"/>
            </a:br>
            <a:r>
              <a:rPr lang="en-US" dirty="0">
                <a:solidFill>
                  <a:prstClr val="black"/>
                </a:solidFill>
              </a:rPr>
              <a:t>“</a:t>
            </a:r>
            <a:r>
              <a:rPr lang="en-US" sz="3600" i="1" dirty="0">
                <a:solidFill>
                  <a:prstClr val="black"/>
                </a:solidFill>
              </a:rPr>
              <a:t>Standing on the Promises…”</a:t>
            </a:r>
            <a:endParaRPr lang="en-US" dirty="0"/>
          </a:p>
        </p:txBody>
      </p:sp>
      <p:sp>
        <p:nvSpPr>
          <p:cNvPr id="4" name="Content Placeholder 3"/>
          <p:cNvSpPr>
            <a:spLocks noGrp="1"/>
          </p:cNvSpPr>
          <p:nvPr>
            <p:ph sz="half" idx="2"/>
          </p:nvPr>
        </p:nvSpPr>
        <p:spPr/>
        <p:txBody>
          <a:bodyPr>
            <a:normAutofit/>
          </a:bodyPr>
          <a:lstStyle/>
          <a:p>
            <a:r>
              <a:rPr lang="en-US" sz="3200" dirty="0" smtClean="0"/>
              <a:t>Mount Zoar Missionary Baptist Church</a:t>
            </a:r>
          </a:p>
          <a:p>
            <a:r>
              <a:rPr lang="en-US" sz="3200" dirty="0" smtClean="0"/>
              <a:t>Pastor, Rev. Norman Davis</a:t>
            </a:r>
            <a:endParaRPr lang="en-US" sz="3200" dirty="0"/>
          </a:p>
        </p:txBody>
      </p:sp>
      <p:pic>
        <p:nvPicPr>
          <p:cNvPr id="5" name="Content Placeholder 4" descr="E:\HP\HP0004.jpg"/>
          <p:cNvPicPr>
            <a:picLocks noGrp="1"/>
          </p:cNvPicPr>
          <p:nvPr>
            <p:ph sz="half" idx="1"/>
          </p:nvPr>
        </p:nvPicPr>
        <p:blipFill rotWithShape="1">
          <a:blip r:embed="rId2">
            <a:extLst>
              <a:ext uri="{28A0092B-C50C-407E-A947-70E740481C1C}">
                <a14:useLocalDpi xmlns:a14="http://schemas.microsoft.com/office/drawing/2010/main" val="0"/>
              </a:ext>
            </a:extLst>
          </a:blip>
          <a:srcRect l="35119" t="1487" r="38742" b="71855"/>
          <a:stretch/>
        </p:blipFill>
        <p:spPr bwMode="auto">
          <a:xfrm>
            <a:off x="889291" y="1768362"/>
            <a:ext cx="3174418" cy="4189638"/>
          </a:xfrm>
          <a:prstGeom prst="rect">
            <a:avLst/>
          </a:prstGeom>
          <a:noFill/>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3D720ADD-292A-4D77-9F26-D384EE87890E}" type="slidenum">
              <a:rPr lang="en-US" smtClean="0"/>
              <a:t>16</a:t>
            </a:fld>
            <a:endParaRPr lang="en-US" dirty="0"/>
          </a:p>
        </p:txBody>
      </p:sp>
    </p:spTree>
    <p:extLst>
      <p:ext uri="{BB962C8B-B14F-4D97-AF65-F5344CB8AC3E}">
        <p14:creationId xmlns:p14="http://schemas.microsoft.com/office/powerpoint/2010/main" val="1506806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FIRST LADY CRYSTAL </a:t>
            </a:r>
            <a:r>
              <a:rPr lang="en-US" dirty="0" smtClean="0"/>
              <a:t>D</a:t>
            </a:r>
            <a:r>
              <a:rPr lang="en-US" dirty="0" smtClean="0"/>
              <a:t>OCK</a:t>
            </a:r>
            <a:br>
              <a:rPr lang="en-US" dirty="0" smtClean="0"/>
            </a:br>
            <a:r>
              <a:rPr lang="en-US" dirty="0">
                <a:solidFill>
                  <a:prstClr val="black"/>
                </a:solidFill>
              </a:rPr>
              <a:t>“</a:t>
            </a:r>
            <a:r>
              <a:rPr lang="en-US" sz="3600" i="1" dirty="0">
                <a:solidFill>
                  <a:prstClr val="black"/>
                </a:solidFill>
              </a:rPr>
              <a:t>Standing on the Promises…”</a:t>
            </a:r>
            <a:endParaRPr lang="en-US" dirty="0"/>
          </a:p>
        </p:txBody>
      </p:sp>
      <p:sp>
        <p:nvSpPr>
          <p:cNvPr id="4" name="Content Placeholder 3"/>
          <p:cNvSpPr>
            <a:spLocks noGrp="1"/>
          </p:cNvSpPr>
          <p:nvPr>
            <p:ph sz="half" idx="2"/>
          </p:nvPr>
        </p:nvSpPr>
        <p:spPr/>
        <p:txBody>
          <a:bodyPr>
            <a:normAutofit/>
          </a:bodyPr>
          <a:lstStyle/>
          <a:p>
            <a:pPr lvl="1">
              <a:buFont typeface="Arial" pitchFamily="34" charset="0"/>
              <a:buChar char="•"/>
            </a:pPr>
            <a:r>
              <a:rPr lang="en-US" sz="3600" dirty="0" smtClean="0"/>
              <a:t>Rock Spring Missionary Baptist Church</a:t>
            </a:r>
          </a:p>
          <a:p>
            <a:pPr marL="457200" lvl="1" indent="0">
              <a:buNone/>
            </a:pPr>
            <a:endParaRPr lang="en-US" sz="3600" dirty="0"/>
          </a:p>
          <a:p>
            <a:pPr lvl="1">
              <a:buFont typeface="Arial" pitchFamily="34" charset="0"/>
              <a:buChar char="•"/>
            </a:pPr>
            <a:r>
              <a:rPr lang="en-US" sz="3600" dirty="0" smtClean="0"/>
              <a:t>Pastor (vacant)</a:t>
            </a:r>
            <a:endParaRPr lang="en-US" sz="3600" dirty="0"/>
          </a:p>
        </p:txBody>
      </p:sp>
      <p:pic>
        <p:nvPicPr>
          <p:cNvPr id="5" name="Content Placeholder 4"/>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3962400" cy="5029200"/>
          </a:xfrm>
          <a:prstGeom prst="rect">
            <a:avLst/>
          </a:prstGeom>
          <a:noFill/>
        </p:spPr>
      </p:pic>
      <p:sp>
        <p:nvSpPr>
          <p:cNvPr id="3" name="Slide Number Placeholder 2"/>
          <p:cNvSpPr>
            <a:spLocks noGrp="1"/>
          </p:cNvSpPr>
          <p:nvPr>
            <p:ph type="sldNum" sz="quarter" idx="12"/>
          </p:nvPr>
        </p:nvSpPr>
        <p:spPr/>
        <p:txBody>
          <a:bodyPr/>
          <a:lstStyle/>
          <a:p>
            <a:fld id="{3D720ADD-292A-4D77-9F26-D384EE87890E}" type="slidenum">
              <a:rPr lang="en-US" smtClean="0"/>
              <a:t>17</a:t>
            </a:fld>
            <a:endParaRPr lang="en-US" dirty="0"/>
          </a:p>
        </p:txBody>
      </p:sp>
    </p:spTree>
    <p:extLst>
      <p:ext uri="{BB962C8B-B14F-4D97-AF65-F5344CB8AC3E}">
        <p14:creationId xmlns:p14="http://schemas.microsoft.com/office/powerpoint/2010/main" val="1162703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FIRST LADY HEDDIE FLETCHER</a:t>
            </a:r>
            <a:br>
              <a:rPr lang="en-US" dirty="0" smtClean="0"/>
            </a:br>
            <a:r>
              <a:rPr lang="en-US" dirty="0">
                <a:solidFill>
                  <a:prstClr val="black"/>
                </a:solidFill>
              </a:rPr>
              <a:t>“</a:t>
            </a:r>
            <a:r>
              <a:rPr lang="en-US" sz="3600" i="1" dirty="0">
                <a:solidFill>
                  <a:prstClr val="black"/>
                </a:solidFill>
              </a:rPr>
              <a:t>Standing on the Promises…”</a:t>
            </a:r>
            <a:endParaRPr lang="en-US" dirty="0"/>
          </a:p>
        </p:txBody>
      </p:sp>
      <p:sp>
        <p:nvSpPr>
          <p:cNvPr id="4" name="Content Placeholder 3"/>
          <p:cNvSpPr>
            <a:spLocks noGrp="1"/>
          </p:cNvSpPr>
          <p:nvPr>
            <p:ph sz="half" idx="2"/>
          </p:nvPr>
        </p:nvSpPr>
        <p:spPr/>
        <p:txBody>
          <a:bodyPr>
            <a:normAutofit/>
          </a:bodyPr>
          <a:lstStyle/>
          <a:p>
            <a:r>
              <a:rPr lang="en-US" sz="3600" dirty="0" smtClean="0"/>
              <a:t>Tally Ho Missionary Baptist Church</a:t>
            </a:r>
          </a:p>
          <a:p>
            <a:r>
              <a:rPr lang="en-US" sz="3600" dirty="0" smtClean="0"/>
              <a:t>Pastor, Rev. Moses Fletcher</a:t>
            </a:r>
            <a:endParaRPr lang="en-US" sz="3600" dirty="0"/>
          </a:p>
        </p:txBody>
      </p:sp>
      <p:pic>
        <p:nvPicPr>
          <p:cNvPr id="5" name="Content Placeholder 4"/>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1" y="1447800"/>
            <a:ext cx="3962400" cy="5181600"/>
          </a:xfrm>
          <a:prstGeom prst="rect">
            <a:avLst/>
          </a:prstGeom>
          <a:noFill/>
        </p:spPr>
      </p:pic>
      <p:sp>
        <p:nvSpPr>
          <p:cNvPr id="3" name="Slide Number Placeholder 2"/>
          <p:cNvSpPr>
            <a:spLocks noGrp="1"/>
          </p:cNvSpPr>
          <p:nvPr>
            <p:ph type="sldNum" sz="quarter" idx="12"/>
          </p:nvPr>
        </p:nvSpPr>
        <p:spPr/>
        <p:txBody>
          <a:bodyPr/>
          <a:lstStyle/>
          <a:p>
            <a:fld id="{3D720ADD-292A-4D77-9F26-D384EE87890E}" type="slidenum">
              <a:rPr lang="en-US" smtClean="0"/>
              <a:t>18</a:t>
            </a:fld>
            <a:endParaRPr lang="en-US" dirty="0"/>
          </a:p>
        </p:txBody>
      </p:sp>
    </p:spTree>
    <p:extLst>
      <p:ext uri="{BB962C8B-B14F-4D97-AF65-F5344CB8AC3E}">
        <p14:creationId xmlns:p14="http://schemas.microsoft.com/office/powerpoint/2010/main" val="2325191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FRIST LADY CHERYAL BLOUNT </a:t>
            </a:r>
            <a:r>
              <a:rPr lang="en-US" dirty="0"/>
              <a:t>I</a:t>
            </a:r>
            <a:r>
              <a:rPr lang="en-US" dirty="0" smtClean="0"/>
              <a:t>SAAC</a:t>
            </a:r>
            <a:endParaRPr lang="en-US" dirty="0"/>
          </a:p>
        </p:txBody>
      </p:sp>
      <p:sp>
        <p:nvSpPr>
          <p:cNvPr id="4" name="Content Placeholder 3"/>
          <p:cNvSpPr>
            <a:spLocks noGrp="1"/>
          </p:cNvSpPr>
          <p:nvPr>
            <p:ph sz="half" idx="2"/>
          </p:nvPr>
        </p:nvSpPr>
        <p:spPr/>
        <p:txBody>
          <a:bodyPr>
            <a:normAutofit/>
          </a:bodyPr>
          <a:lstStyle/>
          <a:p>
            <a:r>
              <a:rPr lang="en-US" sz="3200" dirty="0" smtClean="0"/>
              <a:t>New Hope Granville Missionary Baptist Church</a:t>
            </a:r>
          </a:p>
          <a:p>
            <a:r>
              <a:rPr lang="en-US" sz="3200" dirty="0" smtClean="0"/>
              <a:t>Pastor, Rev. James Isaac, III</a:t>
            </a:r>
            <a:endParaRPr lang="en-US" sz="3200" dirty="0"/>
          </a:p>
        </p:txBody>
      </p:sp>
      <p:pic>
        <p:nvPicPr>
          <p:cNvPr id="5" name="Content Placeholder 4"/>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80183" y="1600200"/>
            <a:ext cx="3392634" cy="4525963"/>
          </a:xfrm>
          <a:prstGeom prst="rect">
            <a:avLst/>
          </a:prstGeom>
          <a:noFill/>
          <a:ln>
            <a:noFill/>
          </a:ln>
        </p:spPr>
      </p:pic>
      <p:sp>
        <p:nvSpPr>
          <p:cNvPr id="3" name="Slide Number Placeholder 2"/>
          <p:cNvSpPr>
            <a:spLocks noGrp="1"/>
          </p:cNvSpPr>
          <p:nvPr>
            <p:ph type="sldNum" sz="quarter" idx="12"/>
          </p:nvPr>
        </p:nvSpPr>
        <p:spPr/>
        <p:txBody>
          <a:bodyPr/>
          <a:lstStyle/>
          <a:p>
            <a:fld id="{3D720ADD-292A-4D77-9F26-D384EE87890E}" type="slidenum">
              <a:rPr lang="en-US" smtClean="0"/>
              <a:t>19</a:t>
            </a:fld>
            <a:endParaRPr lang="en-US" dirty="0"/>
          </a:p>
        </p:txBody>
      </p:sp>
    </p:spTree>
    <p:extLst>
      <p:ext uri="{BB962C8B-B14F-4D97-AF65-F5344CB8AC3E}">
        <p14:creationId xmlns:p14="http://schemas.microsoft.com/office/powerpoint/2010/main" val="2164805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FROM YESTERYEAR A SALUTE TO FRIST LADY BESSIE BARNETT THOMAS</a:t>
            </a:r>
            <a:endParaRPr lang="en-US" dirty="0"/>
          </a:p>
        </p:txBody>
      </p:sp>
      <p:sp>
        <p:nvSpPr>
          <p:cNvPr id="5" name="Content Placeholder 4"/>
          <p:cNvSpPr>
            <a:spLocks noGrp="1"/>
          </p:cNvSpPr>
          <p:nvPr>
            <p:ph sz="half" idx="1"/>
          </p:nvPr>
        </p:nvSpPr>
        <p:spPr/>
        <p:txBody>
          <a:bodyPr/>
          <a:lstStyle/>
          <a:p>
            <a:pPr marL="0" indent="0">
              <a:buNone/>
            </a:pPr>
            <a:endParaRPr lang="en-US" dirty="0"/>
          </a:p>
        </p:txBody>
      </p:sp>
      <p:sp>
        <p:nvSpPr>
          <p:cNvPr id="6" name="Content Placeholder 5"/>
          <p:cNvSpPr>
            <a:spLocks noGrp="1"/>
          </p:cNvSpPr>
          <p:nvPr>
            <p:ph sz="half" idx="2"/>
          </p:nvPr>
        </p:nvSpPr>
        <p:spPr/>
        <p:txBody>
          <a:bodyPr/>
          <a:lstStyle/>
          <a:p>
            <a:r>
              <a:rPr lang="en-US" dirty="0" smtClean="0"/>
              <a:t>April 4 – April 22, 1968</a:t>
            </a:r>
          </a:p>
          <a:p>
            <a:r>
              <a:rPr lang="en-US" dirty="0" smtClean="0"/>
              <a:t>Wife of Moderator George Washington Thomas </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29" y="1676400"/>
            <a:ext cx="3871471" cy="4326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3D720ADD-292A-4D77-9F26-D384EE87890E}" type="slidenum">
              <a:rPr lang="en-US" smtClean="0"/>
              <a:t>2</a:t>
            </a:fld>
            <a:endParaRPr lang="en-US" dirty="0"/>
          </a:p>
        </p:txBody>
      </p:sp>
    </p:spTree>
    <p:extLst>
      <p:ext uri="{BB962C8B-B14F-4D97-AF65-F5344CB8AC3E}">
        <p14:creationId xmlns:p14="http://schemas.microsoft.com/office/powerpoint/2010/main" val="477536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LADY JOYCE MARTING LOGAN</a:t>
            </a:r>
            <a:br>
              <a:rPr lang="en-US" dirty="0" smtClean="0"/>
            </a:br>
            <a:r>
              <a:rPr lang="en-US" dirty="0">
                <a:solidFill>
                  <a:prstClr val="black"/>
                </a:solidFill>
              </a:rPr>
              <a:t>“</a:t>
            </a:r>
            <a:r>
              <a:rPr lang="en-US" sz="3600" i="1" dirty="0">
                <a:solidFill>
                  <a:prstClr val="black"/>
                </a:solidFill>
              </a:rPr>
              <a:t>Standing on the Promises…”</a:t>
            </a:r>
            <a:endParaRPr lang="en-US" dirty="0"/>
          </a:p>
        </p:txBody>
      </p:sp>
      <p:sp>
        <p:nvSpPr>
          <p:cNvPr id="4" name="Content Placeholder 3"/>
          <p:cNvSpPr>
            <a:spLocks noGrp="1"/>
          </p:cNvSpPr>
          <p:nvPr>
            <p:ph sz="half" idx="2"/>
          </p:nvPr>
        </p:nvSpPr>
        <p:spPr>
          <a:xfrm>
            <a:off x="4648200" y="1600200"/>
            <a:ext cx="4267200" cy="4525963"/>
          </a:xfrm>
        </p:spPr>
        <p:txBody>
          <a:bodyPr>
            <a:normAutofit/>
          </a:bodyPr>
          <a:lstStyle/>
          <a:p>
            <a:r>
              <a:rPr lang="en-US" sz="3200" dirty="0" smtClean="0"/>
              <a:t>Lawson Chapel Missionary Baptist Church</a:t>
            </a:r>
          </a:p>
          <a:p>
            <a:r>
              <a:rPr lang="en-US" sz="3200" dirty="0" smtClean="0"/>
              <a:t>Pastor, Rev Dr. Langston Logan, Sr.</a:t>
            </a:r>
            <a:endParaRPr lang="en-US" sz="3200" dirty="0"/>
          </a:p>
        </p:txBody>
      </p:sp>
      <p:pic>
        <p:nvPicPr>
          <p:cNvPr id="5" name="Content Placeholder 4" descr="C:\Users\Computer\AppData\Local\Temp\Scan0003.jpg"/>
          <p:cNvPicPr>
            <a:picLocks noGrp="1"/>
          </p:cNvPicPr>
          <p:nvPr>
            <p:ph sz="half" idx="1"/>
          </p:nvPr>
        </p:nvPicPr>
        <p:blipFill rotWithShape="1">
          <a:blip r:embed="rId2" cstate="print">
            <a:extLst>
              <a:ext uri="{28A0092B-C50C-407E-A947-70E740481C1C}">
                <a14:useLocalDpi xmlns:a14="http://schemas.microsoft.com/office/drawing/2010/main" val="0"/>
              </a:ext>
            </a:extLst>
          </a:blip>
          <a:srcRect l="39985" t="12983" r="21408" b="47545"/>
          <a:stretch/>
        </p:blipFill>
        <p:spPr bwMode="auto">
          <a:xfrm>
            <a:off x="609601" y="1676400"/>
            <a:ext cx="3276600" cy="4572000"/>
          </a:xfrm>
          <a:prstGeom prst="rect">
            <a:avLst/>
          </a:prstGeom>
          <a:noFill/>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3D720ADD-292A-4D77-9F26-D384EE87890E}" type="slidenum">
              <a:rPr lang="en-US" smtClean="0"/>
              <a:t>20</a:t>
            </a:fld>
            <a:endParaRPr lang="en-US" dirty="0"/>
          </a:p>
        </p:txBody>
      </p:sp>
    </p:spTree>
    <p:extLst>
      <p:ext uri="{BB962C8B-B14F-4D97-AF65-F5344CB8AC3E}">
        <p14:creationId xmlns:p14="http://schemas.microsoft.com/office/powerpoint/2010/main" val="3085122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solidFill>
                  <a:prstClr val="black"/>
                </a:solidFill>
              </a:rPr>
              <a:t/>
            </a:r>
            <a:br>
              <a:rPr lang="en-US" dirty="0" smtClean="0">
                <a:solidFill>
                  <a:prstClr val="black"/>
                </a:solidFill>
              </a:rPr>
            </a:br>
            <a:r>
              <a:rPr lang="en-US" dirty="0" smtClean="0">
                <a:solidFill>
                  <a:prstClr val="black"/>
                </a:solidFill>
              </a:rPr>
              <a:t>FRIST LADY DIANNE JOHNSON RICHARDSON</a:t>
            </a:r>
            <a:br>
              <a:rPr lang="en-US" dirty="0" smtClean="0">
                <a:solidFill>
                  <a:prstClr val="black"/>
                </a:solidFill>
              </a:rPr>
            </a:br>
            <a:r>
              <a:rPr lang="en-US" dirty="0" smtClean="0">
                <a:solidFill>
                  <a:prstClr val="black"/>
                </a:solidFill>
              </a:rPr>
              <a:t>“</a:t>
            </a:r>
            <a:r>
              <a:rPr lang="en-US" sz="3600" i="1" dirty="0" smtClean="0">
                <a:solidFill>
                  <a:prstClr val="black"/>
                </a:solidFill>
              </a:rPr>
              <a:t>Standing </a:t>
            </a:r>
            <a:r>
              <a:rPr lang="en-US" sz="3600" i="1" dirty="0">
                <a:solidFill>
                  <a:prstClr val="black"/>
                </a:solidFill>
              </a:rPr>
              <a:t>on the Promises…”</a:t>
            </a:r>
            <a:endParaRPr lang="en-US" dirty="0"/>
          </a:p>
        </p:txBody>
      </p:sp>
      <p:sp>
        <p:nvSpPr>
          <p:cNvPr id="4" name="Content Placeholder 3"/>
          <p:cNvSpPr>
            <a:spLocks noGrp="1"/>
          </p:cNvSpPr>
          <p:nvPr>
            <p:ph sz="half" idx="2"/>
          </p:nvPr>
        </p:nvSpPr>
        <p:spPr>
          <a:xfrm>
            <a:off x="3733800" y="2209800"/>
            <a:ext cx="5105400" cy="4221163"/>
          </a:xfrm>
        </p:spPr>
        <p:txBody>
          <a:bodyPr>
            <a:normAutofit/>
          </a:bodyPr>
          <a:lstStyle/>
          <a:p>
            <a:r>
              <a:rPr lang="en-US" sz="3200" dirty="0" smtClean="0"/>
              <a:t>New Hope Person Missionary Baptist Church</a:t>
            </a:r>
          </a:p>
          <a:p>
            <a:r>
              <a:rPr lang="en-US" sz="3200" dirty="0" smtClean="0"/>
              <a:t>Pastor, Rev. Wilbert L. Richardson</a:t>
            </a:r>
            <a:endParaRPr lang="en-US" sz="3200" dirty="0"/>
          </a:p>
        </p:txBody>
      </p:sp>
      <p:pic>
        <p:nvPicPr>
          <p:cNvPr id="5" name="img" descr="http://www.harvestmoon.co.uk/images/flowers/art-plum-gr-ranunculus-gl-600.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057400"/>
            <a:ext cx="3276600" cy="4343400"/>
          </a:xfrm>
          <a:prstGeom prst="rect">
            <a:avLst/>
          </a:prstGeom>
          <a:noFill/>
          <a:ln>
            <a:noFill/>
          </a:ln>
        </p:spPr>
      </p:pic>
      <p:sp>
        <p:nvSpPr>
          <p:cNvPr id="3" name="Slide Number Placeholder 2"/>
          <p:cNvSpPr>
            <a:spLocks noGrp="1"/>
          </p:cNvSpPr>
          <p:nvPr>
            <p:ph type="sldNum" sz="quarter" idx="12"/>
          </p:nvPr>
        </p:nvSpPr>
        <p:spPr/>
        <p:txBody>
          <a:bodyPr/>
          <a:lstStyle/>
          <a:p>
            <a:fld id="{3D720ADD-292A-4D77-9F26-D384EE87890E}" type="slidenum">
              <a:rPr lang="en-US" smtClean="0"/>
              <a:t>21</a:t>
            </a:fld>
            <a:endParaRPr lang="en-US" dirty="0"/>
          </a:p>
        </p:txBody>
      </p:sp>
    </p:spTree>
    <p:extLst>
      <p:ext uri="{BB962C8B-B14F-4D97-AF65-F5344CB8AC3E}">
        <p14:creationId xmlns:p14="http://schemas.microsoft.com/office/powerpoint/2010/main" val="1752291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	</a:t>
            </a:r>
            <a:br>
              <a:rPr lang="en-US" dirty="0" smtClean="0"/>
            </a:br>
            <a:r>
              <a:rPr lang="en-US" dirty="0" smtClean="0"/>
              <a:t>FIRST LADY FELICIA SMITH</a:t>
            </a:r>
            <a:r>
              <a:rPr lang="en-US" dirty="0"/>
              <a:t/>
            </a:r>
            <a:br>
              <a:rPr lang="en-US" dirty="0"/>
            </a:br>
            <a:r>
              <a:rPr lang="en-US" dirty="0" smtClean="0"/>
              <a:t>	“Standing </a:t>
            </a:r>
            <a:r>
              <a:rPr lang="en-US" dirty="0"/>
              <a:t>on the Promises…”</a:t>
            </a:r>
            <a:r>
              <a:rPr lang="en-US" dirty="0" smtClean="0"/>
              <a:t>					</a:t>
            </a:r>
            <a:endParaRPr lang="en-US" dirty="0"/>
          </a:p>
        </p:txBody>
      </p:sp>
      <p:sp>
        <p:nvSpPr>
          <p:cNvPr id="4" name="Content Placeholder 3"/>
          <p:cNvSpPr>
            <a:spLocks noGrp="1"/>
          </p:cNvSpPr>
          <p:nvPr>
            <p:ph sz="half" idx="2"/>
          </p:nvPr>
        </p:nvSpPr>
        <p:spPr>
          <a:xfrm>
            <a:off x="4495800" y="1600200"/>
            <a:ext cx="4343400" cy="4525963"/>
          </a:xfrm>
        </p:spPr>
        <p:txBody>
          <a:bodyPr>
            <a:normAutofit/>
          </a:bodyPr>
          <a:lstStyle/>
          <a:p>
            <a:r>
              <a:rPr lang="en-US" sz="3200" dirty="0" smtClean="0"/>
              <a:t>Pettiford Grove Missionary Baptist Church</a:t>
            </a:r>
          </a:p>
          <a:p>
            <a:r>
              <a:rPr lang="en-US" sz="3200" dirty="0" smtClean="0"/>
              <a:t>Pastor, Rev. Alvin Downing, Sr. </a:t>
            </a:r>
            <a:endParaRPr lang="en-US" sz="3200" dirty="0"/>
          </a:p>
        </p:txBody>
      </p:sp>
      <p:pic>
        <p:nvPicPr>
          <p:cNvPr id="5" name="Content Placeholder 4" descr="C:\Users\Computer\AppData\Local\Temp\IMG_20161016_184952.jpg"/>
          <p:cNvPicPr>
            <a:picLocks noGrp="1"/>
          </p:cNvPicPr>
          <p:nvPr>
            <p:ph sz="half" idx="1"/>
          </p:nvPr>
        </p:nvPicPr>
        <p:blipFill rotWithShape="1">
          <a:blip r:embed="rId2" cstate="print">
            <a:extLst>
              <a:ext uri="{28A0092B-C50C-407E-A947-70E740481C1C}">
                <a14:useLocalDpi xmlns:a14="http://schemas.microsoft.com/office/drawing/2010/main" val="0"/>
              </a:ext>
            </a:extLst>
          </a:blip>
          <a:srcRect l="15051" r="8866" b="52837"/>
          <a:stretch/>
        </p:blipFill>
        <p:spPr bwMode="auto">
          <a:xfrm>
            <a:off x="381000" y="1524000"/>
            <a:ext cx="3886200" cy="45720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3D720ADD-292A-4D77-9F26-D384EE87890E}" type="slidenum">
              <a:rPr lang="en-US" smtClean="0"/>
              <a:t>22</a:t>
            </a:fld>
            <a:endParaRPr lang="en-US" dirty="0"/>
          </a:p>
        </p:txBody>
      </p:sp>
    </p:spTree>
    <p:extLst>
      <p:ext uri="{BB962C8B-B14F-4D97-AF65-F5344CB8AC3E}">
        <p14:creationId xmlns:p14="http://schemas.microsoft.com/office/powerpoint/2010/main" val="17486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1143000"/>
          </a:xfrm>
        </p:spPr>
        <p:txBody>
          <a:bodyPr>
            <a:normAutofit fontScale="90000"/>
          </a:bodyPr>
          <a:lstStyle/>
          <a:p>
            <a:r>
              <a:rPr lang="en-US" dirty="0" smtClean="0"/>
              <a:t>FIRST LADY CHAPLAIN AUDREY WILSON</a:t>
            </a:r>
            <a:br>
              <a:rPr lang="en-US" dirty="0" smtClean="0"/>
            </a:br>
            <a:r>
              <a:rPr lang="en-US" dirty="0" smtClean="0">
                <a:solidFill>
                  <a:prstClr val="black"/>
                </a:solidFill>
              </a:rPr>
              <a:t>“</a:t>
            </a:r>
            <a:r>
              <a:rPr lang="en-US" sz="3600" i="1" dirty="0">
                <a:solidFill>
                  <a:prstClr val="black"/>
                </a:solidFill>
              </a:rPr>
              <a:t>Standing on the Promises…”</a:t>
            </a:r>
            <a:endParaRPr lang="en-US" dirty="0"/>
          </a:p>
        </p:txBody>
      </p:sp>
      <p:sp>
        <p:nvSpPr>
          <p:cNvPr id="4" name="Content Placeholder 3"/>
          <p:cNvSpPr>
            <a:spLocks noGrp="1"/>
          </p:cNvSpPr>
          <p:nvPr>
            <p:ph sz="half" idx="2"/>
          </p:nvPr>
        </p:nvSpPr>
        <p:spPr>
          <a:xfrm>
            <a:off x="5257800" y="2057400"/>
            <a:ext cx="3733800" cy="4525963"/>
          </a:xfrm>
        </p:spPr>
        <p:txBody>
          <a:bodyPr>
            <a:normAutofit/>
          </a:bodyPr>
          <a:lstStyle/>
          <a:p>
            <a:r>
              <a:rPr lang="en-US" sz="3200" dirty="0" smtClean="0"/>
              <a:t>New Red Mountain  Missionary Baptist Church</a:t>
            </a:r>
          </a:p>
          <a:p>
            <a:r>
              <a:rPr lang="en-US" sz="3200" dirty="0" smtClean="0"/>
              <a:t>Pastor, Rev. Dr. Larry Wilson</a:t>
            </a:r>
          </a:p>
        </p:txBody>
      </p:sp>
      <p:pic>
        <p:nvPicPr>
          <p:cNvPr id="5" name="Content Placeholder 4"/>
          <p:cNvPicPr>
            <a:picLocks noGrp="1"/>
          </p:cNvPicPr>
          <p:nvPr>
            <p:ph sz="half" idx="1"/>
          </p:nvPr>
        </p:nvPicPr>
        <p:blipFill rotWithShape="1">
          <a:blip r:embed="rId2" cstate="print">
            <a:extLst>
              <a:ext uri="{28A0092B-C50C-407E-A947-70E740481C1C}">
                <a14:useLocalDpi xmlns:a14="http://schemas.microsoft.com/office/drawing/2010/main" val="0"/>
              </a:ext>
            </a:extLst>
          </a:blip>
          <a:srcRect l="40205" t="1387" r="1737" b="51450"/>
          <a:stretch/>
        </p:blipFill>
        <p:spPr bwMode="auto">
          <a:xfrm>
            <a:off x="228600" y="1752600"/>
            <a:ext cx="4876800" cy="4419600"/>
          </a:xfrm>
          <a:prstGeom prst="rect">
            <a:avLst/>
          </a:prstGeom>
          <a:noFill/>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3D720ADD-292A-4D77-9F26-D384EE87890E}" type="slidenum">
              <a:rPr lang="en-US" smtClean="0"/>
              <a:t>23</a:t>
            </a:fld>
            <a:endParaRPr lang="en-US" dirty="0"/>
          </a:p>
        </p:txBody>
      </p:sp>
    </p:spTree>
    <p:extLst>
      <p:ext uri="{BB962C8B-B14F-4D97-AF65-F5344CB8AC3E}">
        <p14:creationId xmlns:p14="http://schemas.microsoft.com/office/powerpoint/2010/main" val="4271737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LADY MELCINA YANCEY</a:t>
            </a:r>
            <a:br>
              <a:rPr lang="en-US" dirty="0" smtClean="0"/>
            </a:br>
            <a:r>
              <a:rPr lang="en-US" dirty="0" smtClean="0"/>
              <a:t>“</a:t>
            </a:r>
            <a:r>
              <a:rPr lang="en-US" sz="3600" i="1" dirty="0" smtClean="0"/>
              <a:t>Standing on the Promises…”</a:t>
            </a:r>
            <a:endParaRPr lang="en-US" sz="3600" i="1" dirty="0"/>
          </a:p>
        </p:txBody>
      </p:sp>
      <p:sp>
        <p:nvSpPr>
          <p:cNvPr id="4" name="Content Placeholder 3"/>
          <p:cNvSpPr>
            <a:spLocks noGrp="1"/>
          </p:cNvSpPr>
          <p:nvPr>
            <p:ph sz="half" idx="2"/>
          </p:nvPr>
        </p:nvSpPr>
        <p:spPr/>
        <p:txBody>
          <a:bodyPr>
            <a:normAutofit/>
          </a:bodyPr>
          <a:lstStyle/>
          <a:p>
            <a:r>
              <a:rPr lang="en-US" sz="3200" dirty="0" smtClean="0"/>
              <a:t>Olive Grov</a:t>
            </a:r>
            <a:r>
              <a:rPr lang="en-US" sz="3200" dirty="0" smtClean="0"/>
              <a:t>e Missionary Baptist church</a:t>
            </a:r>
          </a:p>
          <a:p>
            <a:r>
              <a:rPr lang="en-US" sz="3200" dirty="0" smtClean="0"/>
              <a:t>Pastor, Rev. Johnnie White</a:t>
            </a:r>
            <a:endParaRPr lang="en-US" sz="3200" dirty="0"/>
          </a:p>
        </p:txBody>
      </p:sp>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69994" y="1828800"/>
            <a:ext cx="3641923" cy="38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3D720ADD-292A-4D77-9F26-D384EE87890E}" type="slidenum">
              <a:rPr lang="en-US" smtClean="0"/>
              <a:t>24</a:t>
            </a:fld>
            <a:endParaRPr lang="en-US" dirty="0"/>
          </a:p>
        </p:txBody>
      </p:sp>
    </p:spTree>
    <p:extLst>
      <p:ext uri="{BB962C8B-B14F-4D97-AF65-F5344CB8AC3E}">
        <p14:creationId xmlns:p14="http://schemas.microsoft.com/office/powerpoint/2010/main" val="1207357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 y="76200"/>
            <a:ext cx="8534400" cy="1143000"/>
          </a:xfrm>
        </p:spPr>
        <p:txBody>
          <a:bodyPr>
            <a:normAutofit fontScale="90000"/>
          </a:bodyPr>
          <a:lstStyle/>
          <a:p>
            <a:r>
              <a:rPr lang="en-US" dirty="0" smtClean="0"/>
              <a:t/>
            </a:r>
            <a:br>
              <a:rPr lang="en-US" dirty="0" smtClean="0"/>
            </a:br>
            <a:r>
              <a:rPr lang="en-US" sz="4900" dirty="0" smtClean="0"/>
              <a:t>First Ladies</a:t>
            </a:r>
            <a:br>
              <a:rPr lang="en-US" sz="4900" dirty="0" smtClean="0"/>
            </a:br>
            <a:r>
              <a:rPr lang="en-US" sz="4900" dirty="0" smtClean="0"/>
              <a:t>In Loving Memory</a:t>
            </a:r>
            <a:br>
              <a:rPr lang="en-US" sz="4900" dirty="0" smtClean="0"/>
            </a:br>
            <a:endParaRPr lang="en-US" sz="49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1776464" cy="270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F:\HP\HP0007.jpg"/>
          <p:cNvPicPr/>
          <p:nvPr/>
        </p:nvPicPr>
        <p:blipFill rotWithShape="1">
          <a:blip r:embed="rId3">
            <a:extLst>
              <a:ext uri="{28A0092B-C50C-407E-A947-70E740481C1C}">
                <a14:useLocalDpi xmlns:a14="http://schemas.microsoft.com/office/drawing/2010/main" val="0"/>
              </a:ext>
            </a:extLst>
          </a:blip>
          <a:srcRect l="6096" t="27482" r="73655" b="61133"/>
          <a:stretch/>
        </p:blipFill>
        <p:spPr bwMode="auto">
          <a:xfrm rot="16200000">
            <a:off x="3298828" y="3104847"/>
            <a:ext cx="2660644" cy="1790700"/>
          </a:xfrm>
          <a:prstGeom prst="rect">
            <a:avLst/>
          </a:prstGeom>
          <a:noFill/>
          <a:ln>
            <a:noFill/>
          </a:ln>
          <a:extLst>
            <a:ext uri="{53640926-AAD7-44D8-BBD7-CCE9431645EC}">
              <a14:shadowObscured xmlns:a14="http://schemas.microsoft.com/office/drawing/2010/main"/>
            </a:ext>
          </a:extLst>
        </p:spPr>
      </p:pic>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030" t="16451" r="20266" b="22270"/>
          <a:stretch/>
        </p:blipFill>
        <p:spPr bwMode="auto">
          <a:xfrm>
            <a:off x="6477000" y="2209800"/>
            <a:ext cx="1699404" cy="2458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0756" y="1298440"/>
            <a:ext cx="1176787" cy="132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672586" y="4648093"/>
            <a:ext cx="3166614" cy="1661993"/>
          </a:xfrm>
          <a:prstGeom prst="rect">
            <a:avLst/>
          </a:prstGeom>
          <a:noFill/>
        </p:spPr>
        <p:txBody>
          <a:bodyPr wrap="square" rtlCol="0">
            <a:spAutoFit/>
          </a:bodyPr>
          <a:lstStyle/>
          <a:p>
            <a:pPr algn="ctr"/>
            <a:r>
              <a:rPr lang="en-US" sz="1600" b="1" dirty="0" smtClean="0">
                <a:latin typeface="Berlin Sans FB Demi" pitchFamily="34" charset="0"/>
              </a:rPr>
              <a:t>First Lady Eva Atkins Taylor</a:t>
            </a:r>
          </a:p>
          <a:p>
            <a:pPr algn="ctr"/>
            <a:r>
              <a:rPr lang="en-US" sz="1600" b="1" dirty="0" smtClean="0">
                <a:latin typeface="Berlin Sans FB Demi" pitchFamily="34" charset="0"/>
              </a:rPr>
              <a:t>Lee’s Chapel Baptist Church</a:t>
            </a:r>
          </a:p>
          <a:p>
            <a:pPr algn="ctr"/>
            <a:r>
              <a:rPr lang="en-US" sz="1600" b="1" dirty="0" smtClean="0">
                <a:latin typeface="Berlin Sans FB Demi" pitchFamily="34" charset="0"/>
              </a:rPr>
              <a:t>Rev. T. E. Taylor, Pastor</a:t>
            </a:r>
          </a:p>
          <a:p>
            <a:endParaRPr lang="en-US" dirty="0">
              <a:latin typeface="Berlin Sans FB Demi" pitchFamily="34" charset="0"/>
            </a:endParaRPr>
          </a:p>
          <a:p>
            <a:endParaRPr lang="en-US" dirty="0" smtClean="0"/>
          </a:p>
          <a:p>
            <a:endParaRPr lang="en-US" dirty="0"/>
          </a:p>
        </p:txBody>
      </p:sp>
      <p:sp>
        <p:nvSpPr>
          <p:cNvPr id="9" name="Rectangle 8"/>
          <p:cNvSpPr/>
          <p:nvPr/>
        </p:nvSpPr>
        <p:spPr>
          <a:xfrm>
            <a:off x="68723" y="4530366"/>
            <a:ext cx="3581400" cy="1200329"/>
          </a:xfrm>
          <a:prstGeom prst="rect">
            <a:avLst/>
          </a:prstGeom>
        </p:spPr>
        <p:txBody>
          <a:bodyPr wrap="square">
            <a:spAutoFit/>
          </a:bodyPr>
          <a:lstStyle/>
          <a:p>
            <a:pPr algn="ctr"/>
            <a:r>
              <a:rPr lang="en-US" sz="1600" dirty="0" smtClean="0">
                <a:effectLst/>
                <a:latin typeface="Berlin Sans FB Demi"/>
                <a:ea typeface="Calibri"/>
                <a:cs typeface="Times New Roman"/>
              </a:rPr>
              <a:t>First Lady Doris Mitchell Richmond, Shady Hill Baptist Church </a:t>
            </a:r>
            <a:r>
              <a:rPr lang="en-US" sz="1600" dirty="0" smtClean="0">
                <a:latin typeface="Berlin Sans FB Demi"/>
                <a:ea typeface="Calibri"/>
                <a:cs typeface="Times New Roman"/>
              </a:rPr>
              <a:t>Rev. Dr. James Richmond, Pastor</a:t>
            </a:r>
            <a:endParaRPr lang="en-US" sz="1600" dirty="0" smtClean="0">
              <a:effectLst/>
              <a:latin typeface="Berlin Sans FB Demi"/>
              <a:ea typeface="Calibri"/>
              <a:cs typeface="Times New Roman"/>
            </a:endParaRPr>
          </a:p>
          <a:p>
            <a:pPr algn="ctr"/>
            <a:endParaRPr lang="en-US" sz="2400" dirty="0">
              <a:ea typeface="Calibri"/>
              <a:cs typeface="Times New Roman"/>
            </a:endParaRPr>
          </a:p>
        </p:txBody>
      </p:sp>
      <p:sp>
        <p:nvSpPr>
          <p:cNvPr id="10" name="TextBox 9"/>
          <p:cNvSpPr txBox="1"/>
          <p:nvPr/>
        </p:nvSpPr>
        <p:spPr>
          <a:xfrm>
            <a:off x="2133600" y="5556886"/>
            <a:ext cx="4648200" cy="830997"/>
          </a:xfrm>
          <a:prstGeom prst="rect">
            <a:avLst/>
          </a:prstGeom>
          <a:noFill/>
        </p:spPr>
        <p:txBody>
          <a:bodyPr wrap="square" rtlCol="0">
            <a:spAutoFit/>
          </a:bodyPr>
          <a:lstStyle/>
          <a:p>
            <a:pPr algn="ctr"/>
            <a:r>
              <a:rPr lang="en-US" sz="1600" dirty="0" smtClean="0">
                <a:effectLst/>
                <a:latin typeface="Berlin Sans FB Demi"/>
                <a:ea typeface="Calibri"/>
                <a:cs typeface="Times New Roman"/>
              </a:rPr>
              <a:t>Sister Shirley Brown Richmond</a:t>
            </a:r>
          </a:p>
          <a:p>
            <a:pPr algn="ctr"/>
            <a:r>
              <a:rPr lang="en-US" sz="1600" dirty="0" smtClean="0">
                <a:latin typeface="Berlin Sans FB Demi"/>
                <a:cs typeface="Times New Roman"/>
              </a:rPr>
              <a:t>Frist Lady, First Community Baptist Church</a:t>
            </a:r>
          </a:p>
          <a:p>
            <a:pPr algn="ctr"/>
            <a:r>
              <a:rPr lang="en-US" sz="1600" dirty="0" smtClean="0">
                <a:latin typeface="Berlin Sans FB Demi"/>
                <a:cs typeface="Times New Roman"/>
              </a:rPr>
              <a:t>Rev. Dr. William Richardson, Pastor</a:t>
            </a:r>
            <a:endParaRPr lang="en-US" sz="1600" dirty="0"/>
          </a:p>
        </p:txBody>
      </p:sp>
      <p:sp>
        <p:nvSpPr>
          <p:cNvPr id="2" name="Slide Number Placeholder 1"/>
          <p:cNvSpPr>
            <a:spLocks noGrp="1"/>
          </p:cNvSpPr>
          <p:nvPr>
            <p:ph type="sldNum" sz="quarter" idx="12"/>
          </p:nvPr>
        </p:nvSpPr>
        <p:spPr/>
        <p:txBody>
          <a:bodyPr/>
          <a:lstStyle/>
          <a:p>
            <a:fld id="{3D720ADD-292A-4D77-9F26-D384EE87890E}" type="slidenum">
              <a:rPr lang="en-US" smtClean="0"/>
              <a:t>25</a:t>
            </a:fld>
            <a:endParaRPr lang="en-US" dirty="0"/>
          </a:p>
        </p:txBody>
      </p:sp>
    </p:spTree>
    <p:extLst>
      <p:ext uri="{BB962C8B-B14F-4D97-AF65-F5344CB8AC3E}">
        <p14:creationId xmlns:p14="http://schemas.microsoft.com/office/powerpoint/2010/main" val="2795276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3232" y="76200"/>
            <a:ext cx="8229600" cy="1143000"/>
          </a:xfrm>
        </p:spPr>
        <p:txBody>
          <a:bodyPr>
            <a:normAutofit fontScale="90000"/>
          </a:bodyPr>
          <a:lstStyle/>
          <a:p>
            <a:r>
              <a:rPr lang="en-US" sz="4000" dirty="0" smtClean="0">
                <a:solidFill>
                  <a:prstClr val="black"/>
                </a:solidFill>
              </a:rPr>
              <a:t/>
            </a:r>
            <a:br>
              <a:rPr lang="en-US" sz="4000" dirty="0" smtClean="0">
                <a:solidFill>
                  <a:prstClr val="black"/>
                </a:solidFill>
              </a:rPr>
            </a:br>
            <a:r>
              <a:rPr lang="en-US" sz="4000" dirty="0" smtClean="0">
                <a:solidFill>
                  <a:prstClr val="black"/>
                </a:solidFill>
              </a:rPr>
              <a:t>Frist </a:t>
            </a:r>
            <a:r>
              <a:rPr lang="en-US" sz="4000" dirty="0">
                <a:solidFill>
                  <a:prstClr val="black"/>
                </a:solidFill>
              </a:rPr>
              <a:t>Lady:  Spouses of Ministers</a:t>
            </a:r>
            <a:br>
              <a:rPr lang="en-US" sz="4000" dirty="0">
                <a:solidFill>
                  <a:prstClr val="black"/>
                </a:solidFill>
              </a:rPr>
            </a:br>
            <a:r>
              <a:rPr lang="en-US" sz="4000" dirty="0">
                <a:solidFill>
                  <a:prstClr val="black"/>
                </a:solidFill>
              </a:rPr>
              <a:t>“</a:t>
            </a:r>
            <a:r>
              <a:rPr lang="en-US" sz="3200" i="1" dirty="0">
                <a:solidFill>
                  <a:prstClr val="black"/>
                </a:solidFill>
              </a:rPr>
              <a:t>Standing on the Promises…”</a:t>
            </a:r>
            <a:r>
              <a:rPr lang="en-US" sz="4000" dirty="0">
                <a:solidFill>
                  <a:prstClr val="black"/>
                </a:solidFill>
              </a:rPr>
              <a:t/>
            </a:r>
            <a:br>
              <a:rPr lang="en-US" sz="4000" dirty="0">
                <a:solidFill>
                  <a:prstClr val="black"/>
                </a:solidFill>
              </a:rPr>
            </a:br>
            <a:endParaRPr lang="en-US" dirty="0"/>
          </a:p>
        </p:txBody>
      </p:sp>
      <p:sp>
        <p:nvSpPr>
          <p:cNvPr id="4" name="Content Placeholder 3"/>
          <p:cNvSpPr>
            <a:spLocks noGrp="1"/>
          </p:cNvSpPr>
          <p:nvPr>
            <p:ph sz="half" idx="1"/>
          </p:nvPr>
        </p:nvSpPr>
        <p:spPr>
          <a:xfrm>
            <a:off x="381000" y="1219200"/>
            <a:ext cx="4114800" cy="5334000"/>
          </a:xfrm>
        </p:spPr>
        <p:txBody>
          <a:bodyPr>
            <a:normAutofit fontScale="77500" lnSpcReduction="20000"/>
          </a:bodyPr>
          <a:lstStyle/>
          <a:p>
            <a:r>
              <a:rPr lang="en-US" dirty="0" smtClean="0"/>
              <a:t>We salute you because of your servants heart, your kindness, humility and compassion</a:t>
            </a:r>
            <a:r>
              <a:rPr lang="en-US" dirty="0"/>
              <a:t>!</a:t>
            </a:r>
            <a:r>
              <a:rPr lang="en-US" dirty="0" smtClean="0"/>
              <a:t> </a:t>
            </a:r>
          </a:p>
          <a:p>
            <a:r>
              <a:rPr lang="en-US" dirty="0" smtClean="0"/>
              <a:t>“Carry </a:t>
            </a:r>
            <a:r>
              <a:rPr lang="en-US" dirty="0"/>
              <a:t>each other’s burdens, and in this way you will fulfill the law of Christ</a:t>
            </a:r>
            <a:r>
              <a:rPr lang="en-US" dirty="0" smtClean="0"/>
              <a:t>.”  (Gal. 6;2)</a:t>
            </a:r>
          </a:p>
          <a:p>
            <a:r>
              <a:rPr lang="en-US" dirty="0" smtClean="0"/>
              <a:t>“37 </a:t>
            </a:r>
            <a:r>
              <a:rPr lang="en-US" dirty="0"/>
              <a:t>Jesus said unto him, Thou shalt love the Lord thy God with all thy heart, and with all thy soul, and with all thy mind. 37 Jesus said unto him, Thou shalt love the Lord thy God with all thy heart, and with all thy soul, and with all thy </a:t>
            </a:r>
            <a:r>
              <a:rPr lang="en-US" dirty="0" smtClean="0"/>
              <a:t>mind. 38 </a:t>
            </a:r>
            <a:r>
              <a:rPr lang="en-US" dirty="0"/>
              <a:t>This is the first and great </a:t>
            </a:r>
            <a:r>
              <a:rPr lang="en-US" dirty="0" smtClean="0"/>
              <a:t>commandment.39 </a:t>
            </a:r>
            <a:r>
              <a:rPr lang="en-US" dirty="0"/>
              <a:t>And the second is like unto it, Thou shalt love thy </a:t>
            </a:r>
            <a:r>
              <a:rPr lang="en-US" dirty="0" err="1"/>
              <a:t>neighbour</a:t>
            </a:r>
            <a:r>
              <a:rPr lang="en-US" dirty="0"/>
              <a:t> as thyself</a:t>
            </a:r>
            <a:r>
              <a:rPr lang="en-US" dirty="0" smtClean="0"/>
              <a:t>.” (Matt. 22:37-39)</a:t>
            </a:r>
          </a:p>
        </p:txBody>
      </p:sp>
      <p:sp>
        <p:nvSpPr>
          <p:cNvPr id="5" name="Content Placeholder 4"/>
          <p:cNvSpPr>
            <a:spLocks noGrp="1"/>
          </p:cNvSpPr>
          <p:nvPr>
            <p:ph sz="half" idx="2"/>
          </p:nvPr>
        </p:nvSpPr>
        <p:spPr>
          <a:xfrm>
            <a:off x="4648200" y="1295400"/>
            <a:ext cx="4038600" cy="4830763"/>
          </a:xfrm>
        </p:spPr>
        <p:txBody>
          <a:bodyPr>
            <a:normAutofit fontScale="77500" lnSpcReduction="20000"/>
          </a:bodyPr>
          <a:lstStyle/>
          <a:p>
            <a:r>
              <a:rPr lang="en-US" sz="4000" dirty="0" smtClean="0"/>
              <a:t>God</a:t>
            </a:r>
          </a:p>
          <a:p>
            <a:r>
              <a:rPr lang="en-US" sz="4000" dirty="0" smtClean="0"/>
              <a:t>Family</a:t>
            </a:r>
          </a:p>
          <a:p>
            <a:r>
              <a:rPr lang="en-US" sz="4000" dirty="0" smtClean="0"/>
              <a:t>Church Family</a:t>
            </a:r>
          </a:p>
          <a:p>
            <a:r>
              <a:rPr lang="en-US" sz="4000" dirty="0" smtClean="0"/>
              <a:t>The Community</a:t>
            </a:r>
          </a:p>
          <a:p>
            <a:r>
              <a:rPr lang="en-US" sz="4000" dirty="0" smtClean="0"/>
              <a:t>Self</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1671" y="838200"/>
            <a:ext cx="126523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g" descr="http://www.clipartbest.com/cliparts/dcr/eBd/dcreBd8di.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3505200"/>
            <a:ext cx="2801071" cy="1752600"/>
          </a:xfrm>
          <a:prstGeom prst="rect">
            <a:avLst/>
          </a:prstGeom>
          <a:noFill/>
          <a:ln>
            <a:noFill/>
          </a:ln>
        </p:spPr>
      </p:pic>
      <p:sp>
        <p:nvSpPr>
          <p:cNvPr id="6" name="Slide Number Placeholder 5"/>
          <p:cNvSpPr>
            <a:spLocks noGrp="1"/>
          </p:cNvSpPr>
          <p:nvPr>
            <p:ph type="sldNum" sz="quarter" idx="12"/>
          </p:nvPr>
        </p:nvSpPr>
        <p:spPr/>
        <p:txBody>
          <a:bodyPr/>
          <a:lstStyle/>
          <a:p>
            <a:fld id="{3D720ADD-292A-4D77-9F26-D384EE87890E}" type="slidenum">
              <a:rPr lang="en-US" smtClean="0"/>
              <a:t>26</a:t>
            </a:fld>
            <a:endParaRPr lang="en-US" dirty="0"/>
          </a:p>
        </p:txBody>
      </p:sp>
    </p:spTree>
    <p:extLst>
      <p:ext uri="{BB962C8B-B14F-4D97-AF65-F5344CB8AC3E}">
        <p14:creationId xmlns:p14="http://schemas.microsoft.com/office/powerpoint/2010/main" val="3535264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4876800"/>
          </a:xfrm>
        </p:spPr>
        <p:style>
          <a:lnRef idx="2">
            <a:schemeClr val="dk1"/>
          </a:lnRef>
          <a:fillRef idx="1">
            <a:schemeClr val="lt1"/>
          </a:fillRef>
          <a:effectRef idx="0">
            <a:schemeClr val="dk1"/>
          </a:effectRef>
          <a:fontRef idx="minor">
            <a:schemeClr val="dk1"/>
          </a:fontRef>
        </p:style>
        <p:txBody>
          <a:bodyPr>
            <a:normAutofit fontScale="90000"/>
          </a:bodyPr>
          <a:lstStyle/>
          <a:p>
            <a:r>
              <a:rPr lang="en-US" dirty="0" smtClean="0"/>
              <a:t>Thank You for Being “Foot Washers!</a:t>
            </a:r>
            <a:br>
              <a:rPr lang="en-US" dirty="0" smtClean="0"/>
            </a:br>
            <a:r>
              <a:rPr lang="en-US" dirty="0" smtClean="0"/>
              <a:t/>
            </a:r>
            <a:br>
              <a:rPr lang="en-US" dirty="0" smtClean="0"/>
            </a:br>
            <a:r>
              <a:rPr lang="en-US" dirty="0" smtClean="0"/>
              <a:t>ECGMBA “Never Would Have Made it Without You…” </a:t>
            </a:r>
            <a:br>
              <a:rPr lang="en-US" dirty="0" smtClean="0"/>
            </a:br>
            <a:r>
              <a:rPr lang="en-US" dirty="0" smtClean="0"/>
              <a:t> </a:t>
            </a:r>
            <a:br>
              <a:rPr lang="en-US" dirty="0" smtClean="0"/>
            </a:br>
            <a:r>
              <a:rPr lang="en-US" dirty="0" smtClean="0"/>
              <a:t>Serving the Lord Will Pay Off After while!</a:t>
            </a:r>
            <a:br>
              <a:rPr lang="en-US" dirty="0" smtClean="0"/>
            </a:br>
            <a:r>
              <a:rPr lang="en-US" dirty="0" smtClean="0"/>
              <a:t>“Standing on the Promises of God”  </a:t>
            </a:r>
            <a:endParaRPr lang="en-US" dirty="0"/>
          </a:p>
        </p:txBody>
      </p:sp>
      <p:sp>
        <p:nvSpPr>
          <p:cNvPr id="5" name="Subtitle 4"/>
          <p:cNvSpPr>
            <a:spLocks noGrp="1"/>
          </p:cNvSpPr>
          <p:nvPr>
            <p:ph type="subTitle" idx="1"/>
          </p:nvPr>
        </p:nvSpPr>
        <p:spPr>
          <a:xfrm>
            <a:off x="762000" y="304800"/>
            <a:ext cx="7467600" cy="1752600"/>
          </a:xfrm>
        </p:spPr>
        <p:txBody>
          <a:bodyPr/>
          <a:lstStyle/>
          <a:p>
            <a:r>
              <a:rPr lang="en-US" sz="3600" dirty="0" smtClean="0">
                <a:solidFill>
                  <a:schemeClr val="tx1"/>
                </a:solidFill>
              </a:rPr>
              <a:t>FRIST LADIES: SPOUSES OF MINISTERS</a:t>
            </a:r>
          </a:p>
          <a:p>
            <a:r>
              <a:rPr lang="en-US" sz="3600" i="1" dirty="0" smtClean="0">
                <a:solidFill>
                  <a:schemeClr val="tx1"/>
                </a:solidFill>
              </a:rPr>
              <a:t>“STANDING ON THE PROMISES</a:t>
            </a:r>
            <a:r>
              <a:rPr lang="en-US" i="1" dirty="0" smtClean="0"/>
              <a:t>”</a:t>
            </a:r>
            <a:endParaRPr lang="en-US" i="1" dirty="0"/>
          </a:p>
        </p:txBody>
      </p:sp>
    </p:spTree>
    <p:extLst>
      <p:ext uri="{BB962C8B-B14F-4D97-AF65-F5344CB8AC3E}">
        <p14:creationId xmlns:p14="http://schemas.microsoft.com/office/powerpoint/2010/main" val="1876169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3850" y="533400"/>
            <a:ext cx="5956300" cy="608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152400"/>
            <a:ext cx="7772400" cy="369332"/>
          </a:xfrm>
          <a:prstGeom prst="rect">
            <a:avLst/>
          </a:prstGeom>
          <a:noFill/>
        </p:spPr>
        <p:txBody>
          <a:bodyPr wrap="square" rtlCol="0">
            <a:spAutoFit/>
          </a:bodyPr>
          <a:lstStyle/>
          <a:p>
            <a:pPr algn="ctr"/>
            <a:r>
              <a:rPr lang="en-US" b="1" dirty="0" smtClean="0"/>
              <a:t>Saluting the Frist Ladies of East Cedar Grove Missionary Baptist Association</a:t>
            </a:r>
            <a:endParaRPr lang="en-US" b="1" dirty="0"/>
          </a:p>
        </p:txBody>
      </p:sp>
      <p:sp>
        <p:nvSpPr>
          <p:cNvPr id="5" name="Slide Number Placeholder 4"/>
          <p:cNvSpPr>
            <a:spLocks noGrp="1"/>
          </p:cNvSpPr>
          <p:nvPr>
            <p:ph type="sldNum" sz="quarter" idx="12"/>
          </p:nvPr>
        </p:nvSpPr>
        <p:spPr/>
        <p:txBody>
          <a:bodyPr/>
          <a:lstStyle/>
          <a:p>
            <a:fld id="{3D720ADD-292A-4D77-9F26-D384EE87890E}" type="slidenum">
              <a:rPr lang="en-US" smtClean="0"/>
              <a:t>3</a:t>
            </a:fld>
            <a:endParaRPr lang="en-US" dirty="0"/>
          </a:p>
        </p:txBody>
      </p:sp>
    </p:spTree>
    <p:extLst>
      <p:ext uri="{BB962C8B-B14F-4D97-AF65-F5344CB8AC3E}">
        <p14:creationId xmlns:p14="http://schemas.microsoft.com/office/powerpoint/2010/main" val="3618993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ECGMBA’S MISSION AND GOALS</a:t>
            </a:r>
            <a:br>
              <a:rPr lang="en-US" dirty="0" smtClean="0"/>
            </a:br>
            <a:r>
              <a:rPr lang="en-US" dirty="0" smtClean="0"/>
              <a:t>“Standing on the Promises…”</a:t>
            </a:r>
            <a:endParaRPr lang="en-US" dirty="0"/>
          </a:p>
        </p:txBody>
      </p:sp>
      <p:sp>
        <p:nvSpPr>
          <p:cNvPr id="3" name="Content Placeholder 2"/>
          <p:cNvSpPr>
            <a:spLocks noGrp="1"/>
          </p:cNvSpPr>
          <p:nvPr>
            <p:ph sz="half" idx="1"/>
          </p:nvPr>
        </p:nvSpPr>
        <p:spPr>
          <a:xfrm>
            <a:off x="457200" y="1447800"/>
            <a:ext cx="4038600" cy="5257800"/>
          </a:xfrm>
        </p:spPr>
        <p:txBody>
          <a:bodyPr>
            <a:noAutofit/>
          </a:bodyPr>
          <a:lstStyle/>
          <a:p>
            <a:pPr algn="just"/>
            <a:r>
              <a:rPr lang="en-US" sz="1600" dirty="0" smtClean="0"/>
              <a:t>The </a:t>
            </a:r>
            <a:r>
              <a:rPr lang="en-US" sz="1600" dirty="0"/>
              <a:t>mission of the Association is to: “teach Christianity based on the Holy Bible, preach inspirational sermons for living, encourage wholesome family values, provide leadership training for members and support local and foreign missions.”</a:t>
            </a:r>
          </a:p>
          <a:p>
            <a:pPr algn="just"/>
            <a:endParaRPr lang="en-US" sz="1600" dirty="0"/>
          </a:p>
          <a:p>
            <a:pPr algn="just"/>
            <a:r>
              <a:rPr lang="en-US" sz="1600" dirty="0"/>
              <a:t>The objectives of the Association are: 1) To develop and encourage Christian fellowship, 2)To provide spiritual assistance to the member churches, congregations and auxiliaries, 3) To enhance the quality of life in the community, 4) To support the General Baptist State Convention  of NC. Inc. and its objectives, 5) To provide support to the Ordaining Council and 6)To support the Lott Carey Baptist Foreign Mission Convention and the National Baptist Convention, USA.</a:t>
            </a:r>
          </a:p>
          <a:p>
            <a:endParaRPr lang="en-US" sz="1600" dirty="0"/>
          </a:p>
        </p:txBody>
      </p:sp>
      <p:sp>
        <p:nvSpPr>
          <p:cNvPr id="4" name="Content Placeholder 3"/>
          <p:cNvSpPr>
            <a:spLocks noGrp="1"/>
          </p:cNvSpPr>
          <p:nvPr>
            <p:ph sz="half" idx="2"/>
          </p:nvPr>
        </p:nvSpPr>
        <p:spPr/>
        <p:txBody>
          <a:bodyPr>
            <a:normAutofit fontScale="47500" lnSpcReduction="20000"/>
          </a:bodyPr>
          <a:lstStyle/>
          <a:p>
            <a:r>
              <a:rPr lang="en-US" sz="4200" i="1" dirty="0"/>
              <a:t>“Therefore go and make disciples of all nations, baptizing them in the name of the Father, and of the Son, and of the Holy Spirit</a:t>
            </a:r>
            <a:r>
              <a:rPr lang="en-US" sz="4200" i="1" dirty="0" smtClean="0"/>
              <a:t>,” (Matt. 28:19)</a:t>
            </a:r>
          </a:p>
          <a:p>
            <a:endParaRPr lang="en-US" sz="4200" i="1" dirty="0"/>
          </a:p>
          <a:p>
            <a:r>
              <a:rPr lang="en-US" sz="4200" i="1" dirty="0" smtClean="0"/>
              <a:t>“9Whatever </a:t>
            </a:r>
            <a:r>
              <a:rPr lang="en-US" sz="4200" i="1" dirty="0"/>
              <a:t>you have learned and received and heard from me, and seen in me, put these things into practice. And the God of peace will be with you. </a:t>
            </a:r>
            <a:r>
              <a:rPr lang="en-US" sz="4200" i="1" dirty="0" smtClean="0"/>
              <a:t>“ (phil. 4:9) </a:t>
            </a:r>
          </a:p>
          <a:p>
            <a:pPr marL="0" indent="0">
              <a:buNone/>
            </a:pPr>
            <a:r>
              <a:rPr lang="en-US" dirty="0"/>
              <a:t/>
            </a:r>
            <a:br>
              <a:rPr lang="en-US" dirty="0"/>
            </a:br>
            <a:endParaRPr lang="en-US" dirty="0"/>
          </a:p>
          <a:p>
            <a:endParaRPr lang="en-US" dirty="0"/>
          </a:p>
        </p:txBody>
      </p:sp>
      <p:sp>
        <p:nvSpPr>
          <p:cNvPr id="5" name="Slide Number Placeholder 4"/>
          <p:cNvSpPr>
            <a:spLocks noGrp="1"/>
          </p:cNvSpPr>
          <p:nvPr>
            <p:ph type="sldNum" sz="quarter" idx="12"/>
          </p:nvPr>
        </p:nvSpPr>
        <p:spPr/>
        <p:txBody>
          <a:bodyPr/>
          <a:lstStyle/>
          <a:p>
            <a:fld id="{3D720ADD-292A-4D77-9F26-D384EE87890E}" type="slidenum">
              <a:rPr lang="en-US" smtClean="0"/>
              <a:t>4</a:t>
            </a:fld>
            <a:endParaRPr lang="en-US" dirty="0"/>
          </a:p>
        </p:txBody>
      </p:sp>
    </p:spTree>
    <p:extLst>
      <p:ext uri="{BB962C8B-B14F-4D97-AF65-F5344CB8AC3E}">
        <p14:creationId xmlns:p14="http://schemas.microsoft.com/office/powerpoint/2010/main" val="3336740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Frist </a:t>
            </a:r>
            <a:r>
              <a:rPr lang="en-US" dirty="0" smtClean="0"/>
              <a:t>Lady:  Spouses of </a:t>
            </a:r>
            <a:r>
              <a:rPr lang="en-US" dirty="0" smtClean="0"/>
              <a:t>Ministers</a:t>
            </a:r>
            <a:br>
              <a:rPr lang="en-US" dirty="0" smtClean="0"/>
            </a:br>
            <a:r>
              <a:rPr lang="en-US" dirty="0">
                <a:solidFill>
                  <a:prstClr val="black"/>
                </a:solidFill>
              </a:rPr>
              <a:t>“</a:t>
            </a:r>
            <a:r>
              <a:rPr lang="en-US" sz="3600" i="1" dirty="0">
                <a:solidFill>
                  <a:prstClr val="black"/>
                </a:solidFill>
              </a:rPr>
              <a:t>Standing on the Promises…”</a:t>
            </a:r>
            <a:r>
              <a:rPr lang="en-US" dirty="0" smtClean="0"/>
              <a:t/>
            </a:r>
            <a:br>
              <a:rPr lang="en-US" dirty="0" smtClean="0"/>
            </a:br>
            <a:r>
              <a:rPr lang="en-US" dirty="0" smtClean="0"/>
              <a:t/>
            </a:r>
            <a:br>
              <a:rPr lang="en-US" dirty="0" smtClean="0"/>
            </a:br>
            <a:endParaRPr lang="en-US" dirty="0"/>
          </a:p>
        </p:txBody>
      </p:sp>
      <p:sp>
        <p:nvSpPr>
          <p:cNvPr id="5" name="Text Placeholder 4"/>
          <p:cNvSpPr>
            <a:spLocks noGrp="1"/>
          </p:cNvSpPr>
          <p:nvPr>
            <p:ph type="body" idx="1"/>
          </p:nvPr>
        </p:nvSpPr>
        <p:spPr/>
        <p:txBody>
          <a:bodyPr/>
          <a:lstStyle/>
          <a:p>
            <a:r>
              <a:rPr lang="en-US" dirty="0" smtClean="0"/>
              <a:t>No</a:t>
            </a:r>
            <a:endParaRPr lang="en-US" dirty="0"/>
          </a:p>
        </p:txBody>
      </p:sp>
      <p:sp>
        <p:nvSpPr>
          <p:cNvPr id="3" name="Content Placeholder 2"/>
          <p:cNvSpPr>
            <a:spLocks noGrp="1"/>
          </p:cNvSpPr>
          <p:nvPr>
            <p:ph sz="half" idx="2"/>
          </p:nvPr>
        </p:nvSpPr>
        <p:spPr/>
        <p:txBody>
          <a:bodyPr/>
          <a:lstStyle/>
          <a:p>
            <a:r>
              <a:rPr lang="en-US" b="1" dirty="0" smtClean="0"/>
              <a:t>FIRST </a:t>
            </a:r>
            <a:r>
              <a:rPr lang="en-US" dirty="0" smtClean="0"/>
              <a:t>DEFINED, </a:t>
            </a:r>
            <a:r>
              <a:rPr lang="en-US" dirty="0" smtClean="0"/>
              <a:t>“above others, being before all others with respect to time, order, rank, importance, etc., used as the ordinal number of one: the first edition; the first vice president. </a:t>
            </a:r>
            <a:endParaRPr lang="en-US" dirty="0"/>
          </a:p>
        </p:txBody>
      </p:sp>
      <p:sp>
        <p:nvSpPr>
          <p:cNvPr id="6" name="Text Placeholder 5"/>
          <p:cNvSpPr>
            <a:spLocks noGrp="1"/>
          </p:cNvSpPr>
          <p:nvPr>
            <p:ph type="body" sz="quarter" idx="3"/>
          </p:nvPr>
        </p:nvSpPr>
        <p:spPr/>
        <p:txBody>
          <a:bodyPr/>
          <a:lstStyle/>
          <a:p>
            <a:r>
              <a:rPr lang="en-US" dirty="0" smtClean="0"/>
              <a:t>Yes</a:t>
            </a:r>
            <a:endParaRPr lang="en-US" dirty="0"/>
          </a:p>
        </p:txBody>
      </p:sp>
      <p:sp>
        <p:nvSpPr>
          <p:cNvPr id="4" name="Content Placeholder 3"/>
          <p:cNvSpPr>
            <a:spLocks noGrp="1"/>
          </p:cNvSpPr>
          <p:nvPr>
            <p:ph sz="quarter" idx="4"/>
          </p:nvPr>
        </p:nvSpPr>
        <p:spPr/>
        <p:txBody>
          <a:bodyPr>
            <a:normAutofit/>
          </a:bodyPr>
          <a:lstStyle/>
          <a:p>
            <a:r>
              <a:rPr lang="en-US" i="1" dirty="0" smtClean="0"/>
              <a:t>“So the last shall be first, and the first last: for many be called, but few chosen.” (Matt. 20:16)</a:t>
            </a:r>
          </a:p>
          <a:p>
            <a:r>
              <a:rPr lang="en-US" dirty="0" smtClean="0"/>
              <a:t>Humble yourselves before the Lord, and He will exalt you. (James 4:1)</a:t>
            </a:r>
            <a:endParaRPr lang="en-US" dirty="0"/>
          </a:p>
        </p:txBody>
      </p:sp>
      <p:sp>
        <p:nvSpPr>
          <p:cNvPr id="8" name="Slide Number Placeholder 7"/>
          <p:cNvSpPr>
            <a:spLocks noGrp="1"/>
          </p:cNvSpPr>
          <p:nvPr>
            <p:ph type="sldNum" sz="quarter" idx="12"/>
          </p:nvPr>
        </p:nvSpPr>
        <p:spPr/>
        <p:txBody>
          <a:bodyPr/>
          <a:lstStyle/>
          <a:p>
            <a:fld id="{3D720ADD-292A-4D77-9F26-D384EE87890E}" type="slidenum">
              <a:rPr lang="en-US" smtClean="0"/>
              <a:t>5</a:t>
            </a:fld>
            <a:endParaRPr lang="en-US" dirty="0"/>
          </a:p>
        </p:txBody>
      </p:sp>
    </p:spTree>
    <p:extLst>
      <p:ext uri="{BB962C8B-B14F-4D97-AF65-F5344CB8AC3E}">
        <p14:creationId xmlns:p14="http://schemas.microsoft.com/office/powerpoint/2010/main" val="3753763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Honoring Spouses </a:t>
            </a:r>
            <a:r>
              <a:rPr lang="en-US" dirty="0" smtClean="0"/>
              <a:t>of </a:t>
            </a:r>
            <a:r>
              <a:rPr lang="en-US" dirty="0" smtClean="0"/>
              <a:t>Ministers- Why and for What? </a:t>
            </a:r>
            <a:endParaRPr lang="en-US" dirty="0"/>
          </a:p>
        </p:txBody>
      </p:sp>
      <p:sp>
        <p:nvSpPr>
          <p:cNvPr id="4" name="Content Placeholder 3"/>
          <p:cNvSpPr>
            <a:spLocks noGrp="1"/>
          </p:cNvSpPr>
          <p:nvPr>
            <p:ph sz="half" idx="1"/>
          </p:nvPr>
        </p:nvSpPr>
        <p:spPr>
          <a:xfrm>
            <a:off x="457200" y="1524000"/>
            <a:ext cx="4038600" cy="4525963"/>
          </a:xfrm>
        </p:spPr>
        <p:txBody>
          <a:bodyPr>
            <a:normAutofit lnSpcReduction="10000"/>
          </a:bodyPr>
          <a:lstStyle/>
          <a:p>
            <a:r>
              <a:rPr lang="en-US" dirty="0" smtClean="0"/>
              <a:t>To Show Appreciation</a:t>
            </a:r>
            <a:endParaRPr lang="en-US" dirty="0" smtClean="0"/>
          </a:p>
          <a:p>
            <a:r>
              <a:rPr lang="en-US" dirty="0" smtClean="0"/>
              <a:t>To Express Gratitude</a:t>
            </a:r>
            <a:endParaRPr lang="en-US" dirty="0" smtClean="0"/>
          </a:p>
          <a:p>
            <a:r>
              <a:rPr lang="en-US" dirty="0" smtClean="0"/>
              <a:t>To Say Thank </a:t>
            </a:r>
            <a:r>
              <a:rPr lang="en-US" dirty="0" smtClean="0"/>
              <a:t>You</a:t>
            </a:r>
            <a:endParaRPr lang="en-US" dirty="0"/>
          </a:p>
        </p:txBody>
      </p:sp>
      <p:sp>
        <p:nvSpPr>
          <p:cNvPr id="5" name="Content Placeholder 4"/>
          <p:cNvSpPr>
            <a:spLocks noGrp="1"/>
          </p:cNvSpPr>
          <p:nvPr>
            <p:ph sz="half" idx="2"/>
          </p:nvPr>
        </p:nvSpPr>
        <p:spPr/>
        <p:txBody>
          <a:bodyPr>
            <a:normAutofit lnSpcReduction="10000"/>
          </a:bodyPr>
          <a:lstStyle/>
          <a:p>
            <a:r>
              <a:rPr lang="en-US" dirty="0" smtClean="0"/>
              <a:t>Serving </a:t>
            </a:r>
          </a:p>
          <a:p>
            <a:r>
              <a:rPr lang="en-US" dirty="0" smtClean="0"/>
              <a:t>Giving</a:t>
            </a:r>
          </a:p>
          <a:p>
            <a:r>
              <a:rPr lang="en-US" dirty="0" smtClean="0"/>
              <a:t>Helping</a:t>
            </a:r>
          </a:p>
          <a:p>
            <a:r>
              <a:rPr lang="en-US" dirty="0" smtClean="0"/>
              <a:t>Encouraging</a:t>
            </a:r>
          </a:p>
          <a:p>
            <a:r>
              <a:rPr lang="en-US" dirty="0" smtClean="0"/>
              <a:t>Loving</a:t>
            </a:r>
          </a:p>
          <a:p>
            <a:r>
              <a:rPr lang="en-US" dirty="0" smtClean="0"/>
              <a:t>Linking</a:t>
            </a:r>
          </a:p>
          <a:p>
            <a:r>
              <a:rPr lang="en-US" dirty="0" smtClean="0"/>
              <a:t>Learning</a:t>
            </a:r>
          </a:p>
          <a:p>
            <a:r>
              <a:rPr lang="en-US" dirty="0" smtClean="0"/>
              <a:t>Supporting</a:t>
            </a:r>
          </a:p>
          <a:p>
            <a:r>
              <a:rPr lang="en-US" dirty="0" smtClean="0"/>
              <a:t>Working</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931" y="2819400"/>
            <a:ext cx="2980737" cy="28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04800" y="5838645"/>
            <a:ext cx="8534400" cy="646331"/>
          </a:xfrm>
          <a:prstGeom prst="rect">
            <a:avLst/>
          </a:prstGeom>
          <a:noFill/>
        </p:spPr>
        <p:txBody>
          <a:bodyPr wrap="square" rtlCol="0">
            <a:spAutoFit/>
          </a:bodyPr>
          <a:lstStyle/>
          <a:p>
            <a:r>
              <a:rPr lang="en-US" dirty="0" smtClean="0"/>
              <a:t>“I </a:t>
            </a:r>
            <a:r>
              <a:rPr lang="en-US" dirty="0"/>
              <a:t>beseech you therefore, brethren, by the mercies of God, that you present your bodies a living sacrifice, holy, acceptable to God, </a:t>
            </a:r>
            <a:r>
              <a:rPr lang="en-US" i="1" dirty="0"/>
              <a:t>which is</a:t>
            </a:r>
            <a:r>
              <a:rPr lang="en-US" dirty="0"/>
              <a:t> your reasonable service</a:t>
            </a:r>
            <a:r>
              <a:rPr lang="en-US" dirty="0" smtClean="0"/>
              <a:t>.” (Rom. 12:1) </a:t>
            </a:r>
            <a:endParaRPr lang="en-US" dirty="0"/>
          </a:p>
        </p:txBody>
      </p:sp>
      <p:sp>
        <p:nvSpPr>
          <p:cNvPr id="8" name="Slide Number Placeholder 7"/>
          <p:cNvSpPr>
            <a:spLocks noGrp="1"/>
          </p:cNvSpPr>
          <p:nvPr>
            <p:ph type="sldNum" sz="quarter" idx="12"/>
          </p:nvPr>
        </p:nvSpPr>
        <p:spPr/>
        <p:txBody>
          <a:bodyPr/>
          <a:lstStyle/>
          <a:p>
            <a:fld id="{3D720ADD-292A-4D77-9F26-D384EE87890E}" type="slidenum">
              <a:rPr lang="en-US" smtClean="0"/>
              <a:t>6</a:t>
            </a:fld>
            <a:endParaRPr lang="en-US" dirty="0"/>
          </a:p>
        </p:txBody>
      </p:sp>
    </p:spTree>
    <p:extLst>
      <p:ext uri="{BB962C8B-B14F-4D97-AF65-F5344CB8AC3E}">
        <p14:creationId xmlns:p14="http://schemas.microsoft.com/office/powerpoint/2010/main" val="3932273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fontScale="90000"/>
          </a:bodyPr>
          <a:lstStyle/>
          <a:p>
            <a:r>
              <a:rPr lang="en-US" dirty="0" smtClean="0"/>
              <a:t>The First Ladies:  “Spouses of Ministers”</a:t>
            </a:r>
            <a:endParaRPr lang="en-US" dirty="0"/>
          </a:p>
        </p:txBody>
      </p:sp>
      <p:sp>
        <p:nvSpPr>
          <p:cNvPr id="3" name="Content Placeholder 2"/>
          <p:cNvSpPr>
            <a:spLocks noGrp="1"/>
          </p:cNvSpPr>
          <p:nvPr>
            <p:ph sz="half" idx="1"/>
          </p:nvPr>
        </p:nvSpPr>
        <p:spPr>
          <a:xfrm>
            <a:off x="228600" y="1600200"/>
            <a:ext cx="4114800" cy="4876800"/>
          </a:xfrm>
        </p:spPr>
        <p:txBody>
          <a:bodyPr>
            <a:normAutofit fontScale="77500" lnSpcReduction="20000"/>
          </a:bodyPr>
          <a:lstStyle/>
          <a:p>
            <a:r>
              <a:rPr lang="en-US" b="1" i="1" dirty="0" smtClean="0"/>
              <a:t>14 If I then, your Lord and Master, have washed your feet; ye also ought to wash one another's feet. </a:t>
            </a:r>
            <a:r>
              <a:rPr lang="en-US" i="1" dirty="0" smtClean="0"/>
              <a:t>15 For I have given you an example, that ye should do as I have done to you. </a:t>
            </a:r>
            <a:r>
              <a:rPr lang="en-US" dirty="0" smtClean="0"/>
              <a:t> 16 Verily, verily, I say unto you, The servant is not greater than his lord; neither he that is sent greater than he that sent him.  17 If ye know these things, happy are ye if ye do them.</a:t>
            </a:r>
          </a:p>
          <a:p>
            <a:r>
              <a:rPr lang="en-US" i="1" dirty="0" smtClean="0"/>
              <a:t>“The greatest among you shall be your servant.” </a:t>
            </a:r>
            <a:r>
              <a:rPr lang="en-US" dirty="0" smtClean="0"/>
              <a:t>(Matt. 23:11)</a:t>
            </a:r>
          </a:p>
          <a:p>
            <a:endParaRPr lang="en-US"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95800" y="1371600"/>
            <a:ext cx="4505235"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724400" y="5867400"/>
            <a:ext cx="4191000" cy="707886"/>
          </a:xfrm>
          <a:prstGeom prst="rect">
            <a:avLst/>
          </a:prstGeom>
          <a:noFill/>
        </p:spPr>
        <p:txBody>
          <a:bodyPr wrap="square" rtlCol="0">
            <a:spAutoFit/>
          </a:bodyPr>
          <a:lstStyle/>
          <a:p>
            <a:pPr algn="ctr"/>
            <a:r>
              <a:rPr lang="en-US" sz="4000" dirty="0" smtClean="0"/>
              <a:t>Servant</a:t>
            </a:r>
            <a:endParaRPr lang="en-US" sz="4000" dirty="0"/>
          </a:p>
        </p:txBody>
      </p:sp>
      <p:sp>
        <p:nvSpPr>
          <p:cNvPr id="4" name="Slide Number Placeholder 3"/>
          <p:cNvSpPr>
            <a:spLocks noGrp="1"/>
          </p:cNvSpPr>
          <p:nvPr>
            <p:ph type="sldNum" sz="quarter" idx="12"/>
          </p:nvPr>
        </p:nvSpPr>
        <p:spPr/>
        <p:txBody>
          <a:bodyPr/>
          <a:lstStyle/>
          <a:p>
            <a:fld id="{3D720ADD-292A-4D77-9F26-D384EE87890E}" type="slidenum">
              <a:rPr lang="en-US" smtClean="0"/>
              <a:t>7</a:t>
            </a:fld>
            <a:endParaRPr lang="en-US" dirty="0"/>
          </a:p>
        </p:txBody>
      </p:sp>
    </p:spTree>
    <p:extLst>
      <p:ext uri="{BB962C8B-B14F-4D97-AF65-F5344CB8AC3E}">
        <p14:creationId xmlns:p14="http://schemas.microsoft.com/office/powerpoint/2010/main" val="132189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1706562"/>
          </a:xfrm>
        </p:spPr>
        <p:txBody>
          <a:bodyPr>
            <a:noAutofit/>
          </a:bodyPr>
          <a:lstStyle/>
          <a:p>
            <a:r>
              <a:rPr lang="en-US" sz="3200" dirty="0" smtClean="0"/>
              <a:t/>
            </a:r>
            <a:br>
              <a:rPr lang="en-US" sz="3200" dirty="0" smtClean="0"/>
            </a:br>
            <a:r>
              <a:rPr lang="en-US" sz="3200" dirty="0" smtClean="0"/>
              <a:t>Comments </a:t>
            </a:r>
            <a:r>
              <a:rPr lang="en-US" sz="3200" dirty="0" smtClean="0"/>
              <a:t>from Magdalene </a:t>
            </a:r>
            <a:r>
              <a:rPr lang="en-US" sz="3200" dirty="0" smtClean="0"/>
              <a:t>Ragland,</a:t>
            </a:r>
            <a:br>
              <a:rPr lang="en-US" sz="3200" dirty="0" smtClean="0"/>
            </a:br>
            <a:r>
              <a:rPr lang="en-US" sz="3200" dirty="0" smtClean="0"/>
              <a:t>Former Frist Lady</a:t>
            </a:r>
            <a:br>
              <a:rPr lang="en-US" sz="3200" dirty="0" smtClean="0"/>
            </a:br>
            <a:r>
              <a:rPr lang="en-US" sz="3200" dirty="0" smtClean="0">
                <a:solidFill>
                  <a:prstClr val="black"/>
                </a:solidFill>
              </a:rPr>
              <a:t>“</a:t>
            </a:r>
            <a:r>
              <a:rPr lang="en-US" sz="3200" i="1" dirty="0">
                <a:solidFill>
                  <a:prstClr val="black"/>
                </a:solidFill>
              </a:rPr>
              <a:t>Standing on the Promises…”</a:t>
            </a:r>
            <a:r>
              <a:rPr lang="en-US" sz="3200" dirty="0" smtClean="0"/>
              <a:t/>
            </a:r>
            <a:br>
              <a:rPr lang="en-US" sz="3200" dirty="0" smtClean="0"/>
            </a:br>
            <a:endParaRPr lang="en-US" sz="3200" dirty="0"/>
          </a:p>
        </p:txBody>
      </p:sp>
      <p:sp>
        <p:nvSpPr>
          <p:cNvPr id="3" name="Content Placeholder 2"/>
          <p:cNvSpPr>
            <a:spLocks noGrp="1"/>
          </p:cNvSpPr>
          <p:nvPr>
            <p:ph idx="1"/>
          </p:nvPr>
        </p:nvSpPr>
        <p:spPr>
          <a:xfrm>
            <a:off x="533400" y="1828800"/>
            <a:ext cx="8229600" cy="4754563"/>
          </a:xfrm>
        </p:spPr>
        <p:txBody>
          <a:bodyPr>
            <a:normAutofit fontScale="70000" lnSpcReduction="20000"/>
          </a:bodyPr>
          <a:lstStyle/>
          <a:p>
            <a:r>
              <a:rPr lang="en-US" dirty="0" smtClean="0"/>
              <a:t>“Being a pastor’s wife is a gift from God; it is a great blessing, but it is also a great responsibility.”</a:t>
            </a:r>
          </a:p>
          <a:p>
            <a:r>
              <a:rPr lang="en-US" dirty="0" smtClean="0"/>
              <a:t>“ </a:t>
            </a:r>
            <a:r>
              <a:rPr lang="en-US" dirty="0" smtClean="0"/>
              <a:t>God places us into this position, not to fit a mold or other people’s expectations, but to be molded by Him and used for His glory</a:t>
            </a:r>
            <a:r>
              <a:rPr lang="en-US" dirty="0" smtClean="0"/>
              <a:t>.” </a:t>
            </a:r>
            <a:endParaRPr lang="en-US" dirty="0" smtClean="0"/>
          </a:p>
          <a:p>
            <a:r>
              <a:rPr lang="en-US" dirty="0" smtClean="0"/>
              <a:t>“I </a:t>
            </a:r>
            <a:r>
              <a:rPr lang="en-US" dirty="0" smtClean="0"/>
              <a:t>had to learn to stop… to be still so that I could hear and know the voice and the will of God.”  It is in the quiet stillness, in our prayer rooms, in our war rooms, that God reveals His plans, our place and our purpose.  In additional to listening to the voice of God, I also had to listen to the ideas, suggestions and yes, sometimes, the criticisms of others so that we could all work in unity to accomplish God’s plan for the church</a:t>
            </a:r>
            <a:r>
              <a:rPr lang="en-US" dirty="0" smtClean="0"/>
              <a:t>.”</a:t>
            </a:r>
            <a:endParaRPr lang="en-US" dirty="0" smtClean="0"/>
          </a:p>
          <a:p>
            <a:r>
              <a:rPr lang="en-US" dirty="0" smtClean="0"/>
              <a:t> As a pastor’s wife, I would have been lost without prayer.</a:t>
            </a:r>
          </a:p>
          <a:p>
            <a:r>
              <a:rPr lang="en-US" dirty="0" smtClean="0"/>
              <a:t>A pastor’s wife must learn to love </a:t>
            </a:r>
            <a:r>
              <a:rPr lang="en-US" dirty="0"/>
              <a:t>G</a:t>
            </a:r>
            <a:r>
              <a:rPr lang="en-US" dirty="0" smtClean="0"/>
              <a:t>od</a:t>
            </a:r>
            <a:r>
              <a:rPr lang="en-US" dirty="0" smtClean="0"/>
              <a:t>, love others and self.  A pastor’s wife must love God, love others and love herself. </a:t>
            </a:r>
          </a:p>
          <a:p>
            <a:r>
              <a:rPr lang="en-US" dirty="0" smtClean="0"/>
              <a:t>A pastor’ wife’s heart must be filled with love. </a:t>
            </a:r>
            <a:endParaRPr lang="en-US" dirty="0"/>
          </a:p>
        </p:txBody>
      </p:sp>
      <p:sp>
        <p:nvSpPr>
          <p:cNvPr id="4" name="Slide Number Placeholder 3"/>
          <p:cNvSpPr>
            <a:spLocks noGrp="1"/>
          </p:cNvSpPr>
          <p:nvPr>
            <p:ph type="sldNum" sz="quarter" idx="12"/>
          </p:nvPr>
        </p:nvSpPr>
        <p:spPr/>
        <p:txBody>
          <a:bodyPr/>
          <a:lstStyle/>
          <a:p>
            <a:fld id="{3D720ADD-292A-4D77-9F26-D384EE87890E}" type="slidenum">
              <a:rPr lang="en-US" smtClean="0"/>
              <a:t>8</a:t>
            </a:fld>
            <a:endParaRPr lang="en-US" dirty="0"/>
          </a:p>
        </p:txBody>
      </p:sp>
    </p:spTree>
    <p:extLst>
      <p:ext uri="{BB962C8B-B14F-4D97-AF65-F5344CB8AC3E}">
        <p14:creationId xmlns:p14="http://schemas.microsoft.com/office/powerpoint/2010/main" val="2045868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SPOUSES OF ECGMBA </a:t>
            </a:r>
            <a:r>
              <a:rPr lang="en-US" dirty="0" smtClean="0"/>
              <a:t>1995</a:t>
            </a:r>
            <a:br>
              <a:rPr lang="en-US" dirty="0" smtClean="0"/>
            </a:br>
            <a:r>
              <a:rPr lang="en-US" dirty="0">
                <a:solidFill>
                  <a:prstClr val="black"/>
                </a:solidFill>
              </a:rPr>
              <a:t>“</a:t>
            </a:r>
            <a:r>
              <a:rPr lang="en-US" sz="3600" i="1" dirty="0">
                <a:solidFill>
                  <a:prstClr val="black"/>
                </a:solidFill>
              </a:rPr>
              <a:t>Standing on the Promises…”</a:t>
            </a:r>
            <a:endParaRPr lang="en-US" dirty="0"/>
          </a:p>
        </p:txBody>
      </p:sp>
      <p:sp>
        <p:nvSpPr>
          <p:cNvPr id="3" name="Content Placeholder 2"/>
          <p:cNvSpPr>
            <a:spLocks noGrp="1"/>
          </p:cNvSpPr>
          <p:nvPr>
            <p:ph sz="half" idx="1"/>
          </p:nvPr>
        </p:nvSpPr>
        <p:spPr>
          <a:xfrm>
            <a:off x="228600" y="1676400"/>
            <a:ext cx="4038600" cy="4525963"/>
          </a:xfrm>
        </p:spPr>
        <p:txBody>
          <a:bodyPr>
            <a:normAutofit fontScale="92500"/>
          </a:bodyPr>
          <a:lstStyle/>
          <a:p>
            <a:pPr marL="0" indent="0" algn="just">
              <a:buNone/>
            </a:pPr>
            <a:r>
              <a:rPr lang="en-US" dirty="0" smtClean="0"/>
              <a:t>The Spouses of Ministers was organized December 1995, under the leadership of Dr. James Richmond, Moderator.  Our mission is to provide spiritual, emotional and financial support to the ministers of the Gospel of Jesus Christ, the communities they serve and their spouses. </a:t>
            </a:r>
            <a:endParaRPr lang="en-US"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086600" y="76200"/>
            <a:ext cx="1905000" cy="194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29509" y="2133600"/>
            <a:ext cx="4343400" cy="4370427"/>
          </a:xfrm>
          <a:prstGeom prst="rect">
            <a:avLst/>
          </a:prstGeom>
          <a:noFill/>
        </p:spPr>
        <p:txBody>
          <a:bodyPr wrap="square" rtlCol="0">
            <a:spAutoFit/>
          </a:bodyPr>
          <a:lstStyle/>
          <a:p>
            <a:pPr algn="ctr"/>
            <a:r>
              <a:rPr lang="en-US" sz="2000" b="1" dirty="0" smtClean="0"/>
              <a:t>The Provisional Officers 1995</a:t>
            </a:r>
          </a:p>
          <a:p>
            <a:pPr marL="342900" indent="-342900">
              <a:buFont typeface="Arial" pitchFamily="34" charset="0"/>
              <a:buChar char="•"/>
            </a:pPr>
            <a:r>
              <a:rPr lang="en-US" sz="2000" dirty="0" smtClean="0"/>
              <a:t>Sister Dorothy B. Corbett, President, Rock Spring</a:t>
            </a:r>
          </a:p>
          <a:p>
            <a:pPr marL="342900" indent="-342900">
              <a:buFont typeface="Arial" pitchFamily="34" charset="0"/>
              <a:buChar char="•"/>
            </a:pPr>
            <a:r>
              <a:rPr lang="en-US" sz="2000" dirty="0" smtClean="0"/>
              <a:t>Sister Janice B. Alston, Vice President, Cameron Grove</a:t>
            </a:r>
          </a:p>
          <a:p>
            <a:pPr marL="342900" indent="-342900">
              <a:buFont typeface="Arial" pitchFamily="34" charset="0"/>
              <a:buChar char="•"/>
            </a:pPr>
            <a:r>
              <a:rPr lang="en-US" sz="2000" dirty="0" smtClean="0"/>
              <a:t>Sister Doris Richmond, First Community</a:t>
            </a:r>
          </a:p>
          <a:p>
            <a:pPr marL="342900" indent="-342900">
              <a:buFont typeface="Arial" pitchFamily="34" charset="0"/>
              <a:buChar char="•"/>
            </a:pPr>
            <a:r>
              <a:rPr lang="en-US" sz="2000" dirty="0" smtClean="0"/>
              <a:t>1st Vice President, Sister Kathleen Daniels, St. Johns  </a:t>
            </a:r>
          </a:p>
          <a:p>
            <a:pPr marL="342900" indent="-342900">
              <a:buFont typeface="Arial" pitchFamily="34" charset="0"/>
              <a:buChar char="•"/>
            </a:pPr>
            <a:r>
              <a:rPr lang="en-US" sz="2000" dirty="0" smtClean="0"/>
              <a:t>Secretary, Sister Diane Cash Greater Cleggs</a:t>
            </a:r>
          </a:p>
          <a:p>
            <a:pPr marL="342900" indent="-342900">
              <a:buFont typeface="Arial" pitchFamily="34" charset="0"/>
              <a:buChar char="•"/>
            </a:pPr>
            <a:r>
              <a:rPr lang="en-US" sz="2000" dirty="0" smtClean="0"/>
              <a:t>Sis. Shirley Richmond, Financial Secretary, Shady Hill</a:t>
            </a:r>
          </a:p>
          <a:p>
            <a:pPr marL="285750" indent="-285750">
              <a:buFont typeface="Arial" pitchFamily="34" charset="0"/>
              <a:buChar char="•"/>
            </a:pPr>
            <a:endParaRPr lang="en-US" dirty="0"/>
          </a:p>
        </p:txBody>
      </p:sp>
      <p:sp>
        <p:nvSpPr>
          <p:cNvPr id="4" name="Slide Number Placeholder 3"/>
          <p:cNvSpPr>
            <a:spLocks noGrp="1"/>
          </p:cNvSpPr>
          <p:nvPr>
            <p:ph type="sldNum" sz="quarter" idx="12"/>
          </p:nvPr>
        </p:nvSpPr>
        <p:spPr/>
        <p:txBody>
          <a:bodyPr/>
          <a:lstStyle/>
          <a:p>
            <a:fld id="{3D720ADD-292A-4D77-9F26-D384EE87890E}" type="slidenum">
              <a:rPr lang="en-US" smtClean="0"/>
              <a:t>9</a:t>
            </a:fld>
            <a:endParaRPr lang="en-US" dirty="0"/>
          </a:p>
        </p:txBody>
      </p:sp>
    </p:spTree>
    <p:extLst>
      <p:ext uri="{BB962C8B-B14F-4D97-AF65-F5344CB8AC3E}">
        <p14:creationId xmlns:p14="http://schemas.microsoft.com/office/powerpoint/2010/main" val="1164642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TotalTime>
  <Words>1477</Words>
  <Application>Microsoft Office PowerPoint</Application>
  <PresentationFormat>On-screen Show (4:3)</PresentationFormat>
  <Paragraphs>163</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FROM YESTERYEAR A SALUTE TO FRIST LADY BESSIE BARNETT THOMAS</vt:lpstr>
      <vt:lpstr>PowerPoint Presentation</vt:lpstr>
      <vt:lpstr>ECGMBA’S MISSION AND GOALS “Standing on the Promises…”</vt:lpstr>
      <vt:lpstr>  Frist Lady:  Spouses of Ministers “Standing on the Promises…”  </vt:lpstr>
      <vt:lpstr>Honoring Spouses of Ministers- Why and for What? </vt:lpstr>
      <vt:lpstr>The First Ladies:  “Spouses of Ministers”</vt:lpstr>
      <vt:lpstr> Comments from Magdalene Ragland, Former Frist Lady “Standing on the Promises…” </vt:lpstr>
      <vt:lpstr>SPOUSES OF ECGMBA 1995 “Standing on the Promises…”</vt:lpstr>
      <vt:lpstr>SPOUSES OF MINISTERS 1995 “Standing on the Promises…”</vt:lpstr>
      <vt:lpstr>  FRIST LADY JANICE ALSTON “Standing on the Promises…”  </vt:lpstr>
      <vt:lpstr>FRIST LADY PATRICIA A. BECTON “Standing on the Promises…”</vt:lpstr>
      <vt:lpstr>FRIST LADY DONNA R. BELL “Standing on the Promises…”</vt:lpstr>
      <vt:lpstr>FIRST LADY YVETTE REEDE CREWS “Standing on the Promises…”</vt:lpstr>
      <vt:lpstr>FIRST LADY REV. KATHLEEN DANIELS “Standing on the Promises…”</vt:lpstr>
      <vt:lpstr>FIRST LADY JUANITA BARBEE DAVIS “Standing on the Promises…”</vt:lpstr>
      <vt:lpstr>FIRST LADY CRYSTAL DOCK “Standing on the Promises…”</vt:lpstr>
      <vt:lpstr> FIRST LADY HEDDIE FLETCHER “Standing on the Promises…”</vt:lpstr>
      <vt:lpstr>FRIST LADY CHERYAL BLOUNT ISAAC</vt:lpstr>
      <vt:lpstr>FIRST LADY JOYCE MARTING LOGAN “Standing on the Promises…”</vt:lpstr>
      <vt:lpstr> FRIST LADY DIANNE JOHNSON RICHARDSON “Standing on the Promises…”</vt:lpstr>
      <vt:lpstr>  FIRST LADY FELICIA SMITH  “Standing on the Promises…”     </vt:lpstr>
      <vt:lpstr>FIRST LADY CHAPLAIN AUDREY WILSON “Standing on the Promises…”</vt:lpstr>
      <vt:lpstr>FIRST LADY MELCINA YANCEY “Standing on the Promises…”</vt:lpstr>
      <vt:lpstr> First Ladies In Loving Memory </vt:lpstr>
      <vt:lpstr> Frist Lady:  Spouses of Ministers “Standing on the Promises…” </vt:lpstr>
      <vt:lpstr>Thank You for Being “Foot Washers!  ECGMBA “Never Would Have Made it Without You…”    Serving the Lord Will Pay Off After while! “Standing on the Promises of God”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Computer</dc:creator>
  <cp:lastModifiedBy>Computer</cp:lastModifiedBy>
  <cp:revision>32</cp:revision>
  <cp:lastPrinted>2017-09-16T07:05:02Z</cp:lastPrinted>
  <dcterms:created xsi:type="dcterms:W3CDTF">2017-09-15T18:57:04Z</dcterms:created>
  <dcterms:modified xsi:type="dcterms:W3CDTF">2017-09-16T07:06:52Z</dcterms:modified>
</cp:coreProperties>
</file>