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2E98D8-B93A-454C-8BAA-7E67CAE32F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08DF54-83D4-4F7A-827B-5F207D4FE1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44196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East Cedar Grove Missionary Baptist Association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CAPITAL GAINS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6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2209800"/>
          </a:xfrm>
        </p:spPr>
        <p:txBody>
          <a:bodyPr/>
          <a:lstStyle/>
          <a:p>
            <a:r>
              <a:rPr lang="en-US" sz="3200" dirty="0" smtClean="0"/>
              <a:t>PHASE 5</a:t>
            </a:r>
            <a:br>
              <a:rPr lang="en-US" sz="3200" dirty="0" smtClean="0"/>
            </a:br>
            <a:r>
              <a:rPr lang="en-US" sz="6000" dirty="0" smtClean="0"/>
              <a:t>BANKING INSTITUTION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25447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PHASES 1 THROUGH 4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COLLATERAL  TO APPLY FOR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MILLION(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DOLLAR BUSINESS LOAN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4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ANNUAL SESSION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INITIAVE STAGE ONE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PLEDGE DRIVE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r>
              <a:rPr lang="en-US" dirty="0" smtClean="0"/>
              <a:t>A TWO YEAR PROJECT</a:t>
            </a:r>
            <a:br>
              <a:rPr lang="en-US" dirty="0" smtClean="0"/>
            </a:br>
            <a:r>
              <a:rPr lang="en-US" dirty="0" smtClean="0"/>
              <a:t>IN 4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229600" cy="1325563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6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00200"/>
          </a:xfrm>
        </p:spPr>
        <p:txBody>
          <a:bodyPr/>
          <a:lstStyle/>
          <a:p>
            <a:r>
              <a:rPr lang="en-US" sz="3200" dirty="0" smtClean="0"/>
              <a:t>PHASE ONE </a:t>
            </a:r>
            <a:br>
              <a:rPr lang="en-US" sz="32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ASSOCIATION-COMMUNITY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Every Church Contribute $3,000 (X42 Churches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rgbClr val="00B050"/>
                </a:solidFill>
              </a:rPr>
              <a:t>$126,000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Every Family                      $1,000 (100 Families)     </a:t>
            </a:r>
            <a:r>
              <a:rPr lang="en-US" b="1" dirty="0" smtClean="0">
                <a:solidFill>
                  <a:srgbClr val="00B050"/>
                </a:solidFill>
              </a:rPr>
              <a:t>100,000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Individual                 $   500 (200 Individuals) </a:t>
            </a:r>
            <a:r>
              <a:rPr lang="en-US" b="1" dirty="0" smtClean="0">
                <a:solidFill>
                  <a:srgbClr val="00B050"/>
                </a:solidFill>
              </a:rPr>
              <a:t>100,000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Tree of Life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($500 In Memory Leaf)(X 100 Leafs)        </a:t>
            </a:r>
            <a:r>
              <a:rPr lang="en-US" b="1" dirty="0" smtClean="0">
                <a:solidFill>
                  <a:srgbClr val="00B050"/>
                </a:solidFill>
              </a:rPr>
              <a:t>50,000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Hall of Honor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(Above $5,000)        (X50)                   </a:t>
            </a:r>
            <a:r>
              <a:rPr lang="en-US" b="1" dirty="0" smtClean="0">
                <a:solidFill>
                  <a:srgbClr val="00B050"/>
                </a:solidFill>
              </a:rPr>
              <a:t>250,000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Corporate Comm. Recognition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($10,000) (X10)      </a:t>
            </a:r>
            <a:r>
              <a:rPr lang="en-US" b="1" u="sng" dirty="0" smtClean="0">
                <a:solidFill>
                  <a:srgbClr val="00B050"/>
                </a:solidFill>
              </a:rPr>
              <a:t>100,000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                                                                   $726, 000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Construct Donor Wall in The Lobby for Contributors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All Pastors Receive an Association Gold Card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All Churches Receive an Association Gold Plate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0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599" y="457201"/>
            <a:ext cx="12573000" cy="653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69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TREE OF LIFE “IN MEMORY OF” LEAFS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274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ECGMBA</a:t>
            </a:r>
            <a:br>
              <a:rPr lang="en-US" dirty="0" smtClean="0"/>
            </a:br>
            <a:r>
              <a:rPr lang="en-US" dirty="0" smtClean="0"/>
              <a:t>WALL OF HONOR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8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PHASE TWO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GOSPEL CONCERT AT THE DEPAC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" y="2209800"/>
            <a:ext cx="91440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SEATING CAPACITY = 2,712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ONE DAY RENTAL = $22,000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BUDGET FOR EVENT= $20,000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CONCERT TICKETS $34.00 UP X 2,712 SEATS= $92,208.00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ESTIMATED PROFIT </a:t>
            </a:r>
            <a:r>
              <a:rPr lang="en-US" b="1" dirty="0" smtClean="0">
                <a:solidFill>
                  <a:srgbClr val="00B050"/>
                </a:solidFill>
              </a:rPr>
              <a:t>$50,208.00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USE THIS EVENT TO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CREATE AND GAIN ADDITIONAL AND AWARENESS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RECORD AND SELL THIS PRODUCT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BIRTH OR REESTABLISH A ECGMBA 100 VOICE CHOIR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492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PHASE THREE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PHASE THREE</a:t>
            </a:r>
            <a:br>
              <a:rPr lang="en-US" sz="32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BENEFIT DINNER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FEATURING NEW ECGMBA MASS CHOIR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RADIO PERSONALITY (FREE SERVICE)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 RECOGNITIONS/SCHOLARSHIPS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KEYNOTE SPEAKER, GBSC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TICKETS $50 EACH (X500) =  </a:t>
            </a:r>
            <a:r>
              <a:rPr lang="en-US" sz="2800" b="1" dirty="0" smtClean="0">
                <a:solidFill>
                  <a:srgbClr val="00B050"/>
                </a:solidFill>
              </a:rPr>
              <a:t>$25,000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6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600200"/>
          </a:xfrm>
        </p:spPr>
        <p:txBody>
          <a:bodyPr/>
          <a:lstStyle/>
          <a:p>
            <a:r>
              <a:rPr lang="en-US" sz="3200" dirty="0" smtClean="0"/>
              <a:t>PHASE FOUR</a:t>
            </a:r>
            <a:br>
              <a:rPr lang="en-US" sz="3200" dirty="0" smtClean="0"/>
            </a:br>
            <a:r>
              <a:rPr lang="en-US" dirty="0" smtClean="0"/>
              <a:t>GRANT INITIAVES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00B050"/>
                </a:solidFill>
              </a:rPr>
              <a:t>$200,000.00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0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1= $  726,000</a:t>
            </a:r>
            <a:br>
              <a:rPr lang="en-US" dirty="0" smtClean="0"/>
            </a:br>
            <a:r>
              <a:rPr lang="en-US" dirty="0" smtClean="0"/>
              <a:t>PHASE 2= $    50,208</a:t>
            </a:r>
            <a:br>
              <a:rPr lang="en-US" dirty="0" smtClean="0"/>
            </a:br>
            <a:r>
              <a:rPr lang="en-US" dirty="0" smtClean="0"/>
              <a:t>PHASE 3= $    25,000 </a:t>
            </a:r>
            <a:br>
              <a:rPr lang="en-US" dirty="0" smtClean="0"/>
            </a:br>
            <a:r>
              <a:rPr lang="en-US" dirty="0" smtClean="0"/>
              <a:t>PHASE 4= $  200,000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GRAND    $1,001,508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70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169</TotalTime>
  <Words>231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East Cedar Grove Missionary Baptist Association  CAPITAL GAINS INITIATIVE</vt:lpstr>
      <vt:lpstr>A TWO YEAR PROJECT IN 4 PHASES</vt:lpstr>
      <vt:lpstr>PHASE ONE  ASSOCIATION-COMMUNITY</vt:lpstr>
      <vt:lpstr>t</vt:lpstr>
      <vt:lpstr>ECGMBA WALL OF HONOR</vt:lpstr>
      <vt:lpstr>   PHASE TWO  GOSPEL CONCERT AT THE DEPAC</vt:lpstr>
      <vt:lpstr>PHASE THREE    PHASE THREE BENEFIT DINNER</vt:lpstr>
      <vt:lpstr>PHASE FOUR GRANT INITIAVES</vt:lpstr>
      <vt:lpstr> PHASE 1= $  726,000 PHASE 2= $    50,208 PHASE 3= $    25,000  PHASE 4= $  200,000 GRAND    $1,001,508</vt:lpstr>
      <vt:lpstr>PHASE 5 BANKING INSTITUTION</vt:lpstr>
      <vt:lpstr>ANNUAL SESSION</vt:lpstr>
    </vt:vector>
  </TitlesOfParts>
  <Company>Wake Tech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Cedar Grove Missionary Baptist Association  CAPITAL GAINS INITIAVE</dc:title>
  <dc:creator>Kenneth Williams</dc:creator>
  <cp:lastModifiedBy>Kenneth Williams</cp:lastModifiedBy>
  <cp:revision>15</cp:revision>
  <cp:lastPrinted>2022-06-09T21:36:02Z</cp:lastPrinted>
  <dcterms:created xsi:type="dcterms:W3CDTF">2022-06-09T19:00:58Z</dcterms:created>
  <dcterms:modified xsi:type="dcterms:W3CDTF">2022-06-09T21:50:58Z</dcterms:modified>
</cp:coreProperties>
</file>