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5"/>
    <p:sldId id="257" r:id="rId36"/>
    <p:sldId id="258" r:id="rId37"/>
    <p:sldId id="259" r:id="rId38"/>
    <p:sldId id="260" r:id="rId39"/>
    <p:sldId id="261" r:id="rId40"/>
    <p:sldId id="262" r:id="rId41"/>
    <p:sldId id="263" r:id="rId42"/>
    <p:sldId id="264" r:id="rId43"/>
  </p:sldIdLst>
  <p:sldSz cx="18288000" cy="10287000"/>
  <p:notesSz cx="6858000" cy="9144000"/>
  <p:embeddedFontLst>
    <p:embeddedFont>
      <p:font typeface="Trocchi" charset="1" panose="0000050000000000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Anton" charset="1" panose="00000500000000000000"/>
      <p:regular r:id="rId11"/>
    </p:embeddedFont>
    <p:embeddedFont>
      <p:font typeface="Anton Italics" charset="1" panose="00000500000000000000"/>
      <p:regular r:id="rId12"/>
    </p:embeddedFont>
    <p:embeddedFont>
      <p:font typeface="League Spartan" charset="1" panose="00000800000000000000"/>
      <p:regular r:id="rId13"/>
    </p:embeddedFont>
    <p:embeddedFont>
      <p:font typeface="Holiday" charset="1" panose="00000000000000000000"/>
      <p:regular r:id="rId14"/>
    </p:embeddedFont>
    <p:embeddedFont>
      <p:font typeface="JA Jayagiri Sans" charset="1" panose="00000000000000000000"/>
      <p:regular r:id="rId15"/>
    </p:embeddedFont>
    <p:embeddedFont>
      <p:font typeface="Poppins" charset="1" panose="00000500000000000000"/>
      <p:regular r:id="rId16"/>
    </p:embeddedFont>
    <p:embeddedFont>
      <p:font typeface="Poppins Bold" charset="1" panose="00000800000000000000"/>
      <p:regular r:id="rId17"/>
    </p:embeddedFont>
    <p:embeddedFont>
      <p:font typeface="Poppins Italics" charset="1" panose="00000500000000000000"/>
      <p:regular r:id="rId18"/>
    </p:embeddedFont>
    <p:embeddedFont>
      <p:font typeface="Poppins Bold Italics" charset="1" panose="00000800000000000000"/>
      <p:regular r:id="rId19"/>
    </p:embeddedFont>
    <p:embeddedFont>
      <p:font typeface="Poppins Thin" charset="1" panose="00000300000000000000"/>
      <p:regular r:id="rId20"/>
    </p:embeddedFont>
    <p:embeddedFont>
      <p:font typeface="Poppins Thin Italics" charset="1" panose="00000300000000000000"/>
      <p:regular r:id="rId21"/>
    </p:embeddedFont>
    <p:embeddedFont>
      <p:font typeface="Poppins Extra-Light" charset="1" panose="00000300000000000000"/>
      <p:regular r:id="rId22"/>
    </p:embeddedFont>
    <p:embeddedFont>
      <p:font typeface="Poppins Extra-Light Italics" charset="1" panose="00000300000000000000"/>
      <p:regular r:id="rId23"/>
    </p:embeddedFont>
    <p:embeddedFont>
      <p:font typeface="Poppins Light" charset="1" panose="00000400000000000000"/>
      <p:regular r:id="rId24"/>
    </p:embeddedFont>
    <p:embeddedFont>
      <p:font typeface="Poppins Light Italics" charset="1" panose="00000400000000000000"/>
      <p:regular r:id="rId25"/>
    </p:embeddedFont>
    <p:embeddedFont>
      <p:font typeface="Poppins Medium" charset="1" panose="00000600000000000000"/>
      <p:regular r:id="rId26"/>
    </p:embeddedFont>
    <p:embeddedFont>
      <p:font typeface="Poppins Medium Italics" charset="1" panose="00000600000000000000"/>
      <p:regular r:id="rId27"/>
    </p:embeddedFont>
    <p:embeddedFont>
      <p:font typeface="Poppins Semi-Bold" charset="1" panose="00000700000000000000"/>
      <p:regular r:id="rId28"/>
    </p:embeddedFont>
    <p:embeddedFont>
      <p:font typeface="Poppins Semi-Bold Italics" charset="1" panose="00000700000000000000"/>
      <p:regular r:id="rId29"/>
    </p:embeddedFont>
    <p:embeddedFont>
      <p:font typeface="Poppins Ultra-Bold" charset="1" panose="00000900000000000000"/>
      <p:regular r:id="rId30"/>
    </p:embeddedFont>
    <p:embeddedFont>
      <p:font typeface="Poppins Ultra-Bold Italics" charset="1" panose="00000900000000000000"/>
      <p:regular r:id="rId31"/>
    </p:embeddedFont>
    <p:embeddedFont>
      <p:font typeface="Poppins Heavy" charset="1" panose="00000A00000000000000"/>
      <p:regular r:id="rId32"/>
    </p:embeddedFont>
    <p:embeddedFont>
      <p:font typeface="Poppins Heavy Italics" charset="1" panose="00000A00000000000000"/>
      <p:regular r:id="rId33"/>
    </p:embeddedFont>
    <p:embeddedFont>
      <p:font typeface="Rubik Dirt" charset="1" panose="0000000000000000000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slides/slide1.xml" Type="http://schemas.openxmlformats.org/officeDocument/2006/relationships/slide"/><Relationship Id="rId36" Target="slides/slide2.xml" Type="http://schemas.openxmlformats.org/officeDocument/2006/relationships/slide"/><Relationship Id="rId37" Target="slides/slide3.xml" Type="http://schemas.openxmlformats.org/officeDocument/2006/relationships/slide"/><Relationship Id="rId38" Target="slides/slide4.xml" Type="http://schemas.openxmlformats.org/officeDocument/2006/relationships/slide"/><Relationship Id="rId39" Target="slides/slide5.xml" Type="http://schemas.openxmlformats.org/officeDocument/2006/relationships/slide"/><Relationship Id="rId4" Target="theme/theme1.xml" Type="http://schemas.openxmlformats.org/officeDocument/2006/relationships/theme"/><Relationship Id="rId40" Target="slides/slide6.xml" Type="http://schemas.openxmlformats.org/officeDocument/2006/relationships/slide"/><Relationship Id="rId41" Target="slides/slide7.xml" Type="http://schemas.openxmlformats.org/officeDocument/2006/relationships/slide"/><Relationship Id="rId42" Target="slides/slide8.xml" Type="http://schemas.openxmlformats.org/officeDocument/2006/relationships/slide"/><Relationship Id="rId43" Target="slides/slide9.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https://www.youtube.com/watch?v=5ejZUWnCwwI&amp;t=14s" TargetMode="External" Type="http://schemas.openxmlformats.org/officeDocument/2006/relationships/video"/></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4.jpeg" Type="http://schemas.openxmlformats.org/officeDocument/2006/relationships/image"/><Relationship Id="rId4" Target="../media/image20.png" Type="http://schemas.openxmlformats.org/officeDocument/2006/relationships/image"/><Relationship Id="rId5" Target="../media/image2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https://youtu.be/FzvMKPPc_QU" TargetMode="External" Type="http://schemas.openxmlformats.org/officeDocument/2006/relationships/video"/></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png" Type="http://schemas.openxmlformats.org/officeDocument/2006/relationships/image"/><Relationship Id="rId2" Target="../media/image19.jpe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5.png" Type="http://schemas.openxmlformats.org/officeDocument/2006/relationships/image"/><Relationship Id="rId6" Target="../media/image36.jpeg" Type="http://schemas.openxmlformats.org/officeDocument/2006/relationships/image"/><Relationship Id="rId7" Target="../media/image37.jpeg" Type="http://schemas.openxmlformats.org/officeDocument/2006/relationships/image"/><Relationship Id="rId8" Target="../media/image38.jpeg" Type="http://schemas.openxmlformats.org/officeDocument/2006/relationships/image"/><Relationship Id="rId9" Target="../media/image3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png" Type="http://schemas.openxmlformats.org/officeDocument/2006/relationships/image"/><Relationship Id="rId4" Target="../media/image4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6E7FBD"/>
        </a:solidFill>
      </p:bgPr>
    </p:bg>
    <p:spTree>
      <p:nvGrpSpPr>
        <p:cNvPr id="1" name=""/>
        <p:cNvGrpSpPr/>
        <p:nvPr/>
      </p:nvGrpSpPr>
      <p:grpSpPr>
        <a:xfrm>
          <a:off x="0" y="0"/>
          <a:ext cx="0" cy="0"/>
          <a:chOff x="0" y="0"/>
          <a:chExt cx="0" cy="0"/>
        </a:xfrm>
      </p:grpSpPr>
      <p:grpSp>
        <p:nvGrpSpPr>
          <p:cNvPr name="Group 2" id="2"/>
          <p:cNvGrpSpPr/>
          <p:nvPr/>
        </p:nvGrpSpPr>
        <p:grpSpPr>
          <a:xfrm rot="0">
            <a:off x="-51499" y="0"/>
            <a:ext cx="5469693" cy="5190412"/>
            <a:chOff x="0" y="0"/>
            <a:chExt cx="2636520" cy="2501900"/>
          </a:xfrm>
        </p:grpSpPr>
        <p:sp>
          <p:nvSpPr>
            <p:cNvPr name="Freeform 3" id="3"/>
            <p:cNvSpPr/>
            <p:nvPr/>
          </p:nvSpPr>
          <p:spPr>
            <a:xfrm flipH="false" flipV="false" rot="0">
              <a:off x="-11430" y="-7620"/>
              <a:ext cx="2694940" cy="2532380"/>
            </a:xfrm>
            <a:custGeom>
              <a:avLst/>
              <a:gdLst/>
              <a:ahLst/>
              <a:cxnLst/>
              <a:rect r="r" b="b" t="t" l="l"/>
              <a:pathLst>
                <a:path h="2532380" w="2694940">
                  <a:moveTo>
                    <a:pt x="2463800" y="756920"/>
                  </a:moveTo>
                  <a:cubicBezTo>
                    <a:pt x="2354580" y="509270"/>
                    <a:pt x="2200910" y="260350"/>
                    <a:pt x="1951990" y="132080"/>
                  </a:cubicBezTo>
                  <a:cubicBezTo>
                    <a:pt x="1929130" y="120650"/>
                    <a:pt x="1905000" y="109220"/>
                    <a:pt x="1880870" y="100330"/>
                  </a:cubicBezTo>
                  <a:cubicBezTo>
                    <a:pt x="1762760" y="48260"/>
                    <a:pt x="1638300" y="20320"/>
                    <a:pt x="1510030" y="15240"/>
                  </a:cubicBezTo>
                  <a:cubicBezTo>
                    <a:pt x="1492250" y="12700"/>
                    <a:pt x="1473200" y="10160"/>
                    <a:pt x="1454150" y="8890"/>
                  </a:cubicBezTo>
                  <a:cubicBezTo>
                    <a:pt x="1332230" y="0"/>
                    <a:pt x="1221740" y="25400"/>
                    <a:pt x="1120140" y="72390"/>
                  </a:cubicBezTo>
                  <a:cubicBezTo>
                    <a:pt x="934720" y="129540"/>
                    <a:pt x="754380" y="220980"/>
                    <a:pt x="601980" y="334010"/>
                  </a:cubicBezTo>
                  <a:cubicBezTo>
                    <a:pt x="402590" y="483870"/>
                    <a:pt x="237490" y="676910"/>
                    <a:pt x="138430" y="908050"/>
                  </a:cubicBezTo>
                  <a:cubicBezTo>
                    <a:pt x="80010" y="1043940"/>
                    <a:pt x="46990" y="1186180"/>
                    <a:pt x="29210" y="1333500"/>
                  </a:cubicBezTo>
                  <a:cubicBezTo>
                    <a:pt x="10160" y="1485900"/>
                    <a:pt x="0" y="1645920"/>
                    <a:pt x="33020" y="1795780"/>
                  </a:cubicBezTo>
                  <a:cubicBezTo>
                    <a:pt x="91440" y="2057400"/>
                    <a:pt x="307340" y="2265680"/>
                    <a:pt x="542290" y="2378710"/>
                  </a:cubicBezTo>
                  <a:cubicBezTo>
                    <a:pt x="788670" y="2496820"/>
                    <a:pt x="1064260" y="2532380"/>
                    <a:pt x="1333500" y="2496820"/>
                  </a:cubicBezTo>
                  <a:cubicBezTo>
                    <a:pt x="1619250" y="2458720"/>
                    <a:pt x="1891030" y="2345690"/>
                    <a:pt x="2134870" y="2193290"/>
                  </a:cubicBezTo>
                  <a:cubicBezTo>
                    <a:pt x="2354580" y="2056130"/>
                    <a:pt x="2566670" y="1870710"/>
                    <a:pt x="2627630" y="1607820"/>
                  </a:cubicBezTo>
                  <a:cubicBezTo>
                    <a:pt x="2694940" y="1314450"/>
                    <a:pt x="2579370" y="1021080"/>
                    <a:pt x="2463800" y="756920"/>
                  </a:cubicBezTo>
                  <a:close/>
                </a:path>
              </a:pathLst>
            </a:custGeom>
            <a:blipFill>
              <a:blip r:embed="rId2"/>
              <a:stretch>
                <a:fillRect l="-6280" t="-60856" r="-65089" b="-79794"/>
              </a:stretch>
            </a:blipFill>
          </p:spPr>
        </p:sp>
      </p:grpSp>
      <p:grpSp>
        <p:nvGrpSpPr>
          <p:cNvPr name="Group 4" id="4"/>
          <p:cNvGrpSpPr/>
          <p:nvPr/>
        </p:nvGrpSpPr>
        <p:grpSpPr>
          <a:xfrm rot="0">
            <a:off x="13214975" y="5136094"/>
            <a:ext cx="4779355" cy="4895712"/>
            <a:chOff x="0" y="0"/>
            <a:chExt cx="2086610" cy="2137410"/>
          </a:xfrm>
        </p:grpSpPr>
        <p:sp>
          <p:nvSpPr>
            <p:cNvPr name="Freeform 5" id="5"/>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17987" t="-83725" r="-120210" b="-126716"/>
              </a:stretch>
            </a:blipFill>
          </p:spPr>
        </p:sp>
      </p:grpSp>
      <p:sp>
        <p:nvSpPr>
          <p:cNvPr name="Freeform 6" id="6"/>
          <p:cNvSpPr/>
          <p:nvPr/>
        </p:nvSpPr>
        <p:spPr>
          <a:xfrm flipH="false" flipV="false" rot="843788">
            <a:off x="455631" y="5043607"/>
            <a:ext cx="3710415" cy="4233876"/>
          </a:xfrm>
          <a:custGeom>
            <a:avLst/>
            <a:gdLst/>
            <a:ahLst/>
            <a:cxnLst/>
            <a:rect r="r" b="b" t="t" l="l"/>
            <a:pathLst>
              <a:path h="4233876" w="3710415">
                <a:moveTo>
                  <a:pt x="0" y="0"/>
                </a:moveTo>
                <a:lnTo>
                  <a:pt x="3710415" y="0"/>
                </a:lnTo>
                <a:lnTo>
                  <a:pt x="3710415" y="4233876"/>
                </a:lnTo>
                <a:lnTo>
                  <a:pt x="0" y="42338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607690">
            <a:off x="13209250" y="2123908"/>
            <a:ext cx="2889537" cy="4249319"/>
          </a:xfrm>
          <a:custGeom>
            <a:avLst/>
            <a:gdLst/>
            <a:ahLst/>
            <a:cxnLst/>
            <a:rect r="r" b="b" t="t" l="l"/>
            <a:pathLst>
              <a:path h="4249319" w="2889537">
                <a:moveTo>
                  <a:pt x="0" y="0"/>
                </a:moveTo>
                <a:lnTo>
                  <a:pt x="2889537" y="0"/>
                </a:lnTo>
                <a:lnTo>
                  <a:pt x="2889537" y="4249319"/>
                </a:lnTo>
                <a:lnTo>
                  <a:pt x="0" y="424931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5289805" y="8279026"/>
            <a:ext cx="3938990" cy="2771617"/>
          </a:xfrm>
          <a:custGeom>
            <a:avLst/>
            <a:gdLst/>
            <a:ahLst/>
            <a:cxnLst/>
            <a:rect r="r" b="b" t="t" l="l"/>
            <a:pathLst>
              <a:path h="2771617" w="3938990">
                <a:moveTo>
                  <a:pt x="0" y="0"/>
                </a:moveTo>
                <a:lnTo>
                  <a:pt x="3938990" y="0"/>
                </a:lnTo>
                <a:lnTo>
                  <a:pt x="3938990" y="2771617"/>
                </a:lnTo>
                <a:lnTo>
                  <a:pt x="0" y="277161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628152" y="859131"/>
            <a:ext cx="3938990" cy="2771617"/>
          </a:xfrm>
          <a:custGeom>
            <a:avLst/>
            <a:gdLst/>
            <a:ahLst/>
            <a:cxnLst/>
            <a:rect r="r" b="b" t="t" l="l"/>
            <a:pathLst>
              <a:path h="2771617" w="3938990">
                <a:moveTo>
                  <a:pt x="0" y="0"/>
                </a:moveTo>
                <a:lnTo>
                  <a:pt x="3938990" y="0"/>
                </a:lnTo>
                <a:lnTo>
                  <a:pt x="3938990" y="2771616"/>
                </a:lnTo>
                <a:lnTo>
                  <a:pt x="0" y="27716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6950412" y="7872492"/>
            <a:ext cx="3938990" cy="2771617"/>
          </a:xfrm>
          <a:custGeom>
            <a:avLst/>
            <a:gdLst/>
            <a:ahLst/>
            <a:cxnLst/>
            <a:rect r="r" b="b" t="t" l="l"/>
            <a:pathLst>
              <a:path h="2771617" w="3938990">
                <a:moveTo>
                  <a:pt x="0" y="0"/>
                </a:moveTo>
                <a:lnTo>
                  <a:pt x="3938990" y="0"/>
                </a:lnTo>
                <a:lnTo>
                  <a:pt x="3938990" y="2771616"/>
                </a:lnTo>
                <a:lnTo>
                  <a:pt x="0" y="277161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590202">
            <a:off x="3501182" y="-1471752"/>
            <a:ext cx="5205555" cy="2943504"/>
          </a:xfrm>
          <a:custGeom>
            <a:avLst/>
            <a:gdLst/>
            <a:ahLst/>
            <a:cxnLst/>
            <a:rect r="r" b="b" t="t" l="l"/>
            <a:pathLst>
              <a:path h="2943504" w="5205555">
                <a:moveTo>
                  <a:pt x="0" y="0"/>
                </a:moveTo>
                <a:lnTo>
                  <a:pt x="5205554" y="0"/>
                </a:lnTo>
                <a:lnTo>
                  <a:pt x="5205554" y="2943504"/>
                </a:lnTo>
                <a:lnTo>
                  <a:pt x="0" y="29435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1021288">
            <a:off x="13578621" y="239473"/>
            <a:ext cx="4768883" cy="2549185"/>
          </a:xfrm>
          <a:custGeom>
            <a:avLst/>
            <a:gdLst/>
            <a:ahLst/>
            <a:cxnLst/>
            <a:rect r="r" b="b" t="t" l="l"/>
            <a:pathLst>
              <a:path h="2549185" w="4768883">
                <a:moveTo>
                  <a:pt x="0" y="0"/>
                </a:moveTo>
                <a:lnTo>
                  <a:pt x="4768883" y="0"/>
                </a:lnTo>
                <a:lnTo>
                  <a:pt x="4768883" y="2549184"/>
                </a:lnTo>
                <a:lnTo>
                  <a:pt x="0" y="254918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3" id="13"/>
          <p:cNvSpPr txBox="true"/>
          <p:nvPr/>
        </p:nvSpPr>
        <p:spPr>
          <a:xfrm rot="0">
            <a:off x="4134948" y="2985731"/>
            <a:ext cx="10018104" cy="3126186"/>
          </a:xfrm>
          <a:prstGeom prst="rect">
            <a:avLst/>
          </a:prstGeom>
        </p:spPr>
        <p:txBody>
          <a:bodyPr anchor="t" rtlCol="false" tIns="0" lIns="0" bIns="0" rIns="0">
            <a:spAutoFit/>
          </a:bodyPr>
          <a:lstStyle/>
          <a:p>
            <a:pPr algn="ctr">
              <a:lnSpc>
                <a:spcPts val="11769"/>
              </a:lnSpc>
            </a:pPr>
            <a:r>
              <a:rPr lang="en-US" sz="13374" spc="-735">
                <a:solidFill>
                  <a:srgbClr val="FEE3EC"/>
                </a:solidFill>
                <a:latin typeface="JA Jayagiri Sans"/>
              </a:rPr>
              <a:t>HAPPY BIRTHDAY,</a:t>
            </a:r>
          </a:p>
        </p:txBody>
      </p:sp>
      <p:sp>
        <p:nvSpPr>
          <p:cNvPr name="TextBox 14" id="14"/>
          <p:cNvSpPr txBox="true"/>
          <p:nvPr/>
        </p:nvSpPr>
        <p:spPr>
          <a:xfrm rot="0">
            <a:off x="2683347" y="5099908"/>
            <a:ext cx="12921306" cy="2060637"/>
          </a:xfrm>
          <a:prstGeom prst="rect">
            <a:avLst/>
          </a:prstGeom>
        </p:spPr>
        <p:txBody>
          <a:bodyPr anchor="t" rtlCol="false" tIns="0" lIns="0" bIns="0" rIns="0">
            <a:spAutoFit/>
          </a:bodyPr>
          <a:lstStyle/>
          <a:p>
            <a:pPr algn="ctr">
              <a:lnSpc>
                <a:spcPts val="14920"/>
              </a:lnSpc>
            </a:pPr>
            <a:r>
              <a:rPr lang="en-US" sz="16954" spc="-101">
                <a:solidFill>
                  <a:srgbClr val="9018B0"/>
                </a:solidFill>
                <a:latin typeface="Holiday"/>
              </a:rPr>
              <a:t>Noreen and Em!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726" t="-9589" r="-1734" b="-76118"/>
            </a:stretch>
          </a:blipFill>
        </p:spPr>
      </p:sp>
      <p:sp>
        <p:nvSpPr>
          <p:cNvPr name="TextBox 3" id="3"/>
          <p:cNvSpPr txBox="true"/>
          <p:nvPr/>
        </p:nvSpPr>
        <p:spPr>
          <a:xfrm rot="0">
            <a:off x="1028700" y="7562850"/>
            <a:ext cx="16230600" cy="2059305"/>
          </a:xfrm>
          <a:prstGeom prst="rect">
            <a:avLst/>
          </a:prstGeom>
        </p:spPr>
        <p:txBody>
          <a:bodyPr anchor="t" rtlCol="false" tIns="0" lIns="0" bIns="0" rIns="0">
            <a:spAutoFit/>
          </a:bodyPr>
          <a:lstStyle/>
          <a:p>
            <a:pPr algn="ctr">
              <a:lnSpc>
                <a:spcPts val="15840"/>
              </a:lnSpc>
            </a:pPr>
            <a:r>
              <a:rPr lang="en-US" sz="14400">
                <a:solidFill>
                  <a:srgbClr val="FFFFFF"/>
                </a:solidFill>
                <a:latin typeface="Rubik Dirt"/>
              </a:rPr>
              <a:t>TESTIMONIES</a:t>
            </a:r>
          </a:p>
        </p:txBody>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478559"/>
            <a:ext cx="18647984" cy="11696296"/>
            <a:chOff x="0" y="0"/>
            <a:chExt cx="4911403" cy="3080506"/>
          </a:xfrm>
        </p:grpSpPr>
        <p:sp>
          <p:nvSpPr>
            <p:cNvPr name="Freeform 3" id="3"/>
            <p:cNvSpPr/>
            <p:nvPr/>
          </p:nvSpPr>
          <p:spPr>
            <a:xfrm flipH="false" flipV="false" rot="0">
              <a:off x="0" y="0"/>
              <a:ext cx="4911403" cy="3080506"/>
            </a:xfrm>
            <a:custGeom>
              <a:avLst/>
              <a:gdLst/>
              <a:ahLst/>
              <a:cxnLst/>
              <a:rect r="r" b="b" t="t" l="l"/>
              <a:pathLst>
                <a:path h="3080506" w="4911403">
                  <a:moveTo>
                    <a:pt x="0" y="0"/>
                  </a:moveTo>
                  <a:lnTo>
                    <a:pt x="4911403" y="0"/>
                  </a:lnTo>
                  <a:lnTo>
                    <a:pt x="4911403" y="3080506"/>
                  </a:lnTo>
                  <a:lnTo>
                    <a:pt x="0" y="3080506"/>
                  </a:lnTo>
                  <a:close/>
                </a:path>
              </a:pathLst>
            </a:custGeom>
            <a:solidFill>
              <a:srgbClr val="000000"/>
            </a:solidFill>
          </p:spPr>
        </p:sp>
        <p:sp>
          <p:nvSpPr>
            <p:cNvPr name="TextBox 4" id="4"/>
            <p:cNvSpPr txBox="true"/>
            <p:nvPr/>
          </p:nvSpPr>
          <p:spPr>
            <a:xfrm>
              <a:off x="0" y="-57150"/>
              <a:ext cx="4911403" cy="3137656"/>
            </a:xfrm>
            <a:prstGeom prst="rect">
              <a:avLst/>
            </a:prstGeom>
          </p:spPr>
          <p:txBody>
            <a:bodyPr anchor="ctr" rtlCol="false" tIns="50800" lIns="50800" bIns="50800" rIns="50800"/>
            <a:lstStyle/>
            <a:p>
              <a:pPr algn="ctr">
                <a:lnSpc>
                  <a:spcPts val="2659"/>
                </a:lnSpc>
              </a:pPr>
            </a:p>
          </p:txBody>
        </p:sp>
      </p:grpSp>
      <p:pic>
        <p:nvPicPr>
          <p:cNvPr name="Picture 5" id="5"/>
          <p:cNvPicPr>
            <a:picLocks noChangeAspect="true"/>
          </p:cNvPicPr>
          <p:nvPr>
            <a:videoFile r:link="rId3"/>
          </p:nvPr>
        </p:nvPicPr>
        <p:blipFill>
          <a:blip r:embed="rId2"/>
          <a:stretch>
            <a:fillRect/>
          </a:stretch>
        </p:blipFill>
        <p:spPr>
          <a:xfrm rot="0">
            <a:off x="2286002" y="0"/>
            <a:ext cx="13715997" cy="10287000"/>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5000"/>
            </a:blip>
            <a:stretch>
              <a:fillRect l="0" t="-9259" r="0" b="-9259"/>
            </a:stretch>
          </a:blipFill>
        </p:spPr>
      </p:sp>
      <p:grpSp>
        <p:nvGrpSpPr>
          <p:cNvPr name="Group 3" id="3"/>
          <p:cNvGrpSpPr/>
          <p:nvPr/>
        </p:nvGrpSpPr>
        <p:grpSpPr>
          <a:xfrm rot="-1801313">
            <a:off x="8456868" y="2305957"/>
            <a:ext cx="1603602" cy="9552208"/>
            <a:chOff x="0" y="0"/>
            <a:chExt cx="422348" cy="2515808"/>
          </a:xfrm>
        </p:grpSpPr>
        <p:sp>
          <p:nvSpPr>
            <p:cNvPr name="Freeform 4" id="4"/>
            <p:cNvSpPr/>
            <p:nvPr/>
          </p:nvSpPr>
          <p:spPr>
            <a:xfrm flipH="false" flipV="false" rot="0">
              <a:off x="0" y="0"/>
              <a:ext cx="422348" cy="2515808"/>
            </a:xfrm>
            <a:custGeom>
              <a:avLst/>
              <a:gdLst/>
              <a:ahLst/>
              <a:cxnLst/>
              <a:rect r="r" b="b" t="t" l="l"/>
              <a:pathLst>
                <a:path h="2515808" w="422348">
                  <a:moveTo>
                    <a:pt x="0" y="0"/>
                  </a:moveTo>
                  <a:lnTo>
                    <a:pt x="422348" y="0"/>
                  </a:lnTo>
                  <a:lnTo>
                    <a:pt x="422348" y="2515808"/>
                  </a:lnTo>
                  <a:lnTo>
                    <a:pt x="0" y="2515808"/>
                  </a:lnTo>
                  <a:close/>
                </a:path>
              </a:pathLst>
            </a:custGeom>
            <a:solidFill>
              <a:srgbClr val="FFBC00"/>
            </a:solidFill>
          </p:spPr>
        </p:sp>
        <p:sp>
          <p:nvSpPr>
            <p:cNvPr name="TextBox 5" id="5"/>
            <p:cNvSpPr txBox="true"/>
            <p:nvPr/>
          </p:nvSpPr>
          <p:spPr>
            <a:xfrm>
              <a:off x="0" y="-57150"/>
              <a:ext cx="422348" cy="257295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01313">
            <a:off x="16945529" y="-2609268"/>
            <a:ext cx="1603602" cy="5817991"/>
            <a:chOff x="0" y="0"/>
            <a:chExt cx="422348" cy="1532310"/>
          </a:xfrm>
        </p:grpSpPr>
        <p:sp>
          <p:nvSpPr>
            <p:cNvPr name="Freeform 7" id="7"/>
            <p:cNvSpPr/>
            <p:nvPr/>
          </p:nvSpPr>
          <p:spPr>
            <a:xfrm flipH="false" flipV="false" rot="0">
              <a:off x="0" y="0"/>
              <a:ext cx="422348" cy="1532310"/>
            </a:xfrm>
            <a:custGeom>
              <a:avLst/>
              <a:gdLst/>
              <a:ahLst/>
              <a:cxnLst/>
              <a:rect r="r" b="b" t="t" l="l"/>
              <a:pathLst>
                <a:path h="1532310" w="422348">
                  <a:moveTo>
                    <a:pt x="0" y="0"/>
                  </a:moveTo>
                  <a:lnTo>
                    <a:pt x="422348" y="0"/>
                  </a:lnTo>
                  <a:lnTo>
                    <a:pt x="422348" y="1532310"/>
                  </a:lnTo>
                  <a:lnTo>
                    <a:pt x="0" y="1532310"/>
                  </a:lnTo>
                  <a:close/>
                </a:path>
              </a:pathLst>
            </a:custGeom>
            <a:solidFill>
              <a:srgbClr val="FFBC00"/>
            </a:solidFill>
          </p:spPr>
        </p:sp>
        <p:sp>
          <p:nvSpPr>
            <p:cNvPr name="TextBox 8" id="8"/>
            <p:cNvSpPr txBox="true"/>
            <p:nvPr/>
          </p:nvSpPr>
          <p:spPr>
            <a:xfrm>
              <a:off x="0" y="-57150"/>
              <a:ext cx="422348" cy="158946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1323218">
            <a:off x="-1555493" y="-1377234"/>
            <a:ext cx="9329309" cy="13900928"/>
            <a:chOff x="0" y="0"/>
            <a:chExt cx="640025" cy="953655"/>
          </a:xfrm>
        </p:grpSpPr>
        <p:sp>
          <p:nvSpPr>
            <p:cNvPr name="Freeform 10" id="10"/>
            <p:cNvSpPr/>
            <p:nvPr/>
          </p:nvSpPr>
          <p:spPr>
            <a:xfrm flipH="false" flipV="false" rot="0">
              <a:off x="0" y="0"/>
              <a:ext cx="640025" cy="953655"/>
            </a:xfrm>
            <a:custGeom>
              <a:avLst/>
              <a:gdLst/>
              <a:ahLst/>
              <a:cxnLst/>
              <a:rect r="r" b="b" t="t" l="l"/>
              <a:pathLst>
                <a:path h="953655" w="640025">
                  <a:moveTo>
                    <a:pt x="203200" y="0"/>
                  </a:moveTo>
                  <a:lnTo>
                    <a:pt x="640025" y="0"/>
                  </a:lnTo>
                  <a:lnTo>
                    <a:pt x="436825" y="953655"/>
                  </a:lnTo>
                  <a:lnTo>
                    <a:pt x="0" y="953655"/>
                  </a:lnTo>
                  <a:lnTo>
                    <a:pt x="203200" y="0"/>
                  </a:lnTo>
                  <a:close/>
                </a:path>
              </a:pathLst>
            </a:custGeom>
            <a:solidFill>
              <a:srgbClr val="CB6B30"/>
            </a:solidFill>
          </p:spPr>
        </p:sp>
        <p:sp>
          <p:nvSpPr>
            <p:cNvPr name="TextBox 11" id="11"/>
            <p:cNvSpPr txBox="true"/>
            <p:nvPr/>
          </p:nvSpPr>
          <p:spPr>
            <a:xfrm>
              <a:off x="101600" y="-57150"/>
              <a:ext cx="436825" cy="1010805"/>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7234808">
            <a:off x="-545671" y="4853273"/>
            <a:ext cx="16230600" cy="770953"/>
          </a:xfrm>
          <a:custGeom>
            <a:avLst/>
            <a:gdLst/>
            <a:ahLst/>
            <a:cxnLst/>
            <a:rect r="r" b="b" t="t" l="l"/>
            <a:pathLst>
              <a:path h="770953" w="16230600">
                <a:moveTo>
                  <a:pt x="0" y="0"/>
                </a:moveTo>
                <a:lnTo>
                  <a:pt x="16230600" y="0"/>
                </a:lnTo>
                <a:lnTo>
                  <a:pt x="16230600" y="770954"/>
                </a:lnTo>
                <a:lnTo>
                  <a:pt x="0" y="770954"/>
                </a:lnTo>
                <a:lnTo>
                  <a:pt x="0" y="0"/>
                </a:lnTo>
                <a:close/>
              </a:path>
            </a:pathLst>
          </a:custGeom>
          <a:blipFill>
            <a:blip r:embed="rId3">
              <a:alphaModFix amt="52000"/>
            </a:blip>
            <a:stretch>
              <a:fillRect l="0" t="0" r="0" b="0"/>
            </a:stretch>
          </a:blipFill>
        </p:spPr>
      </p:sp>
      <p:grpSp>
        <p:nvGrpSpPr>
          <p:cNvPr name="Group 13" id="13"/>
          <p:cNvGrpSpPr/>
          <p:nvPr/>
        </p:nvGrpSpPr>
        <p:grpSpPr>
          <a:xfrm rot="0">
            <a:off x="-1129040" y="-461922"/>
            <a:ext cx="12678606" cy="12883391"/>
            <a:chOff x="0" y="0"/>
            <a:chExt cx="5765800" cy="5858929"/>
          </a:xfrm>
        </p:grpSpPr>
        <p:sp>
          <p:nvSpPr>
            <p:cNvPr name="Freeform 14" id="14"/>
            <p:cNvSpPr/>
            <p:nvPr/>
          </p:nvSpPr>
          <p:spPr>
            <a:xfrm flipH="false" flipV="false" rot="0">
              <a:off x="0" y="0"/>
              <a:ext cx="5765800" cy="5858891"/>
            </a:xfrm>
            <a:custGeom>
              <a:avLst/>
              <a:gdLst/>
              <a:ahLst/>
              <a:cxnLst/>
              <a:rect r="r" b="b" t="t" l="l"/>
              <a:pathLst>
                <a:path h="5858891" w="5765800">
                  <a:moveTo>
                    <a:pt x="0" y="0"/>
                  </a:moveTo>
                  <a:lnTo>
                    <a:pt x="0" y="5858891"/>
                  </a:lnTo>
                  <a:lnTo>
                    <a:pt x="5765800" y="5858891"/>
                  </a:lnTo>
                  <a:lnTo>
                    <a:pt x="2235200" y="0"/>
                  </a:lnTo>
                  <a:close/>
                </a:path>
              </a:pathLst>
            </a:custGeom>
            <a:blipFill>
              <a:blip r:embed="rId4"/>
              <a:stretch>
                <a:fillRect l="0" t="-3509" r="0" b="-34224"/>
              </a:stretch>
            </a:blipFill>
          </p:spPr>
        </p:sp>
      </p:grpSp>
      <p:grpSp>
        <p:nvGrpSpPr>
          <p:cNvPr name="Group 15" id="15"/>
          <p:cNvGrpSpPr/>
          <p:nvPr/>
        </p:nvGrpSpPr>
        <p:grpSpPr>
          <a:xfrm rot="-1801313">
            <a:off x="-1212776" y="4436810"/>
            <a:ext cx="2060748" cy="7889373"/>
            <a:chOff x="0" y="0"/>
            <a:chExt cx="542748" cy="2077860"/>
          </a:xfrm>
        </p:grpSpPr>
        <p:sp>
          <p:nvSpPr>
            <p:cNvPr name="Freeform 16" id="16"/>
            <p:cNvSpPr/>
            <p:nvPr/>
          </p:nvSpPr>
          <p:spPr>
            <a:xfrm flipH="false" flipV="false" rot="0">
              <a:off x="0" y="0"/>
              <a:ext cx="542748" cy="2077860"/>
            </a:xfrm>
            <a:custGeom>
              <a:avLst/>
              <a:gdLst/>
              <a:ahLst/>
              <a:cxnLst/>
              <a:rect r="r" b="b" t="t" l="l"/>
              <a:pathLst>
                <a:path h="2077860" w="542748">
                  <a:moveTo>
                    <a:pt x="0" y="0"/>
                  </a:moveTo>
                  <a:lnTo>
                    <a:pt x="542748" y="0"/>
                  </a:lnTo>
                  <a:lnTo>
                    <a:pt x="542748" y="2077860"/>
                  </a:lnTo>
                  <a:lnTo>
                    <a:pt x="0" y="2077860"/>
                  </a:lnTo>
                  <a:close/>
                </a:path>
              </a:pathLst>
            </a:custGeom>
            <a:solidFill>
              <a:srgbClr val="CB6B30"/>
            </a:solidFill>
          </p:spPr>
        </p:sp>
        <p:sp>
          <p:nvSpPr>
            <p:cNvPr name="TextBox 17" id="17"/>
            <p:cNvSpPr txBox="true"/>
            <p:nvPr/>
          </p:nvSpPr>
          <p:spPr>
            <a:xfrm>
              <a:off x="0" y="-57150"/>
              <a:ext cx="542748" cy="2135010"/>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3131416">
            <a:off x="-4080653" y="2120145"/>
            <a:ext cx="12285790" cy="583575"/>
          </a:xfrm>
          <a:custGeom>
            <a:avLst/>
            <a:gdLst/>
            <a:ahLst/>
            <a:cxnLst/>
            <a:rect r="r" b="b" t="t" l="l"/>
            <a:pathLst>
              <a:path h="583575" w="12285790">
                <a:moveTo>
                  <a:pt x="0" y="0"/>
                </a:moveTo>
                <a:lnTo>
                  <a:pt x="12285790" y="0"/>
                </a:lnTo>
                <a:lnTo>
                  <a:pt x="12285790" y="583575"/>
                </a:lnTo>
                <a:lnTo>
                  <a:pt x="0" y="583575"/>
                </a:lnTo>
                <a:lnTo>
                  <a:pt x="0" y="0"/>
                </a:lnTo>
                <a:close/>
              </a:path>
            </a:pathLst>
          </a:custGeom>
          <a:blipFill>
            <a:blip r:embed="rId3">
              <a:alphaModFix amt="65000"/>
            </a:blip>
            <a:stretch>
              <a:fillRect l="0" t="0" r="0" b="0"/>
            </a:stretch>
          </a:blipFill>
        </p:spPr>
      </p:sp>
      <p:grpSp>
        <p:nvGrpSpPr>
          <p:cNvPr name="Group 19" id="19"/>
          <p:cNvGrpSpPr/>
          <p:nvPr/>
        </p:nvGrpSpPr>
        <p:grpSpPr>
          <a:xfrm rot="2252587">
            <a:off x="-1105257" y="-2239445"/>
            <a:ext cx="3086100" cy="7845843"/>
            <a:chOff x="0" y="0"/>
            <a:chExt cx="812800" cy="2066395"/>
          </a:xfrm>
        </p:grpSpPr>
        <p:sp>
          <p:nvSpPr>
            <p:cNvPr name="Freeform 20" id="20"/>
            <p:cNvSpPr/>
            <p:nvPr/>
          </p:nvSpPr>
          <p:spPr>
            <a:xfrm flipH="false" flipV="false" rot="0">
              <a:off x="0" y="0"/>
              <a:ext cx="812800" cy="2066395"/>
            </a:xfrm>
            <a:custGeom>
              <a:avLst/>
              <a:gdLst/>
              <a:ahLst/>
              <a:cxnLst/>
              <a:rect r="r" b="b" t="t" l="l"/>
              <a:pathLst>
                <a:path h="2066395" w="812800">
                  <a:moveTo>
                    <a:pt x="0" y="0"/>
                  </a:moveTo>
                  <a:lnTo>
                    <a:pt x="812800" y="0"/>
                  </a:lnTo>
                  <a:lnTo>
                    <a:pt x="812800" y="2066395"/>
                  </a:lnTo>
                  <a:lnTo>
                    <a:pt x="0" y="2066395"/>
                  </a:lnTo>
                  <a:close/>
                </a:path>
              </a:pathLst>
            </a:custGeom>
            <a:solidFill>
              <a:srgbClr val="FFBC00"/>
            </a:solidFill>
          </p:spPr>
        </p:sp>
        <p:sp>
          <p:nvSpPr>
            <p:cNvPr name="TextBox 21" id="21"/>
            <p:cNvSpPr txBox="true"/>
            <p:nvPr/>
          </p:nvSpPr>
          <p:spPr>
            <a:xfrm>
              <a:off x="0" y="-57150"/>
              <a:ext cx="812800" cy="2123545"/>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5352649" y="351590"/>
            <a:ext cx="2302395" cy="2302395"/>
          </a:xfrm>
          <a:custGeom>
            <a:avLst/>
            <a:gdLst/>
            <a:ahLst/>
            <a:cxnLst/>
            <a:rect r="r" b="b" t="t" l="l"/>
            <a:pathLst>
              <a:path h="2302395" w="2302395">
                <a:moveTo>
                  <a:pt x="0" y="0"/>
                </a:moveTo>
                <a:lnTo>
                  <a:pt x="2302395" y="0"/>
                </a:lnTo>
                <a:lnTo>
                  <a:pt x="2302395" y="2302395"/>
                </a:lnTo>
                <a:lnTo>
                  <a:pt x="0" y="23023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3" id="23"/>
          <p:cNvSpPr txBox="true"/>
          <p:nvPr/>
        </p:nvSpPr>
        <p:spPr>
          <a:xfrm rot="0">
            <a:off x="11997242" y="3471163"/>
            <a:ext cx="5262058" cy="1266825"/>
          </a:xfrm>
          <a:prstGeom prst="rect">
            <a:avLst/>
          </a:prstGeom>
        </p:spPr>
        <p:txBody>
          <a:bodyPr anchor="t" rtlCol="false" tIns="0" lIns="0" bIns="0" rIns="0">
            <a:spAutoFit/>
          </a:bodyPr>
          <a:lstStyle/>
          <a:p>
            <a:pPr algn="r">
              <a:lnSpc>
                <a:spcPts val="10499"/>
              </a:lnSpc>
            </a:pPr>
            <a:r>
              <a:rPr lang="en-US" sz="7499">
                <a:solidFill>
                  <a:srgbClr val="CB6B30"/>
                </a:solidFill>
                <a:latin typeface="League Spartan Bold"/>
              </a:rPr>
              <a:t>WHAT’S</a:t>
            </a:r>
          </a:p>
        </p:txBody>
      </p:sp>
      <p:sp>
        <p:nvSpPr>
          <p:cNvPr name="TextBox 24" id="24"/>
          <p:cNvSpPr txBox="true"/>
          <p:nvPr/>
        </p:nvSpPr>
        <p:spPr>
          <a:xfrm rot="0">
            <a:off x="10475640" y="4632599"/>
            <a:ext cx="6793185" cy="1266825"/>
          </a:xfrm>
          <a:prstGeom prst="rect">
            <a:avLst/>
          </a:prstGeom>
        </p:spPr>
        <p:txBody>
          <a:bodyPr anchor="t" rtlCol="false" tIns="0" lIns="0" bIns="0" rIns="0">
            <a:spAutoFit/>
          </a:bodyPr>
          <a:lstStyle/>
          <a:p>
            <a:pPr algn="r">
              <a:lnSpc>
                <a:spcPts val="10499"/>
              </a:lnSpc>
            </a:pPr>
            <a:r>
              <a:rPr lang="en-US" sz="7499">
                <a:solidFill>
                  <a:srgbClr val="CB6B30"/>
                </a:solidFill>
                <a:latin typeface="League Spartan Bold"/>
              </a:rPr>
              <a:t>HAPPENING</a:t>
            </a:r>
          </a:p>
        </p:txBody>
      </p:sp>
      <p:sp>
        <p:nvSpPr>
          <p:cNvPr name="TextBox 25" id="25"/>
          <p:cNvSpPr txBox="true"/>
          <p:nvPr/>
        </p:nvSpPr>
        <p:spPr>
          <a:xfrm rot="0">
            <a:off x="9877030" y="5805776"/>
            <a:ext cx="7382270" cy="1285875"/>
          </a:xfrm>
          <a:prstGeom prst="rect">
            <a:avLst/>
          </a:prstGeom>
        </p:spPr>
        <p:txBody>
          <a:bodyPr anchor="t" rtlCol="false" tIns="0" lIns="0" bIns="0" rIns="0">
            <a:spAutoFit/>
          </a:bodyPr>
          <a:lstStyle/>
          <a:p>
            <a:pPr algn="r">
              <a:lnSpc>
                <a:spcPts val="10500"/>
              </a:lnSpc>
            </a:pPr>
            <a:r>
              <a:rPr lang="en-US" sz="7500">
                <a:solidFill>
                  <a:srgbClr val="7D3F18"/>
                </a:solidFill>
                <a:latin typeface="League Spartan Bold"/>
              </a:rPr>
              <a:t>FOR 2024</a:t>
            </a:r>
          </a:p>
        </p:txBody>
      </p:sp>
      <p:sp>
        <p:nvSpPr>
          <p:cNvPr name="TextBox 26" id="26"/>
          <p:cNvSpPr txBox="true"/>
          <p:nvPr/>
        </p:nvSpPr>
        <p:spPr>
          <a:xfrm rot="0">
            <a:off x="12458721" y="8639833"/>
            <a:ext cx="4740085" cy="618489"/>
          </a:xfrm>
          <a:prstGeom prst="rect">
            <a:avLst/>
          </a:prstGeom>
        </p:spPr>
        <p:txBody>
          <a:bodyPr anchor="t" rtlCol="false" tIns="0" lIns="0" bIns="0" rIns="0">
            <a:spAutoFit/>
          </a:bodyPr>
          <a:lstStyle/>
          <a:p>
            <a:pPr algn="r">
              <a:lnSpc>
                <a:spcPts val="4760"/>
              </a:lnSpc>
            </a:pPr>
            <a:r>
              <a:rPr lang="en-US" sz="3400">
                <a:solidFill>
                  <a:srgbClr val="CB6B30"/>
                </a:solidFill>
                <a:latin typeface="Poppins Bold"/>
              </a:rPr>
              <a:t>to make a difference</a:t>
            </a:r>
          </a:p>
        </p:txBody>
      </p:sp>
      <p:sp>
        <p:nvSpPr>
          <p:cNvPr name="TextBox 27" id="27"/>
          <p:cNvSpPr txBox="true"/>
          <p:nvPr/>
        </p:nvSpPr>
        <p:spPr>
          <a:xfrm rot="0">
            <a:off x="10393477" y="456365"/>
            <a:ext cx="4435287" cy="2197620"/>
          </a:xfrm>
          <a:prstGeom prst="rect">
            <a:avLst/>
          </a:prstGeom>
        </p:spPr>
        <p:txBody>
          <a:bodyPr anchor="t" rtlCol="false" tIns="0" lIns="0" bIns="0" rIns="0">
            <a:spAutoFit/>
          </a:bodyPr>
          <a:lstStyle/>
          <a:p>
            <a:pPr algn="r">
              <a:lnSpc>
                <a:spcPts val="5719"/>
              </a:lnSpc>
            </a:pPr>
            <a:r>
              <a:rPr lang="en-US" sz="5719">
                <a:solidFill>
                  <a:srgbClr val="CB6B30"/>
                </a:solidFill>
                <a:latin typeface="Anton"/>
              </a:rPr>
              <a:t>UNDER THE INFLUENCE MINISTRIES</a:t>
            </a:r>
          </a:p>
        </p:txBody>
      </p:sp>
      <p:sp>
        <p:nvSpPr>
          <p:cNvPr name="TextBox 28" id="28"/>
          <p:cNvSpPr txBox="true"/>
          <p:nvPr/>
        </p:nvSpPr>
        <p:spPr>
          <a:xfrm rot="0">
            <a:off x="12458721" y="8097544"/>
            <a:ext cx="4740085" cy="618489"/>
          </a:xfrm>
          <a:prstGeom prst="rect">
            <a:avLst/>
          </a:prstGeom>
        </p:spPr>
        <p:txBody>
          <a:bodyPr anchor="t" rtlCol="false" tIns="0" lIns="0" bIns="0" rIns="0">
            <a:spAutoFit/>
          </a:bodyPr>
          <a:lstStyle/>
          <a:p>
            <a:pPr algn="r">
              <a:lnSpc>
                <a:spcPts val="4760"/>
              </a:lnSpc>
            </a:pPr>
            <a:r>
              <a:rPr lang="en-US" sz="3400">
                <a:solidFill>
                  <a:srgbClr val="CB6B30"/>
                </a:solidFill>
                <a:latin typeface="Poppins Bold"/>
              </a:rPr>
              <a:t>opportunites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7000"/>
            </a:blip>
            <a:stretch>
              <a:fillRect l="0" t="-9259" r="0" b="-9259"/>
            </a:stretch>
          </a:blipFill>
        </p:spPr>
      </p:sp>
      <p:grpSp>
        <p:nvGrpSpPr>
          <p:cNvPr name="Group 3" id="3"/>
          <p:cNvGrpSpPr/>
          <p:nvPr/>
        </p:nvGrpSpPr>
        <p:grpSpPr>
          <a:xfrm rot="0">
            <a:off x="12612054" y="-437261"/>
            <a:ext cx="6933865" cy="10831841"/>
            <a:chOff x="0" y="0"/>
            <a:chExt cx="9245153" cy="14442454"/>
          </a:xfrm>
        </p:grpSpPr>
        <p:pic>
          <p:nvPicPr>
            <p:cNvPr name="Picture 4" id="4"/>
            <p:cNvPicPr>
              <a:picLocks noChangeAspect="true"/>
            </p:cNvPicPr>
            <p:nvPr/>
          </p:nvPicPr>
          <p:blipFill>
            <a:blip r:embed="rId3"/>
            <a:srcRect l="25994" t="0" r="25994" b="0"/>
            <a:stretch>
              <a:fillRect/>
            </a:stretch>
          </p:blipFill>
          <p:spPr>
            <a:xfrm flipH="false" flipV="false">
              <a:off x="0" y="0"/>
              <a:ext cx="9245153" cy="14442454"/>
            </a:xfrm>
            <a:prstGeom prst="rect">
              <a:avLst/>
            </a:prstGeom>
          </p:spPr>
        </p:pic>
      </p:grpSp>
      <p:grpSp>
        <p:nvGrpSpPr>
          <p:cNvPr name="Group 5" id="5"/>
          <p:cNvGrpSpPr/>
          <p:nvPr/>
        </p:nvGrpSpPr>
        <p:grpSpPr>
          <a:xfrm rot="10799999">
            <a:off x="9890551" y="6253292"/>
            <a:ext cx="5443005" cy="4762630"/>
            <a:chOff x="0" y="0"/>
            <a:chExt cx="812800" cy="711200"/>
          </a:xfrm>
        </p:grpSpPr>
        <p:sp>
          <p:nvSpPr>
            <p:cNvPr name="Freeform 6" id="6"/>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CB6B30"/>
            </a:solidFill>
          </p:spPr>
        </p:sp>
        <p:sp>
          <p:nvSpPr>
            <p:cNvPr name="TextBox 7" id="7"/>
            <p:cNvSpPr txBox="true"/>
            <p:nvPr/>
          </p:nvSpPr>
          <p:spPr>
            <a:xfrm>
              <a:off x="127000" y="-6350"/>
              <a:ext cx="558800" cy="38735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3609890">
            <a:off x="8973499" y="8023804"/>
            <a:ext cx="7216534" cy="342785"/>
          </a:xfrm>
          <a:custGeom>
            <a:avLst/>
            <a:gdLst/>
            <a:ahLst/>
            <a:cxnLst/>
            <a:rect r="r" b="b" t="t" l="l"/>
            <a:pathLst>
              <a:path h="342785" w="7216534">
                <a:moveTo>
                  <a:pt x="0" y="0"/>
                </a:moveTo>
                <a:lnTo>
                  <a:pt x="7216534" y="0"/>
                </a:lnTo>
                <a:lnTo>
                  <a:pt x="7216534" y="342785"/>
                </a:lnTo>
                <a:lnTo>
                  <a:pt x="0" y="342785"/>
                </a:lnTo>
                <a:lnTo>
                  <a:pt x="0" y="0"/>
                </a:lnTo>
                <a:close/>
              </a:path>
            </a:pathLst>
          </a:custGeom>
          <a:blipFill>
            <a:blip r:embed="rId4">
              <a:alphaModFix amt="55000"/>
            </a:blip>
            <a:stretch>
              <a:fillRect l="0" t="0" r="0" b="0"/>
            </a:stretch>
          </a:blipFill>
        </p:spPr>
      </p:sp>
      <p:sp>
        <p:nvSpPr>
          <p:cNvPr name="Freeform 9" id="9"/>
          <p:cNvSpPr/>
          <p:nvPr/>
        </p:nvSpPr>
        <p:spPr>
          <a:xfrm flipH="false" flipV="false" rot="-4357799">
            <a:off x="10244580" y="1895952"/>
            <a:ext cx="7216534" cy="342785"/>
          </a:xfrm>
          <a:custGeom>
            <a:avLst/>
            <a:gdLst/>
            <a:ahLst/>
            <a:cxnLst/>
            <a:rect r="r" b="b" t="t" l="l"/>
            <a:pathLst>
              <a:path h="342785" w="7216534">
                <a:moveTo>
                  <a:pt x="0" y="0"/>
                </a:moveTo>
                <a:lnTo>
                  <a:pt x="7216534" y="0"/>
                </a:lnTo>
                <a:lnTo>
                  <a:pt x="7216534" y="342785"/>
                </a:lnTo>
                <a:lnTo>
                  <a:pt x="0" y="342785"/>
                </a:lnTo>
                <a:lnTo>
                  <a:pt x="0" y="0"/>
                </a:lnTo>
                <a:close/>
              </a:path>
            </a:pathLst>
          </a:custGeom>
          <a:blipFill>
            <a:blip r:embed="rId4">
              <a:alphaModFix amt="55000"/>
            </a:blip>
            <a:stretch>
              <a:fillRect l="0" t="0" r="0" b="0"/>
            </a:stretch>
          </a:blipFill>
        </p:spPr>
      </p:sp>
      <p:grpSp>
        <p:nvGrpSpPr>
          <p:cNvPr name="Group 10" id="10"/>
          <p:cNvGrpSpPr/>
          <p:nvPr/>
        </p:nvGrpSpPr>
        <p:grpSpPr>
          <a:xfrm rot="-1772257">
            <a:off x="12644528" y="4320385"/>
            <a:ext cx="1688777" cy="7462842"/>
            <a:chOff x="0" y="0"/>
            <a:chExt cx="444781" cy="1965522"/>
          </a:xfrm>
        </p:grpSpPr>
        <p:sp>
          <p:nvSpPr>
            <p:cNvPr name="Freeform 11" id="11"/>
            <p:cNvSpPr/>
            <p:nvPr/>
          </p:nvSpPr>
          <p:spPr>
            <a:xfrm flipH="false" flipV="false" rot="0">
              <a:off x="0" y="0"/>
              <a:ext cx="444781" cy="1965522"/>
            </a:xfrm>
            <a:custGeom>
              <a:avLst/>
              <a:gdLst/>
              <a:ahLst/>
              <a:cxnLst/>
              <a:rect r="r" b="b" t="t" l="l"/>
              <a:pathLst>
                <a:path h="1965522" w="444781">
                  <a:moveTo>
                    <a:pt x="0" y="0"/>
                  </a:moveTo>
                  <a:lnTo>
                    <a:pt x="444781" y="0"/>
                  </a:lnTo>
                  <a:lnTo>
                    <a:pt x="444781" y="1965522"/>
                  </a:lnTo>
                  <a:lnTo>
                    <a:pt x="0" y="1965522"/>
                  </a:lnTo>
                  <a:close/>
                </a:path>
              </a:pathLst>
            </a:custGeom>
            <a:solidFill>
              <a:srgbClr val="FFBC00"/>
            </a:solidFill>
          </p:spPr>
        </p:sp>
        <p:sp>
          <p:nvSpPr>
            <p:cNvPr name="TextBox 12" id="12"/>
            <p:cNvSpPr txBox="true"/>
            <p:nvPr/>
          </p:nvSpPr>
          <p:spPr>
            <a:xfrm>
              <a:off x="0" y="-57150"/>
              <a:ext cx="444781" cy="202267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997894">
            <a:off x="11838061" y="-1101087"/>
            <a:ext cx="1896148" cy="6729346"/>
            <a:chOff x="0" y="0"/>
            <a:chExt cx="499397" cy="1772338"/>
          </a:xfrm>
        </p:grpSpPr>
        <p:sp>
          <p:nvSpPr>
            <p:cNvPr name="Freeform 14" id="14"/>
            <p:cNvSpPr/>
            <p:nvPr/>
          </p:nvSpPr>
          <p:spPr>
            <a:xfrm flipH="false" flipV="false" rot="0">
              <a:off x="0" y="0"/>
              <a:ext cx="499397" cy="1772338"/>
            </a:xfrm>
            <a:custGeom>
              <a:avLst/>
              <a:gdLst/>
              <a:ahLst/>
              <a:cxnLst/>
              <a:rect r="r" b="b" t="t" l="l"/>
              <a:pathLst>
                <a:path h="1772338" w="499397">
                  <a:moveTo>
                    <a:pt x="0" y="0"/>
                  </a:moveTo>
                  <a:lnTo>
                    <a:pt x="499397" y="0"/>
                  </a:lnTo>
                  <a:lnTo>
                    <a:pt x="499397" y="1772338"/>
                  </a:lnTo>
                  <a:lnTo>
                    <a:pt x="0" y="1772338"/>
                  </a:lnTo>
                  <a:close/>
                </a:path>
              </a:pathLst>
            </a:custGeom>
            <a:solidFill>
              <a:srgbClr val="FFBC00"/>
            </a:solidFill>
          </p:spPr>
        </p:sp>
        <p:sp>
          <p:nvSpPr>
            <p:cNvPr name="TextBox 15" id="15"/>
            <p:cNvSpPr txBox="true"/>
            <p:nvPr/>
          </p:nvSpPr>
          <p:spPr>
            <a:xfrm>
              <a:off x="0" y="-57150"/>
              <a:ext cx="499397" cy="1829488"/>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427685" y="6435435"/>
            <a:ext cx="2199180" cy="2199171"/>
            <a:chOff x="0" y="0"/>
            <a:chExt cx="6350000" cy="6349975"/>
          </a:xfrm>
        </p:grpSpPr>
        <p:sp>
          <p:nvSpPr>
            <p:cNvPr name="Freeform 17" id="17"/>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0" t="-2743" r="0" b="-47293"/>
              </a:stretch>
            </a:blipFill>
          </p:spPr>
        </p:sp>
      </p:grpSp>
      <p:grpSp>
        <p:nvGrpSpPr>
          <p:cNvPr name="Group 18" id="18"/>
          <p:cNvGrpSpPr/>
          <p:nvPr/>
        </p:nvGrpSpPr>
        <p:grpSpPr>
          <a:xfrm rot="0">
            <a:off x="309722" y="683419"/>
            <a:ext cx="9588280" cy="1186881"/>
            <a:chOff x="0" y="0"/>
            <a:chExt cx="12784373" cy="1582508"/>
          </a:xfrm>
        </p:grpSpPr>
        <p:grpSp>
          <p:nvGrpSpPr>
            <p:cNvPr name="Group 19" id="19"/>
            <p:cNvGrpSpPr/>
            <p:nvPr/>
          </p:nvGrpSpPr>
          <p:grpSpPr>
            <a:xfrm rot="0">
              <a:off x="0" y="0"/>
              <a:ext cx="12784373" cy="1582508"/>
              <a:chOff x="0" y="0"/>
              <a:chExt cx="2525308" cy="312594"/>
            </a:xfrm>
          </p:grpSpPr>
          <p:sp>
            <p:nvSpPr>
              <p:cNvPr name="Freeform 20" id="20"/>
              <p:cNvSpPr/>
              <p:nvPr/>
            </p:nvSpPr>
            <p:spPr>
              <a:xfrm flipH="false" flipV="false" rot="0">
                <a:off x="0" y="0"/>
                <a:ext cx="2525308" cy="312594"/>
              </a:xfrm>
              <a:custGeom>
                <a:avLst/>
                <a:gdLst/>
                <a:ahLst/>
                <a:cxnLst/>
                <a:rect r="r" b="b" t="t" l="l"/>
                <a:pathLst>
                  <a:path h="312594" w="2525308">
                    <a:moveTo>
                      <a:pt x="74284" y="0"/>
                    </a:moveTo>
                    <a:lnTo>
                      <a:pt x="2451024" y="0"/>
                    </a:lnTo>
                    <a:cubicBezTo>
                      <a:pt x="2470726" y="0"/>
                      <a:pt x="2489620" y="7826"/>
                      <a:pt x="2503551" y="21757"/>
                    </a:cubicBezTo>
                    <a:cubicBezTo>
                      <a:pt x="2517482" y="35688"/>
                      <a:pt x="2525308" y="54583"/>
                      <a:pt x="2525308" y="74284"/>
                    </a:cubicBezTo>
                    <a:lnTo>
                      <a:pt x="2525308" y="238310"/>
                    </a:lnTo>
                    <a:cubicBezTo>
                      <a:pt x="2525308" y="258011"/>
                      <a:pt x="2517482" y="276906"/>
                      <a:pt x="2503551" y="290837"/>
                    </a:cubicBezTo>
                    <a:cubicBezTo>
                      <a:pt x="2489620" y="304768"/>
                      <a:pt x="2470726" y="312594"/>
                      <a:pt x="2451024" y="312594"/>
                    </a:cubicBezTo>
                    <a:lnTo>
                      <a:pt x="74284" y="312594"/>
                    </a:lnTo>
                    <a:cubicBezTo>
                      <a:pt x="33258" y="312594"/>
                      <a:pt x="0" y="279336"/>
                      <a:pt x="0" y="238310"/>
                    </a:cubicBezTo>
                    <a:lnTo>
                      <a:pt x="0" y="74284"/>
                    </a:lnTo>
                    <a:cubicBezTo>
                      <a:pt x="0" y="54583"/>
                      <a:pt x="7826" y="35688"/>
                      <a:pt x="21757" y="21757"/>
                    </a:cubicBezTo>
                    <a:cubicBezTo>
                      <a:pt x="35688" y="7826"/>
                      <a:pt x="54583" y="0"/>
                      <a:pt x="74284" y="0"/>
                    </a:cubicBezTo>
                    <a:close/>
                  </a:path>
                </a:pathLst>
              </a:custGeom>
              <a:solidFill>
                <a:srgbClr val="FFBC00"/>
              </a:solidFill>
            </p:spPr>
          </p:sp>
          <p:sp>
            <p:nvSpPr>
              <p:cNvPr name="TextBox 21" id="21"/>
              <p:cNvSpPr txBox="true"/>
              <p:nvPr/>
            </p:nvSpPr>
            <p:spPr>
              <a:xfrm>
                <a:off x="0" y="-57150"/>
                <a:ext cx="2525308" cy="369744"/>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900328" y="312887"/>
              <a:ext cx="10983717" cy="880533"/>
            </a:xfrm>
            <a:prstGeom prst="rect">
              <a:avLst/>
            </a:prstGeom>
          </p:spPr>
          <p:txBody>
            <a:bodyPr anchor="t" rtlCol="false" tIns="0" lIns="0" bIns="0" rIns="0">
              <a:spAutoFit/>
            </a:bodyPr>
            <a:lstStyle/>
            <a:p>
              <a:pPr>
                <a:lnSpc>
                  <a:spcPts val="5599"/>
                </a:lnSpc>
              </a:pPr>
              <a:r>
                <a:rPr lang="en-US" sz="3999">
                  <a:solidFill>
                    <a:srgbClr val="7D3F18"/>
                  </a:solidFill>
                  <a:latin typeface="League Spartan Bold"/>
                </a:rPr>
                <a:t>BUILD A CHURCH IN TANZANIA</a:t>
              </a:r>
            </a:p>
          </p:txBody>
        </p:sp>
      </p:grpSp>
      <p:grpSp>
        <p:nvGrpSpPr>
          <p:cNvPr name="Group 23" id="23"/>
          <p:cNvGrpSpPr/>
          <p:nvPr/>
        </p:nvGrpSpPr>
        <p:grpSpPr>
          <a:xfrm rot="0">
            <a:off x="302271" y="4925118"/>
            <a:ext cx="9588280" cy="1186881"/>
            <a:chOff x="0" y="0"/>
            <a:chExt cx="12784373" cy="1582508"/>
          </a:xfrm>
        </p:grpSpPr>
        <p:grpSp>
          <p:nvGrpSpPr>
            <p:cNvPr name="Group 24" id="24"/>
            <p:cNvGrpSpPr/>
            <p:nvPr/>
          </p:nvGrpSpPr>
          <p:grpSpPr>
            <a:xfrm rot="0">
              <a:off x="0" y="0"/>
              <a:ext cx="12784373" cy="1582508"/>
              <a:chOff x="0" y="0"/>
              <a:chExt cx="2525308" cy="312594"/>
            </a:xfrm>
          </p:grpSpPr>
          <p:sp>
            <p:nvSpPr>
              <p:cNvPr name="Freeform 25" id="25"/>
              <p:cNvSpPr/>
              <p:nvPr/>
            </p:nvSpPr>
            <p:spPr>
              <a:xfrm flipH="false" flipV="false" rot="0">
                <a:off x="0" y="0"/>
                <a:ext cx="2525308" cy="312594"/>
              </a:xfrm>
              <a:custGeom>
                <a:avLst/>
                <a:gdLst/>
                <a:ahLst/>
                <a:cxnLst/>
                <a:rect r="r" b="b" t="t" l="l"/>
                <a:pathLst>
                  <a:path h="312594" w="2525308">
                    <a:moveTo>
                      <a:pt x="74284" y="0"/>
                    </a:moveTo>
                    <a:lnTo>
                      <a:pt x="2451024" y="0"/>
                    </a:lnTo>
                    <a:cubicBezTo>
                      <a:pt x="2470726" y="0"/>
                      <a:pt x="2489620" y="7826"/>
                      <a:pt x="2503551" y="21757"/>
                    </a:cubicBezTo>
                    <a:cubicBezTo>
                      <a:pt x="2517482" y="35688"/>
                      <a:pt x="2525308" y="54583"/>
                      <a:pt x="2525308" y="74284"/>
                    </a:cubicBezTo>
                    <a:lnTo>
                      <a:pt x="2525308" y="238310"/>
                    </a:lnTo>
                    <a:cubicBezTo>
                      <a:pt x="2525308" y="258011"/>
                      <a:pt x="2517482" y="276906"/>
                      <a:pt x="2503551" y="290837"/>
                    </a:cubicBezTo>
                    <a:cubicBezTo>
                      <a:pt x="2489620" y="304768"/>
                      <a:pt x="2470726" y="312594"/>
                      <a:pt x="2451024" y="312594"/>
                    </a:cubicBezTo>
                    <a:lnTo>
                      <a:pt x="74284" y="312594"/>
                    </a:lnTo>
                    <a:cubicBezTo>
                      <a:pt x="33258" y="312594"/>
                      <a:pt x="0" y="279336"/>
                      <a:pt x="0" y="238310"/>
                    </a:cubicBezTo>
                    <a:lnTo>
                      <a:pt x="0" y="74284"/>
                    </a:lnTo>
                    <a:cubicBezTo>
                      <a:pt x="0" y="54583"/>
                      <a:pt x="7826" y="35688"/>
                      <a:pt x="21757" y="21757"/>
                    </a:cubicBezTo>
                    <a:cubicBezTo>
                      <a:pt x="35688" y="7826"/>
                      <a:pt x="54583" y="0"/>
                      <a:pt x="74284" y="0"/>
                    </a:cubicBezTo>
                    <a:close/>
                  </a:path>
                </a:pathLst>
              </a:custGeom>
              <a:solidFill>
                <a:srgbClr val="FFBC00"/>
              </a:solidFill>
            </p:spPr>
          </p:sp>
          <p:sp>
            <p:nvSpPr>
              <p:cNvPr name="TextBox 26" id="26"/>
              <p:cNvSpPr txBox="true"/>
              <p:nvPr/>
            </p:nvSpPr>
            <p:spPr>
              <a:xfrm>
                <a:off x="0" y="-57150"/>
                <a:ext cx="2525308" cy="369744"/>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1488558" y="303363"/>
              <a:ext cx="9807257" cy="890058"/>
            </a:xfrm>
            <a:prstGeom prst="rect">
              <a:avLst/>
            </a:prstGeom>
          </p:spPr>
          <p:txBody>
            <a:bodyPr anchor="t" rtlCol="false" tIns="0" lIns="0" bIns="0" rIns="0">
              <a:spAutoFit/>
            </a:bodyPr>
            <a:lstStyle/>
            <a:p>
              <a:pPr>
                <a:lnSpc>
                  <a:spcPts val="5600"/>
                </a:lnSpc>
              </a:pPr>
              <a:r>
                <a:rPr lang="en-US" sz="4000">
                  <a:solidFill>
                    <a:srgbClr val="7D3F18"/>
                  </a:solidFill>
                  <a:latin typeface="League Spartan Bold"/>
                </a:rPr>
                <a:t>36 STEEL BEAMS: $50 EACH</a:t>
              </a:r>
            </a:p>
          </p:txBody>
        </p:sp>
      </p:grpSp>
      <p:sp>
        <p:nvSpPr>
          <p:cNvPr name="TextBox 28" id="28"/>
          <p:cNvSpPr txBox="true"/>
          <p:nvPr/>
        </p:nvSpPr>
        <p:spPr>
          <a:xfrm rot="0">
            <a:off x="1028700" y="2044650"/>
            <a:ext cx="8591853" cy="2734945"/>
          </a:xfrm>
          <a:prstGeom prst="rect">
            <a:avLst/>
          </a:prstGeom>
        </p:spPr>
        <p:txBody>
          <a:bodyPr anchor="t" rtlCol="false" tIns="0" lIns="0" bIns="0" rIns="0">
            <a:spAutoFit/>
          </a:bodyPr>
          <a:lstStyle/>
          <a:p>
            <a:pPr algn="just">
              <a:lnSpc>
                <a:spcPts val="3079"/>
              </a:lnSpc>
            </a:pPr>
            <a:r>
              <a:rPr lang="en-US" sz="2199">
                <a:solidFill>
                  <a:srgbClr val="7D3F18"/>
                </a:solidFill>
                <a:latin typeface="Poppins"/>
              </a:rPr>
              <a:t>Tanzania has a growing Christian population, and the need for gathering spaces is vastly unmet. We are partnering with our dear friend, Bishop John Oscar, to build a church for one of his congregations.</a:t>
            </a:r>
          </a:p>
          <a:p>
            <a:pPr algn="just">
              <a:lnSpc>
                <a:spcPts val="3079"/>
              </a:lnSpc>
              <a:spcBef>
                <a:spcPct val="0"/>
              </a:spcBef>
            </a:pPr>
            <a:r>
              <a:rPr lang="en-US" sz="2199">
                <a:solidFill>
                  <a:srgbClr val="7D3F18"/>
                </a:solidFill>
                <a:latin typeface="Poppins"/>
              </a:rPr>
              <a:t>Will you please join us? If 36 people buy a beam for $50 each, we will have enough to construct the building. Yes, $50 apiece is all we need!</a:t>
            </a:r>
          </a:p>
        </p:txBody>
      </p:sp>
      <p:grpSp>
        <p:nvGrpSpPr>
          <p:cNvPr name="Group 29" id="29"/>
          <p:cNvGrpSpPr/>
          <p:nvPr/>
        </p:nvGrpSpPr>
        <p:grpSpPr>
          <a:xfrm rot="0">
            <a:off x="2893566" y="6257522"/>
            <a:ext cx="6726988" cy="3497387"/>
            <a:chOff x="0" y="0"/>
            <a:chExt cx="8969317" cy="4663183"/>
          </a:xfrm>
        </p:grpSpPr>
        <p:sp>
          <p:nvSpPr>
            <p:cNvPr name="TextBox 30" id="30"/>
            <p:cNvSpPr txBox="true"/>
            <p:nvPr/>
          </p:nvSpPr>
          <p:spPr>
            <a:xfrm rot="0">
              <a:off x="0" y="514939"/>
              <a:ext cx="8969317" cy="4148244"/>
            </a:xfrm>
            <a:prstGeom prst="rect">
              <a:avLst/>
            </a:prstGeom>
          </p:spPr>
          <p:txBody>
            <a:bodyPr anchor="t" rtlCol="false" tIns="0" lIns="0" bIns="0" rIns="0">
              <a:spAutoFit/>
            </a:bodyPr>
            <a:lstStyle/>
            <a:p>
              <a:pPr algn="just">
                <a:lnSpc>
                  <a:spcPts val="3079"/>
                </a:lnSpc>
                <a:spcBef>
                  <a:spcPct val="0"/>
                </a:spcBef>
              </a:pPr>
              <a:r>
                <a:rPr lang="en-US" sz="2199">
                  <a:solidFill>
                    <a:srgbClr val="7D3F18"/>
                  </a:solidFill>
                  <a:latin typeface="Poppins"/>
                </a:rPr>
                <a:t>Bishop John Oscar trusts in Jesus as he brings hope and faith to the people of Tanzania through school, street, church, and festival events. God moves powerfully to save, heal, and transform lives.  Bishop John has been instrumental in raising up churches throughout Tanzania and is a huge blessing to the Body of Christ. All glory to God!</a:t>
              </a:r>
            </a:p>
          </p:txBody>
        </p:sp>
        <p:sp>
          <p:nvSpPr>
            <p:cNvPr name="TextBox 31" id="31"/>
            <p:cNvSpPr txBox="true"/>
            <p:nvPr/>
          </p:nvSpPr>
          <p:spPr>
            <a:xfrm rot="0">
              <a:off x="0" y="-57150"/>
              <a:ext cx="5221871" cy="512657"/>
            </a:xfrm>
            <a:prstGeom prst="rect">
              <a:avLst/>
            </a:prstGeom>
          </p:spPr>
          <p:txBody>
            <a:bodyPr anchor="t" rtlCol="false" tIns="0" lIns="0" bIns="0" rIns="0">
              <a:spAutoFit/>
            </a:bodyPr>
            <a:lstStyle/>
            <a:p>
              <a:pPr algn="just">
                <a:lnSpc>
                  <a:spcPts val="3219"/>
                </a:lnSpc>
                <a:spcBef>
                  <a:spcPct val="0"/>
                </a:spcBef>
              </a:pPr>
              <a:r>
                <a:rPr lang="en-US" sz="2299">
                  <a:solidFill>
                    <a:srgbClr val="7D3F18"/>
                  </a:solidFill>
                  <a:latin typeface="Poppins Bold"/>
                </a:rPr>
                <a:t>BISHOP JOHN OSCAR</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405997"/>
            <a:ext cx="18288000" cy="11692997"/>
          </a:xfrm>
          <a:custGeom>
            <a:avLst/>
            <a:gdLst/>
            <a:ahLst/>
            <a:cxnLst/>
            <a:rect r="r" b="b" t="t" l="l"/>
            <a:pathLst>
              <a:path h="11692997" w="18288000">
                <a:moveTo>
                  <a:pt x="0" y="0"/>
                </a:moveTo>
                <a:lnTo>
                  <a:pt x="18288000" y="0"/>
                </a:lnTo>
                <a:lnTo>
                  <a:pt x="18288000" y="11692997"/>
                </a:lnTo>
                <a:lnTo>
                  <a:pt x="0" y="11692997"/>
                </a:lnTo>
                <a:lnTo>
                  <a:pt x="0" y="0"/>
                </a:lnTo>
                <a:close/>
              </a:path>
            </a:pathLst>
          </a:custGeom>
          <a:blipFill>
            <a:blip r:embed="rId2"/>
            <a:stretch>
              <a:fillRect l="-2017" t="-8474" r="-2017" b="0"/>
            </a:stretch>
          </a:blipFill>
        </p:spPr>
      </p:sp>
      <p:grpSp>
        <p:nvGrpSpPr>
          <p:cNvPr name="Group 3" id="3"/>
          <p:cNvGrpSpPr/>
          <p:nvPr/>
        </p:nvGrpSpPr>
        <p:grpSpPr>
          <a:xfrm rot="0">
            <a:off x="0" y="-908757"/>
            <a:ext cx="18288000" cy="6052257"/>
            <a:chOff x="0" y="0"/>
            <a:chExt cx="4816593" cy="1594010"/>
          </a:xfrm>
        </p:grpSpPr>
        <p:sp>
          <p:nvSpPr>
            <p:cNvPr name="Freeform 4" id="4"/>
            <p:cNvSpPr/>
            <p:nvPr/>
          </p:nvSpPr>
          <p:spPr>
            <a:xfrm flipH="false" flipV="false" rot="0">
              <a:off x="0" y="0"/>
              <a:ext cx="4816592" cy="1594010"/>
            </a:xfrm>
            <a:custGeom>
              <a:avLst/>
              <a:gdLst/>
              <a:ahLst/>
              <a:cxnLst/>
              <a:rect r="r" b="b" t="t" l="l"/>
              <a:pathLst>
                <a:path h="1594010" w="4816592">
                  <a:moveTo>
                    <a:pt x="0" y="0"/>
                  </a:moveTo>
                  <a:lnTo>
                    <a:pt x="4816592" y="0"/>
                  </a:lnTo>
                  <a:lnTo>
                    <a:pt x="4816592" y="1594010"/>
                  </a:lnTo>
                  <a:lnTo>
                    <a:pt x="0" y="1594010"/>
                  </a:lnTo>
                  <a:close/>
                </a:path>
              </a:pathLst>
            </a:custGeom>
            <a:solidFill>
              <a:srgbClr val="FFFFFF"/>
            </a:solidFill>
          </p:spPr>
        </p:sp>
        <p:sp>
          <p:nvSpPr>
            <p:cNvPr name="TextBox 5" id="5"/>
            <p:cNvSpPr txBox="true"/>
            <p:nvPr/>
          </p:nvSpPr>
          <p:spPr>
            <a:xfrm>
              <a:off x="0" y="-57150"/>
              <a:ext cx="4816593" cy="1651160"/>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028700" y="357733"/>
            <a:ext cx="4254485" cy="4710323"/>
          </a:xfrm>
          <a:custGeom>
            <a:avLst/>
            <a:gdLst/>
            <a:ahLst/>
            <a:cxnLst/>
            <a:rect r="r" b="b" t="t" l="l"/>
            <a:pathLst>
              <a:path h="4710323" w="4254485">
                <a:moveTo>
                  <a:pt x="0" y="0"/>
                </a:moveTo>
                <a:lnTo>
                  <a:pt x="4254485" y="0"/>
                </a:lnTo>
                <a:lnTo>
                  <a:pt x="4254485" y="4710323"/>
                </a:lnTo>
                <a:lnTo>
                  <a:pt x="0" y="4710323"/>
                </a:lnTo>
                <a:lnTo>
                  <a:pt x="0" y="0"/>
                </a:lnTo>
                <a:close/>
              </a:path>
            </a:pathLst>
          </a:custGeom>
          <a:blipFill>
            <a:blip r:embed="rId3"/>
            <a:stretch>
              <a:fillRect l="0" t="0" r="0" b="0"/>
            </a:stretch>
          </a:blipFill>
        </p:spPr>
      </p:sp>
      <p:grpSp>
        <p:nvGrpSpPr>
          <p:cNvPr name="Group 7" id="7"/>
          <p:cNvGrpSpPr/>
          <p:nvPr/>
        </p:nvGrpSpPr>
        <p:grpSpPr>
          <a:xfrm rot="0">
            <a:off x="11362910" y="871060"/>
            <a:ext cx="5896390" cy="2643260"/>
            <a:chOff x="0" y="0"/>
            <a:chExt cx="7861854" cy="3524347"/>
          </a:xfrm>
        </p:grpSpPr>
        <p:sp>
          <p:nvSpPr>
            <p:cNvPr name="Freeform 8" id="8"/>
            <p:cNvSpPr/>
            <p:nvPr/>
          </p:nvSpPr>
          <p:spPr>
            <a:xfrm flipH="false" flipV="false" rot="0">
              <a:off x="1760551" y="1207600"/>
              <a:ext cx="1111927" cy="1109147"/>
            </a:xfrm>
            <a:custGeom>
              <a:avLst/>
              <a:gdLst/>
              <a:ahLst/>
              <a:cxnLst/>
              <a:rect r="r" b="b" t="t" l="l"/>
              <a:pathLst>
                <a:path h="1109147" w="1111927">
                  <a:moveTo>
                    <a:pt x="0" y="0"/>
                  </a:moveTo>
                  <a:lnTo>
                    <a:pt x="1111927" y="0"/>
                  </a:lnTo>
                  <a:lnTo>
                    <a:pt x="1111927" y="1109147"/>
                  </a:lnTo>
                  <a:lnTo>
                    <a:pt x="0" y="1109147"/>
                  </a:lnTo>
                  <a:lnTo>
                    <a:pt x="0" y="0"/>
                  </a:lnTo>
                  <a:close/>
                </a:path>
              </a:pathLst>
            </a:custGeom>
            <a:blipFill>
              <a:blip r:embed="rId4"/>
              <a:stretch>
                <a:fillRect l="0" t="0" r="0" b="0"/>
              </a:stretch>
            </a:blipFill>
          </p:spPr>
        </p:sp>
        <p:sp>
          <p:nvSpPr>
            <p:cNvPr name="TextBox 9" id="9"/>
            <p:cNvSpPr txBox="true"/>
            <p:nvPr/>
          </p:nvSpPr>
          <p:spPr>
            <a:xfrm rot="0">
              <a:off x="2952511" y="1351112"/>
              <a:ext cx="4909342" cy="755448"/>
            </a:xfrm>
            <a:prstGeom prst="rect">
              <a:avLst/>
            </a:prstGeom>
          </p:spPr>
          <p:txBody>
            <a:bodyPr anchor="t" rtlCol="false" tIns="0" lIns="0" bIns="0" rIns="0">
              <a:spAutoFit/>
            </a:bodyPr>
            <a:lstStyle/>
            <a:p>
              <a:pPr algn="ctr">
                <a:lnSpc>
                  <a:spcPts val="4846"/>
                </a:lnSpc>
              </a:pPr>
              <a:r>
                <a:rPr lang="en-US" sz="3461">
                  <a:solidFill>
                    <a:srgbClr val="9018B0"/>
                  </a:solidFill>
                  <a:latin typeface="Trocchi"/>
                </a:rPr>
                <a:t>em.kindergarten</a:t>
              </a:r>
            </a:p>
          </p:txBody>
        </p:sp>
        <p:sp>
          <p:nvSpPr>
            <p:cNvPr name="Freeform 10" id="10"/>
            <p:cNvSpPr/>
            <p:nvPr/>
          </p:nvSpPr>
          <p:spPr>
            <a:xfrm flipH="false" flipV="false" rot="0">
              <a:off x="109812" y="2415200"/>
              <a:ext cx="1109147" cy="1109147"/>
            </a:xfrm>
            <a:custGeom>
              <a:avLst/>
              <a:gdLst/>
              <a:ahLst/>
              <a:cxnLst/>
              <a:rect r="r" b="b" t="t" l="l"/>
              <a:pathLst>
                <a:path h="1109147" w="1109147">
                  <a:moveTo>
                    <a:pt x="0" y="0"/>
                  </a:moveTo>
                  <a:lnTo>
                    <a:pt x="1109148" y="0"/>
                  </a:lnTo>
                  <a:lnTo>
                    <a:pt x="1109148" y="1109147"/>
                  </a:lnTo>
                  <a:lnTo>
                    <a:pt x="0" y="11091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218960" y="2555288"/>
              <a:ext cx="6642894" cy="762296"/>
            </a:xfrm>
            <a:prstGeom prst="rect">
              <a:avLst/>
            </a:prstGeom>
          </p:spPr>
          <p:txBody>
            <a:bodyPr anchor="t" rtlCol="false" tIns="0" lIns="0" bIns="0" rIns="0">
              <a:spAutoFit/>
            </a:bodyPr>
            <a:lstStyle/>
            <a:p>
              <a:pPr algn="ctr">
                <a:lnSpc>
                  <a:spcPts val="4844"/>
                </a:lnSpc>
              </a:pPr>
              <a:r>
                <a:rPr lang="en-US" sz="3460">
                  <a:solidFill>
                    <a:srgbClr val="9018B0"/>
                  </a:solidFill>
                  <a:latin typeface="Trocchi"/>
                </a:rPr>
                <a:t>emkindergarten.org.br</a:t>
              </a:r>
            </a:p>
          </p:txBody>
        </p:sp>
        <p:sp>
          <p:nvSpPr>
            <p:cNvPr name="Freeform 12" id="12"/>
            <p:cNvSpPr/>
            <p:nvPr/>
          </p:nvSpPr>
          <p:spPr>
            <a:xfrm flipH="false" flipV="false" rot="0">
              <a:off x="0" y="0"/>
              <a:ext cx="1760551" cy="1109147"/>
            </a:xfrm>
            <a:custGeom>
              <a:avLst/>
              <a:gdLst/>
              <a:ahLst/>
              <a:cxnLst/>
              <a:rect r="r" b="b" t="t" l="l"/>
              <a:pathLst>
                <a:path h="1109147" w="1760551">
                  <a:moveTo>
                    <a:pt x="0" y="0"/>
                  </a:moveTo>
                  <a:lnTo>
                    <a:pt x="1760551" y="0"/>
                  </a:lnTo>
                  <a:lnTo>
                    <a:pt x="1760551" y="1109147"/>
                  </a:lnTo>
                  <a:lnTo>
                    <a:pt x="0" y="1109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996136" y="143512"/>
              <a:ext cx="5865718" cy="755448"/>
            </a:xfrm>
            <a:prstGeom prst="rect">
              <a:avLst/>
            </a:prstGeom>
          </p:spPr>
          <p:txBody>
            <a:bodyPr anchor="t" rtlCol="false" tIns="0" lIns="0" bIns="0" rIns="0">
              <a:spAutoFit/>
            </a:bodyPr>
            <a:lstStyle/>
            <a:p>
              <a:pPr algn="ctr">
                <a:lnSpc>
                  <a:spcPts val="4846"/>
                </a:lnSpc>
              </a:pPr>
              <a:r>
                <a:rPr lang="en-US" sz="3461">
                  <a:solidFill>
                    <a:srgbClr val="9018B0"/>
                  </a:solidFill>
                  <a:latin typeface="Trocchi"/>
                </a:rPr>
                <a:t>emkindergarten.org</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0"/>
            <a:ext cx="18288000" cy="10286999"/>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7000"/>
            </a:blip>
            <a:stretch>
              <a:fillRect l="0" t="-9259" r="0" b="-9259"/>
            </a:stretch>
          </a:blipFill>
        </p:spPr>
      </p:sp>
      <p:grpSp>
        <p:nvGrpSpPr>
          <p:cNvPr name="Group 3" id="3"/>
          <p:cNvGrpSpPr/>
          <p:nvPr/>
        </p:nvGrpSpPr>
        <p:grpSpPr>
          <a:xfrm rot="0">
            <a:off x="3849844" y="685800"/>
            <a:ext cx="10555438" cy="2057400"/>
            <a:chOff x="0" y="0"/>
            <a:chExt cx="2780033" cy="541867"/>
          </a:xfrm>
        </p:grpSpPr>
        <p:sp>
          <p:nvSpPr>
            <p:cNvPr name="Freeform 4" id="4"/>
            <p:cNvSpPr/>
            <p:nvPr/>
          </p:nvSpPr>
          <p:spPr>
            <a:xfrm flipH="false" flipV="false" rot="0">
              <a:off x="0" y="0"/>
              <a:ext cx="2780033" cy="541867"/>
            </a:xfrm>
            <a:custGeom>
              <a:avLst/>
              <a:gdLst/>
              <a:ahLst/>
              <a:cxnLst/>
              <a:rect r="r" b="b" t="t" l="l"/>
              <a:pathLst>
                <a:path h="541867" w="2780033">
                  <a:moveTo>
                    <a:pt x="67478" y="0"/>
                  </a:moveTo>
                  <a:lnTo>
                    <a:pt x="2712556" y="0"/>
                  </a:lnTo>
                  <a:cubicBezTo>
                    <a:pt x="2730452" y="0"/>
                    <a:pt x="2747615" y="7109"/>
                    <a:pt x="2760270" y="19764"/>
                  </a:cubicBezTo>
                  <a:cubicBezTo>
                    <a:pt x="2772924" y="32418"/>
                    <a:pt x="2780033" y="49581"/>
                    <a:pt x="2780033" y="67478"/>
                  </a:cubicBezTo>
                  <a:lnTo>
                    <a:pt x="2780033" y="474389"/>
                  </a:lnTo>
                  <a:cubicBezTo>
                    <a:pt x="2780033" y="511656"/>
                    <a:pt x="2749822" y="541867"/>
                    <a:pt x="2712556" y="541867"/>
                  </a:cubicBezTo>
                  <a:lnTo>
                    <a:pt x="67478" y="541867"/>
                  </a:lnTo>
                  <a:cubicBezTo>
                    <a:pt x="30211" y="541867"/>
                    <a:pt x="0" y="511656"/>
                    <a:pt x="0" y="474389"/>
                  </a:cubicBezTo>
                  <a:lnTo>
                    <a:pt x="0" y="67478"/>
                  </a:lnTo>
                  <a:cubicBezTo>
                    <a:pt x="0" y="30211"/>
                    <a:pt x="30211" y="0"/>
                    <a:pt x="67478" y="0"/>
                  </a:cubicBezTo>
                  <a:close/>
                </a:path>
              </a:pathLst>
            </a:custGeom>
            <a:solidFill>
              <a:srgbClr val="FFBC00"/>
            </a:solidFill>
          </p:spPr>
        </p:sp>
        <p:sp>
          <p:nvSpPr>
            <p:cNvPr name="TextBox 5" id="5"/>
            <p:cNvSpPr txBox="true"/>
            <p:nvPr/>
          </p:nvSpPr>
          <p:spPr>
            <a:xfrm>
              <a:off x="0" y="-57150"/>
              <a:ext cx="2780033" cy="599017"/>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254131" y="-690757"/>
            <a:ext cx="3840627" cy="5012238"/>
          </a:xfrm>
          <a:custGeom>
            <a:avLst/>
            <a:gdLst/>
            <a:ahLst/>
            <a:cxnLst/>
            <a:rect r="r" b="b" t="t" l="l"/>
            <a:pathLst>
              <a:path h="5012238" w="3840627">
                <a:moveTo>
                  <a:pt x="0" y="0"/>
                </a:moveTo>
                <a:lnTo>
                  <a:pt x="3840627" y="0"/>
                </a:lnTo>
                <a:lnTo>
                  <a:pt x="3840627" y="5012238"/>
                </a:lnTo>
                <a:lnTo>
                  <a:pt x="0" y="50122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15701504" y="-690757"/>
            <a:ext cx="3840627" cy="5012238"/>
          </a:xfrm>
          <a:custGeom>
            <a:avLst/>
            <a:gdLst/>
            <a:ahLst/>
            <a:cxnLst/>
            <a:rect r="r" b="b" t="t" l="l"/>
            <a:pathLst>
              <a:path h="5012238" w="3840627">
                <a:moveTo>
                  <a:pt x="3840627" y="0"/>
                </a:moveTo>
                <a:lnTo>
                  <a:pt x="0" y="0"/>
                </a:lnTo>
                <a:lnTo>
                  <a:pt x="0" y="5012238"/>
                </a:lnTo>
                <a:lnTo>
                  <a:pt x="3840627" y="5012238"/>
                </a:lnTo>
                <a:lnTo>
                  <a:pt x="384062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499604" y="9662672"/>
            <a:ext cx="19491312" cy="1115761"/>
            <a:chOff x="0" y="0"/>
            <a:chExt cx="5133514" cy="293863"/>
          </a:xfrm>
        </p:grpSpPr>
        <p:sp>
          <p:nvSpPr>
            <p:cNvPr name="Freeform 9" id="9"/>
            <p:cNvSpPr/>
            <p:nvPr/>
          </p:nvSpPr>
          <p:spPr>
            <a:xfrm flipH="false" flipV="false" rot="0">
              <a:off x="0" y="0"/>
              <a:ext cx="5133514" cy="293863"/>
            </a:xfrm>
            <a:custGeom>
              <a:avLst/>
              <a:gdLst/>
              <a:ahLst/>
              <a:cxnLst/>
              <a:rect r="r" b="b" t="t" l="l"/>
              <a:pathLst>
                <a:path h="293863" w="5133514">
                  <a:moveTo>
                    <a:pt x="0" y="0"/>
                  </a:moveTo>
                  <a:lnTo>
                    <a:pt x="5133514" y="0"/>
                  </a:lnTo>
                  <a:lnTo>
                    <a:pt x="5133514" y="293863"/>
                  </a:lnTo>
                  <a:lnTo>
                    <a:pt x="0" y="293863"/>
                  </a:lnTo>
                  <a:close/>
                </a:path>
              </a:pathLst>
            </a:custGeom>
            <a:solidFill>
              <a:srgbClr val="FFBC00"/>
            </a:solidFill>
          </p:spPr>
        </p:sp>
        <p:sp>
          <p:nvSpPr>
            <p:cNvPr name="TextBox 10" id="10"/>
            <p:cNvSpPr txBox="true"/>
            <p:nvPr/>
          </p:nvSpPr>
          <p:spPr>
            <a:xfrm>
              <a:off x="0" y="-57150"/>
              <a:ext cx="5133514" cy="351013"/>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003529" y="4361368"/>
            <a:ext cx="2839978" cy="2774245"/>
            <a:chOff x="0" y="0"/>
            <a:chExt cx="4828540" cy="4716780"/>
          </a:xfrm>
        </p:grpSpPr>
        <p:sp>
          <p:nvSpPr>
            <p:cNvPr name="Freeform 12" id="12"/>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l="-4" t="0" r="-4" b="0"/>
              </a:stretch>
            </a:blipFill>
          </p:spPr>
        </p:sp>
      </p:grpSp>
      <p:grpSp>
        <p:nvGrpSpPr>
          <p:cNvPr name="Group 13" id="13"/>
          <p:cNvGrpSpPr/>
          <p:nvPr/>
        </p:nvGrpSpPr>
        <p:grpSpPr>
          <a:xfrm rot="0">
            <a:off x="7696358" y="4321481"/>
            <a:ext cx="2839978" cy="2774245"/>
            <a:chOff x="0" y="0"/>
            <a:chExt cx="4828540" cy="4716780"/>
          </a:xfrm>
        </p:grpSpPr>
        <p:sp>
          <p:nvSpPr>
            <p:cNvPr name="Freeform 14" id="14"/>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6"/>
              <a:stretch>
                <a:fillRect l="-23271" t="0" r="-23271" b="0"/>
              </a:stretch>
            </a:blipFill>
          </p:spPr>
        </p:sp>
      </p:grpSp>
      <p:grpSp>
        <p:nvGrpSpPr>
          <p:cNvPr name="Group 15" id="15"/>
          <p:cNvGrpSpPr/>
          <p:nvPr/>
        </p:nvGrpSpPr>
        <p:grpSpPr>
          <a:xfrm rot="0">
            <a:off x="14781839" y="4321481"/>
            <a:ext cx="2839978" cy="2774245"/>
            <a:chOff x="0" y="0"/>
            <a:chExt cx="4828540" cy="4716780"/>
          </a:xfrm>
        </p:grpSpPr>
        <p:sp>
          <p:nvSpPr>
            <p:cNvPr name="Freeform 16" id="16"/>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35207" t="0" r="-11334" b="0"/>
              </a:stretch>
            </a:blipFill>
          </p:spPr>
        </p:sp>
      </p:grpSp>
      <p:grpSp>
        <p:nvGrpSpPr>
          <p:cNvPr name="Group 17" id="17"/>
          <p:cNvGrpSpPr/>
          <p:nvPr/>
        </p:nvGrpSpPr>
        <p:grpSpPr>
          <a:xfrm rot="0">
            <a:off x="4349944" y="4321481"/>
            <a:ext cx="2839978" cy="2774245"/>
            <a:chOff x="0" y="0"/>
            <a:chExt cx="4828540" cy="4716780"/>
          </a:xfrm>
        </p:grpSpPr>
        <p:sp>
          <p:nvSpPr>
            <p:cNvPr name="Freeform 18" id="18"/>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8"/>
              <a:stretch>
                <a:fillRect l="-23271" t="0" r="-23271" b="0"/>
              </a:stretch>
            </a:blipFill>
          </p:spPr>
        </p:sp>
      </p:grpSp>
      <p:grpSp>
        <p:nvGrpSpPr>
          <p:cNvPr name="Group 19" id="19"/>
          <p:cNvGrpSpPr/>
          <p:nvPr/>
        </p:nvGrpSpPr>
        <p:grpSpPr>
          <a:xfrm rot="0">
            <a:off x="11239099" y="4362266"/>
            <a:ext cx="2839978" cy="2774245"/>
            <a:chOff x="0" y="0"/>
            <a:chExt cx="4828540" cy="4716780"/>
          </a:xfrm>
        </p:grpSpPr>
        <p:sp>
          <p:nvSpPr>
            <p:cNvPr name="Freeform 20" id="20"/>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l="-41460" t="0" r="-41460" b="0"/>
              </a:stretch>
            </a:blipFill>
          </p:spPr>
        </p:sp>
      </p:grpSp>
      <p:sp>
        <p:nvSpPr>
          <p:cNvPr name="Freeform 21" id="21"/>
          <p:cNvSpPr/>
          <p:nvPr/>
        </p:nvSpPr>
        <p:spPr>
          <a:xfrm flipH="false" flipV="false" rot="0">
            <a:off x="4004088" y="6302625"/>
            <a:ext cx="3185834" cy="1111060"/>
          </a:xfrm>
          <a:custGeom>
            <a:avLst/>
            <a:gdLst/>
            <a:ahLst/>
            <a:cxnLst/>
            <a:rect r="r" b="b" t="t" l="l"/>
            <a:pathLst>
              <a:path h="1111060" w="3185834">
                <a:moveTo>
                  <a:pt x="0" y="0"/>
                </a:moveTo>
                <a:lnTo>
                  <a:pt x="3185834" y="0"/>
                </a:lnTo>
                <a:lnTo>
                  <a:pt x="3185834" y="1111059"/>
                </a:lnTo>
                <a:lnTo>
                  <a:pt x="0" y="11110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7551083" y="6302625"/>
            <a:ext cx="3185834" cy="1111060"/>
          </a:xfrm>
          <a:custGeom>
            <a:avLst/>
            <a:gdLst/>
            <a:ahLst/>
            <a:cxnLst/>
            <a:rect r="r" b="b" t="t" l="l"/>
            <a:pathLst>
              <a:path h="1111060" w="3185834">
                <a:moveTo>
                  <a:pt x="0" y="0"/>
                </a:moveTo>
                <a:lnTo>
                  <a:pt x="3185834" y="0"/>
                </a:lnTo>
                <a:lnTo>
                  <a:pt x="3185834" y="1111059"/>
                </a:lnTo>
                <a:lnTo>
                  <a:pt x="0" y="11110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1082969" y="6264660"/>
            <a:ext cx="2681099" cy="1186988"/>
          </a:xfrm>
          <a:custGeom>
            <a:avLst/>
            <a:gdLst/>
            <a:ahLst/>
            <a:cxnLst/>
            <a:rect r="r" b="b" t="t" l="l"/>
            <a:pathLst>
              <a:path h="1186988" w="2681099">
                <a:moveTo>
                  <a:pt x="0" y="0"/>
                </a:moveTo>
                <a:lnTo>
                  <a:pt x="2681099" y="0"/>
                </a:lnTo>
                <a:lnTo>
                  <a:pt x="2681099" y="1186989"/>
                </a:lnTo>
                <a:lnTo>
                  <a:pt x="0" y="1186989"/>
                </a:lnTo>
                <a:lnTo>
                  <a:pt x="0" y="0"/>
                </a:lnTo>
                <a:close/>
              </a:path>
            </a:pathLst>
          </a:custGeom>
          <a:blipFill>
            <a:blip r:embed="rId12"/>
            <a:stretch>
              <a:fillRect l="0" t="0" r="0" b="0"/>
            </a:stretch>
          </a:blipFill>
        </p:spPr>
      </p:sp>
      <p:sp>
        <p:nvSpPr>
          <p:cNvPr name="Freeform 24" id="24"/>
          <p:cNvSpPr/>
          <p:nvPr/>
        </p:nvSpPr>
        <p:spPr>
          <a:xfrm flipH="false" flipV="false" rot="0">
            <a:off x="14706683" y="6475241"/>
            <a:ext cx="2952191" cy="786021"/>
          </a:xfrm>
          <a:custGeom>
            <a:avLst/>
            <a:gdLst/>
            <a:ahLst/>
            <a:cxnLst/>
            <a:rect r="r" b="b" t="t" l="l"/>
            <a:pathLst>
              <a:path h="786021" w="2952191">
                <a:moveTo>
                  <a:pt x="0" y="0"/>
                </a:moveTo>
                <a:lnTo>
                  <a:pt x="2952191" y="0"/>
                </a:lnTo>
                <a:lnTo>
                  <a:pt x="2952191" y="786021"/>
                </a:lnTo>
                <a:lnTo>
                  <a:pt x="0" y="786021"/>
                </a:lnTo>
                <a:lnTo>
                  <a:pt x="0" y="0"/>
                </a:lnTo>
                <a:close/>
              </a:path>
            </a:pathLst>
          </a:custGeom>
          <a:blipFill>
            <a:blip r:embed="rId13"/>
            <a:stretch>
              <a:fillRect l="0" t="0" r="0" b="0"/>
            </a:stretch>
          </a:blipFill>
        </p:spPr>
      </p:sp>
      <p:sp>
        <p:nvSpPr>
          <p:cNvPr name="TextBox 25" id="25"/>
          <p:cNvSpPr txBox="true"/>
          <p:nvPr/>
        </p:nvSpPr>
        <p:spPr>
          <a:xfrm rot="0">
            <a:off x="996510" y="7653545"/>
            <a:ext cx="2854017" cy="879475"/>
          </a:xfrm>
          <a:prstGeom prst="rect">
            <a:avLst/>
          </a:prstGeom>
        </p:spPr>
        <p:txBody>
          <a:bodyPr anchor="t" rtlCol="false" tIns="0" lIns="0" bIns="0" rIns="0">
            <a:spAutoFit/>
          </a:bodyPr>
          <a:lstStyle/>
          <a:p>
            <a:pPr algn="ctr">
              <a:lnSpc>
                <a:spcPts val="3499"/>
              </a:lnSpc>
              <a:spcBef>
                <a:spcPct val="0"/>
              </a:spcBef>
            </a:pPr>
            <a:r>
              <a:rPr lang="en-US" sz="2499">
                <a:solidFill>
                  <a:srgbClr val="7D3F18"/>
                </a:solidFill>
                <a:latin typeface="Poppins Bold"/>
              </a:rPr>
              <a:t>HONDURAS IN APRIL</a:t>
            </a:r>
          </a:p>
        </p:txBody>
      </p:sp>
      <p:sp>
        <p:nvSpPr>
          <p:cNvPr name="TextBox 26" id="26"/>
          <p:cNvSpPr txBox="true"/>
          <p:nvPr/>
        </p:nvSpPr>
        <p:spPr>
          <a:xfrm rot="0">
            <a:off x="4542214" y="7653545"/>
            <a:ext cx="2854017" cy="879475"/>
          </a:xfrm>
          <a:prstGeom prst="rect">
            <a:avLst/>
          </a:prstGeom>
        </p:spPr>
        <p:txBody>
          <a:bodyPr anchor="t" rtlCol="false" tIns="0" lIns="0" bIns="0" rIns="0">
            <a:spAutoFit/>
          </a:bodyPr>
          <a:lstStyle/>
          <a:p>
            <a:pPr algn="ctr">
              <a:lnSpc>
                <a:spcPts val="3499"/>
              </a:lnSpc>
            </a:pPr>
            <a:r>
              <a:rPr lang="en-US" sz="2499">
                <a:solidFill>
                  <a:srgbClr val="7D3F18"/>
                </a:solidFill>
                <a:latin typeface="Poppins Bold"/>
              </a:rPr>
              <a:t>BRAZIL IN</a:t>
            </a:r>
            <a:r>
              <a:rPr lang="en-US" sz="2499">
                <a:solidFill>
                  <a:srgbClr val="7D3F18"/>
                </a:solidFill>
                <a:latin typeface="Poppins Bold"/>
              </a:rPr>
              <a:t> </a:t>
            </a:r>
          </a:p>
          <a:p>
            <a:pPr algn="ctr">
              <a:lnSpc>
                <a:spcPts val="3499"/>
              </a:lnSpc>
              <a:spcBef>
                <a:spcPct val="0"/>
              </a:spcBef>
            </a:pPr>
            <a:r>
              <a:rPr lang="en-US" sz="2499">
                <a:solidFill>
                  <a:srgbClr val="7D3F18"/>
                </a:solidFill>
                <a:latin typeface="Poppins Bold"/>
              </a:rPr>
              <a:t>JUNE</a:t>
            </a:r>
          </a:p>
        </p:txBody>
      </p:sp>
      <p:sp>
        <p:nvSpPr>
          <p:cNvPr name="TextBox 27" id="27"/>
          <p:cNvSpPr txBox="true"/>
          <p:nvPr/>
        </p:nvSpPr>
        <p:spPr>
          <a:xfrm rot="0">
            <a:off x="7819422" y="7653545"/>
            <a:ext cx="2854017" cy="879475"/>
          </a:xfrm>
          <a:prstGeom prst="rect">
            <a:avLst/>
          </a:prstGeom>
        </p:spPr>
        <p:txBody>
          <a:bodyPr anchor="t" rtlCol="false" tIns="0" lIns="0" bIns="0" rIns="0">
            <a:spAutoFit/>
          </a:bodyPr>
          <a:lstStyle/>
          <a:p>
            <a:pPr algn="ctr">
              <a:lnSpc>
                <a:spcPts val="3499"/>
              </a:lnSpc>
              <a:spcBef>
                <a:spcPct val="0"/>
              </a:spcBef>
            </a:pPr>
            <a:r>
              <a:rPr lang="en-US" sz="2499">
                <a:solidFill>
                  <a:srgbClr val="7D3F18"/>
                </a:solidFill>
                <a:latin typeface="Poppins Bold"/>
              </a:rPr>
              <a:t>BRAZIL YOUTH IN JULY</a:t>
            </a:r>
          </a:p>
        </p:txBody>
      </p:sp>
      <p:sp>
        <p:nvSpPr>
          <p:cNvPr name="TextBox 28" id="28"/>
          <p:cNvSpPr txBox="true"/>
          <p:nvPr/>
        </p:nvSpPr>
        <p:spPr>
          <a:xfrm rot="0">
            <a:off x="11096257" y="7653545"/>
            <a:ext cx="2854017" cy="441325"/>
          </a:xfrm>
          <a:prstGeom prst="rect">
            <a:avLst/>
          </a:prstGeom>
        </p:spPr>
        <p:txBody>
          <a:bodyPr anchor="t" rtlCol="false" tIns="0" lIns="0" bIns="0" rIns="0">
            <a:spAutoFit/>
          </a:bodyPr>
          <a:lstStyle/>
          <a:p>
            <a:pPr algn="ctr">
              <a:lnSpc>
                <a:spcPts val="3499"/>
              </a:lnSpc>
              <a:spcBef>
                <a:spcPct val="0"/>
              </a:spcBef>
            </a:pPr>
            <a:r>
              <a:rPr lang="en-US" sz="2499">
                <a:solidFill>
                  <a:srgbClr val="7D3F18"/>
                </a:solidFill>
                <a:latin typeface="Poppins Bold"/>
              </a:rPr>
              <a:t>???</a:t>
            </a:r>
          </a:p>
        </p:txBody>
      </p:sp>
      <p:sp>
        <p:nvSpPr>
          <p:cNvPr name="TextBox 29" id="29"/>
          <p:cNvSpPr txBox="true"/>
          <p:nvPr/>
        </p:nvSpPr>
        <p:spPr>
          <a:xfrm rot="0">
            <a:off x="14389187" y="7653545"/>
            <a:ext cx="2854017" cy="879475"/>
          </a:xfrm>
          <a:prstGeom prst="rect">
            <a:avLst/>
          </a:prstGeom>
        </p:spPr>
        <p:txBody>
          <a:bodyPr anchor="t" rtlCol="false" tIns="0" lIns="0" bIns="0" rIns="0">
            <a:spAutoFit/>
          </a:bodyPr>
          <a:lstStyle/>
          <a:p>
            <a:pPr algn="ctr">
              <a:lnSpc>
                <a:spcPts val="3499"/>
              </a:lnSpc>
              <a:spcBef>
                <a:spcPct val="0"/>
              </a:spcBef>
            </a:pPr>
            <a:r>
              <a:rPr lang="en-US" sz="2499">
                <a:solidFill>
                  <a:srgbClr val="7D3F18"/>
                </a:solidFill>
                <a:latin typeface="Poppins Bold"/>
              </a:rPr>
              <a:t>MEXICO IN SEPTEMBER</a:t>
            </a:r>
          </a:p>
        </p:txBody>
      </p:sp>
      <p:sp>
        <p:nvSpPr>
          <p:cNvPr name="TextBox 30" id="30"/>
          <p:cNvSpPr txBox="true"/>
          <p:nvPr/>
        </p:nvSpPr>
        <p:spPr>
          <a:xfrm rot="0">
            <a:off x="4928203" y="1019175"/>
            <a:ext cx="8398721" cy="1381125"/>
          </a:xfrm>
          <a:prstGeom prst="rect">
            <a:avLst/>
          </a:prstGeom>
        </p:spPr>
        <p:txBody>
          <a:bodyPr anchor="t" rtlCol="false" tIns="0" lIns="0" bIns="0" rIns="0">
            <a:spAutoFit/>
          </a:bodyPr>
          <a:lstStyle/>
          <a:p>
            <a:pPr algn="ctr">
              <a:lnSpc>
                <a:spcPts val="5400"/>
              </a:lnSpc>
            </a:pPr>
            <a:r>
              <a:rPr lang="en-US" sz="4500">
                <a:solidFill>
                  <a:srgbClr val="7D3F18"/>
                </a:solidFill>
                <a:latin typeface="League Spartan Bold"/>
              </a:rPr>
              <a:t>MISSIONS</a:t>
            </a:r>
          </a:p>
          <a:p>
            <a:pPr algn="ctr">
              <a:lnSpc>
                <a:spcPts val="5400"/>
              </a:lnSpc>
            </a:pPr>
            <a:r>
              <a:rPr lang="en-US" sz="4500">
                <a:solidFill>
                  <a:srgbClr val="7D3F18"/>
                </a:solidFill>
                <a:latin typeface="League Spartan Bold"/>
              </a:rPr>
              <a:t>FOR 2024</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7000"/>
            </a:blip>
            <a:stretch>
              <a:fillRect l="0" t="-9259" r="0" b="-9259"/>
            </a:stretch>
          </a:blipFill>
        </p:spPr>
      </p:sp>
      <p:grpSp>
        <p:nvGrpSpPr>
          <p:cNvPr name="Group 3" id="3"/>
          <p:cNvGrpSpPr/>
          <p:nvPr/>
        </p:nvGrpSpPr>
        <p:grpSpPr>
          <a:xfrm rot="-1801313">
            <a:off x="7944412" y="2305957"/>
            <a:ext cx="1603602" cy="9552208"/>
            <a:chOff x="0" y="0"/>
            <a:chExt cx="422348" cy="2515808"/>
          </a:xfrm>
        </p:grpSpPr>
        <p:sp>
          <p:nvSpPr>
            <p:cNvPr name="Freeform 4" id="4"/>
            <p:cNvSpPr/>
            <p:nvPr/>
          </p:nvSpPr>
          <p:spPr>
            <a:xfrm flipH="false" flipV="false" rot="0">
              <a:off x="0" y="0"/>
              <a:ext cx="422348" cy="2515808"/>
            </a:xfrm>
            <a:custGeom>
              <a:avLst/>
              <a:gdLst/>
              <a:ahLst/>
              <a:cxnLst/>
              <a:rect r="r" b="b" t="t" l="l"/>
              <a:pathLst>
                <a:path h="2515808" w="422348">
                  <a:moveTo>
                    <a:pt x="0" y="0"/>
                  </a:moveTo>
                  <a:lnTo>
                    <a:pt x="422348" y="0"/>
                  </a:lnTo>
                  <a:lnTo>
                    <a:pt x="422348" y="2515808"/>
                  </a:lnTo>
                  <a:lnTo>
                    <a:pt x="0" y="2515808"/>
                  </a:lnTo>
                  <a:close/>
                </a:path>
              </a:pathLst>
            </a:custGeom>
            <a:solidFill>
              <a:srgbClr val="FFBC00"/>
            </a:solidFill>
          </p:spPr>
        </p:sp>
        <p:sp>
          <p:nvSpPr>
            <p:cNvPr name="TextBox 5" id="5"/>
            <p:cNvSpPr txBox="true"/>
            <p:nvPr/>
          </p:nvSpPr>
          <p:spPr>
            <a:xfrm>
              <a:off x="0" y="-57150"/>
              <a:ext cx="422348" cy="257295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01313">
            <a:off x="17293479" y="-4169084"/>
            <a:ext cx="1603602" cy="9552208"/>
            <a:chOff x="0" y="0"/>
            <a:chExt cx="422348" cy="2515808"/>
          </a:xfrm>
        </p:grpSpPr>
        <p:sp>
          <p:nvSpPr>
            <p:cNvPr name="Freeform 7" id="7"/>
            <p:cNvSpPr/>
            <p:nvPr/>
          </p:nvSpPr>
          <p:spPr>
            <a:xfrm flipH="false" flipV="false" rot="0">
              <a:off x="0" y="0"/>
              <a:ext cx="422348" cy="2515808"/>
            </a:xfrm>
            <a:custGeom>
              <a:avLst/>
              <a:gdLst/>
              <a:ahLst/>
              <a:cxnLst/>
              <a:rect r="r" b="b" t="t" l="l"/>
              <a:pathLst>
                <a:path h="2515808" w="422348">
                  <a:moveTo>
                    <a:pt x="0" y="0"/>
                  </a:moveTo>
                  <a:lnTo>
                    <a:pt x="422348" y="0"/>
                  </a:lnTo>
                  <a:lnTo>
                    <a:pt x="422348" y="2515808"/>
                  </a:lnTo>
                  <a:lnTo>
                    <a:pt x="0" y="2515808"/>
                  </a:lnTo>
                  <a:close/>
                </a:path>
              </a:pathLst>
            </a:custGeom>
            <a:solidFill>
              <a:srgbClr val="FFBC00"/>
            </a:solidFill>
          </p:spPr>
        </p:sp>
        <p:sp>
          <p:nvSpPr>
            <p:cNvPr name="TextBox 8" id="8"/>
            <p:cNvSpPr txBox="true"/>
            <p:nvPr/>
          </p:nvSpPr>
          <p:spPr>
            <a:xfrm>
              <a:off x="0" y="-57150"/>
              <a:ext cx="422348" cy="257295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1323218">
            <a:off x="-260294" y="-2499941"/>
            <a:ext cx="9329309" cy="13900928"/>
            <a:chOff x="0" y="0"/>
            <a:chExt cx="640025" cy="953655"/>
          </a:xfrm>
        </p:grpSpPr>
        <p:sp>
          <p:nvSpPr>
            <p:cNvPr name="Freeform 10" id="10"/>
            <p:cNvSpPr/>
            <p:nvPr/>
          </p:nvSpPr>
          <p:spPr>
            <a:xfrm flipH="false" flipV="false" rot="0">
              <a:off x="0" y="0"/>
              <a:ext cx="640025" cy="953655"/>
            </a:xfrm>
            <a:custGeom>
              <a:avLst/>
              <a:gdLst/>
              <a:ahLst/>
              <a:cxnLst/>
              <a:rect r="r" b="b" t="t" l="l"/>
              <a:pathLst>
                <a:path h="953655" w="640025">
                  <a:moveTo>
                    <a:pt x="203200" y="0"/>
                  </a:moveTo>
                  <a:lnTo>
                    <a:pt x="640025" y="0"/>
                  </a:lnTo>
                  <a:lnTo>
                    <a:pt x="436825" y="953655"/>
                  </a:lnTo>
                  <a:lnTo>
                    <a:pt x="0" y="953655"/>
                  </a:lnTo>
                  <a:lnTo>
                    <a:pt x="203200" y="0"/>
                  </a:lnTo>
                  <a:close/>
                </a:path>
              </a:pathLst>
            </a:custGeom>
            <a:solidFill>
              <a:srgbClr val="CB6B30"/>
            </a:solidFill>
          </p:spPr>
        </p:sp>
        <p:sp>
          <p:nvSpPr>
            <p:cNvPr name="TextBox 11" id="11"/>
            <p:cNvSpPr txBox="true"/>
            <p:nvPr/>
          </p:nvSpPr>
          <p:spPr>
            <a:xfrm>
              <a:off x="101600" y="-57150"/>
              <a:ext cx="436825" cy="1010805"/>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7234808">
            <a:off x="-545671" y="4853273"/>
            <a:ext cx="16230600" cy="770953"/>
          </a:xfrm>
          <a:custGeom>
            <a:avLst/>
            <a:gdLst/>
            <a:ahLst/>
            <a:cxnLst/>
            <a:rect r="r" b="b" t="t" l="l"/>
            <a:pathLst>
              <a:path h="770953" w="16230600">
                <a:moveTo>
                  <a:pt x="0" y="0"/>
                </a:moveTo>
                <a:lnTo>
                  <a:pt x="16230600" y="0"/>
                </a:lnTo>
                <a:lnTo>
                  <a:pt x="16230600" y="770954"/>
                </a:lnTo>
                <a:lnTo>
                  <a:pt x="0" y="770954"/>
                </a:lnTo>
                <a:lnTo>
                  <a:pt x="0" y="0"/>
                </a:lnTo>
                <a:close/>
              </a:path>
            </a:pathLst>
          </a:custGeom>
          <a:blipFill>
            <a:blip r:embed="rId3">
              <a:alphaModFix amt="52000"/>
            </a:blip>
            <a:stretch>
              <a:fillRect l="0" t="0" r="0" b="0"/>
            </a:stretch>
          </a:blipFill>
        </p:spPr>
      </p:sp>
      <p:grpSp>
        <p:nvGrpSpPr>
          <p:cNvPr name="Group 13" id="13"/>
          <p:cNvGrpSpPr/>
          <p:nvPr/>
        </p:nvGrpSpPr>
        <p:grpSpPr>
          <a:xfrm rot="0">
            <a:off x="0" y="-110826"/>
            <a:ext cx="10341615" cy="10508652"/>
            <a:chOff x="0" y="0"/>
            <a:chExt cx="5765800" cy="5858929"/>
          </a:xfrm>
        </p:grpSpPr>
        <p:sp>
          <p:nvSpPr>
            <p:cNvPr name="Freeform 14" id="14"/>
            <p:cNvSpPr/>
            <p:nvPr/>
          </p:nvSpPr>
          <p:spPr>
            <a:xfrm flipH="false" flipV="false" rot="0">
              <a:off x="0" y="0"/>
              <a:ext cx="5765800" cy="5858891"/>
            </a:xfrm>
            <a:custGeom>
              <a:avLst/>
              <a:gdLst/>
              <a:ahLst/>
              <a:cxnLst/>
              <a:rect r="r" b="b" t="t" l="l"/>
              <a:pathLst>
                <a:path h="5858891" w="5765800">
                  <a:moveTo>
                    <a:pt x="0" y="0"/>
                  </a:moveTo>
                  <a:lnTo>
                    <a:pt x="0" y="5858891"/>
                  </a:lnTo>
                  <a:lnTo>
                    <a:pt x="5765800" y="5858891"/>
                  </a:lnTo>
                  <a:lnTo>
                    <a:pt x="2235200" y="0"/>
                  </a:lnTo>
                  <a:close/>
                </a:path>
              </a:pathLst>
            </a:custGeom>
            <a:blipFill>
              <a:blip r:embed="rId4"/>
              <a:stretch>
                <a:fillRect l="0" t="-18867" r="0" b="-18867"/>
              </a:stretch>
            </a:blipFill>
          </p:spPr>
        </p:sp>
      </p:grpSp>
      <p:grpSp>
        <p:nvGrpSpPr>
          <p:cNvPr name="Group 15" id="15"/>
          <p:cNvGrpSpPr/>
          <p:nvPr/>
        </p:nvGrpSpPr>
        <p:grpSpPr>
          <a:xfrm rot="-1801313">
            <a:off x="-1212776" y="4436810"/>
            <a:ext cx="2060748" cy="7889373"/>
            <a:chOff x="0" y="0"/>
            <a:chExt cx="542748" cy="2077860"/>
          </a:xfrm>
        </p:grpSpPr>
        <p:sp>
          <p:nvSpPr>
            <p:cNvPr name="Freeform 16" id="16"/>
            <p:cNvSpPr/>
            <p:nvPr/>
          </p:nvSpPr>
          <p:spPr>
            <a:xfrm flipH="false" flipV="false" rot="0">
              <a:off x="0" y="0"/>
              <a:ext cx="542748" cy="2077860"/>
            </a:xfrm>
            <a:custGeom>
              <a:avLst/>
              <a:gdLst/>
              <a:ahLst/>
              <a:cxnLst/>
              <a:rect r="r" b="b" t="t" l="l"/>
              <a:pathLst>
                <a:path h="2077860" w="542748">
                  <a:moveTo>
                    <a:pt x="0" y="0"/>
                  </a:moveTo>
                  <a:lnTo>
                    <a:pt x="542748" y="0"/>
                  </a:lnTo>
                  <a:lnTo>
                    <a:pt x="542748" y="2077860"/>
                  </a:lnTo>
                  <a:lnTo>
                    <a:pt x="0" y="2077860"/>
                  </a:lnTo>
                  <a:close/>
                </a:path>
              </a:pathLst>
            </a:custGeom>
            <a:solidFill>
              <a:srgbClr val="CB6B30"/>
            </a:solidFill>
          </p:spPr>
        </p:sp>
        <p:sp>
          <p:nvSpPr>
            <p:cNvPr name="TextBox 17" id="17"/>
            <p:cNvSpPr txBox="true"/>
            <p:nvPr/>
          </p:nvSpPr>
          <p:spPr>
            <a:xfrm>
              <a:off x="0" y="-57150"/>
              <a:ext cx="542748" cy="2135010"/>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3131416">
            <a:off x="-4080653" y="2120145"/>
            <a:ext cx="12285790" cy="583575"/>
          </a:xfrm>
          <a:custGeom>
            <a:avLst/>
            <a:gdLst/>
            <a:ahLst/>
            <a:cxnLst/>
            <a:rect r="r" b="b" t="t" l="l"/>
            <a:pathLst>
              <a:path h="583575" w="12285790">
                <a:moveTo>
                  <a:pt x="0" y="0"/>
                </a:moveTo>
                <a:lnTo>
                  <a:pt x="12285790" y="0"/>
                </a:lnTo>
                <a:lnTo>
                  <a:pt x="12285790" y="583575"/>
                </a:lnTo>
                <a:lnTo>
                  <a:pt x="0" y="583575"/>
                </a:lnTo>
                <a:lnTo>
                  <a:pt x="0" y="0"/>
                </a:lnTo>
                <a:close/>
              </a:path>
            </a:pathLst>
          </a:custGeom>
          <a:blipFill>
            <a:blip r:embed="rId3">
              <a:alphaModFix amt="65000"/>
            </a:blip>
            <a:stretch>
              <a:fillRect l="0" t="0" r="0" b="0"/>
            </a:stretch>
          </a:blipFill>
        </p:spPr>
      </p:sp>
      <p:grpSp>
        <p:nvGrpSpPr>
          <p:cNvPr name="Group 19" id="19"/>
          <p:cNvGrpSpPr/>
          <p:nvPr/>
        </p:nvGrpSpPr>
        <p:grpSpPr>
          <a:xfrm rot="2252587">
            <a:off x="-1105257" y="-2239445"/>
            <a:ext cx="3086100" cy="7845843"/>
            <a:chOff x="0" y="0"/>
            <a:chExt cx="812800" cy="2066395"/>
          </a:xfrm>
        </p:grpSpPr>
        <p:sp>
          <p:nvSpPr>
            <p:cNvPr name="Freeform 20" id="20"/>
            <p:cNvSpPr/>
            <p:nvPr/>
          </p:nvSpPr>
          <p:spPr>
            <a:xfrm flipH="false" flipV="false" rot="0">
              <a:off x="0" y="0"/>
              <a:ext cx="812800" cy="2066395"/>
            </a:xfrm>
            <a:custGeom>
              <a:avLst/>
              <a:gdLst/>
              <a:ahLst/>
              <a:cxnLst/>
              <a:rect r="r" b="b" t="t" l="l"/>
              <a:pathLst>
                <a:path h="2066395" w="812800">
                  <a:moveTo>
                    <a:pt x="0" y="0"/>
                  </a:moveTo>
                  <a:lnTo>
                    <a:pt x="812800" y="0"/>
                  </a:lnTo>
                  <a:lnTo>
                    <a:pt x="812800" y="2066395"/>
                  </a:lnTo>
                  <a:lnTo>
                    <a:pt x="0" y="2066395"/>
                  </a:lnTo>
                  <a:close/>
                </a:path>
              </a:pathLst>
            </a:custGeom>
            <a:solidFill>
              <a:srgbClr val="FFBC00"/>
            </a:solidFill>
          </p:spPr>
        </p:sp>
        <p:sp>
          <p:nvSpPr>
            <p:cNvPr name="TextBox 21" id="21"/>
            <p:cNvSpPr txBox="true"/>
            <p:nvPr/>
          </p:nvSpPr>
          <p:spPr>
            <a:xfrm>
              <a:off x="0" y="-57150"/>
              <a:ext cx="812800" cy="2123545"/>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10892056" y="1931126"/>
            <a:ext cx="6367244" cy="3377849"/>
          </a:xfrm>
          <a:prstGeom prst="rect">
            <a:avLst/>
          </a:prstGeom>
        </p:spPr>
        <p:txBody>
          <a:bodyPr anchor="t" rtlCol="false" tIns="0" lIns="0" bIns="0" rIns="0">
            <a:spAutoFit/>
          </a:bodyPr>
          <a:lstStyle/>
          <a:p>
            <a:pPr algn="r">
              <a:lnSpc>
                <a:spcPts val="12986"/>
              </a:lnSpc>
            </a:pPr>
            <a:r>
              <a:rPr lang="en-US" sz="12986">
                <a:solidFill>
                  <a:srgbClr val="CB6B30"/>
                </a:solidFill>
                <a:latin typeface="League Spartan Bold"/>
              </a:rPr>
              <a:t>THANK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DAF8PuzosBg</dc:identifier>
  <dcterms:modified xsi:type="dcterms:W3CDTF">2011-08-01T06:04:30Z</dcterms:modified>
  <cp:revision>1</cp:revision>
  <dc:title>under the influence ministries</dc:title>
</cp:coreProperties>
</file>