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25" r:id="rId5"/>
    <p:sldId id="263" r:id="rId6"/>
    <p:sldId id="261" r:id="rId7"/>
    <p:sldId id="262" r:id="rId8"/>
    <p:sldId id="260" r:id="rId9"/>
    <p:sldId id="327" r:id="rId10"/>
    <p:sldId id="25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112526-B8B3-4C11-9D57-896F79846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7F29A8-E0AB-4F2F-892F-BB4DC150E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AEF9A-2D01-4ECE-AF4F-9D20A22B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480673-4CD6-4D73-B6F7-66887FEA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AFBBC-45A7-4999-B384-32059B63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96585-2626-444B-8441-B21F38DB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5B7B30-EA6C-48EA-8A50-AC3A5D80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E11BC-D524-4628-BAD7-98ADDD0D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DEE26A-EE14-4352-9473-7F1DA75F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E176E9-CFD0-4396-B030-0063E5B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178B45-2B76-4516-A5CA-091AAA42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A28208-AA96-40F3-BA49-66168201B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FDBD3E-8415-4E45-8BCB-06A6604E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3F0C0-8322-4874-B910-2F4F6B9A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55A240-7DF4-47BA-9C0B-0D2E5478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91480-697B-491C-9EED-4EA31EAD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5DBB06-5F6F-42F0-B779-A521B4213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87B29-654A-4B4D-B16A-D366C32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51C95F-61FF-4112-81B0-9BF5CE8D367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FE539C-CB62-4DC2-8C28-A5456609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DBB87-11F8-45E4-A06C-97FC6536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4EC6C5-95C7-4ECA-B2F1-A52C56BBE6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6DA01A-3204-4657-870C-C285B6C5F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3685" y="365124"/>
            <a:ext cx="24101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3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D94A6-269D-43C5-BB58-2F3AB8CD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BE019-E85D-4244-8BCD-BD8B5B05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7DFBA2-706A-4FD8-AD67-52818F989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2C33AC-B25B-442A-95E6-202B4F9D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51C95F-61FF-4112-81B0-9BF5CE8D367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A09788-E96C-4EE6-9E61-BA3A97F7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30522E-68B6-4EF8-BFBD-C043EF90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4EC6C5-95C7-4ECA-B2F1-A52C56BBE6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F2A254-8ECB-46FE-A9AA-C1572A406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3685" y="365124"/>
            <a:ext cx="24101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72BBC-C6F7-7D4D-9F45-969614F1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62BD788-93CD-804B-AF5C-58F921ECFBE9}"/>
              </a:ext>
            </a:extLst>
          </p:cNvPr>
          <p:cNvSpPr txBox="1">
            <a:spLocks/>
          </p:cNvSpPr>
          <p:nvPr userDrawn="1"/>
        </p:nvSpPr>
        <p:spPr>
          <a:xfrm>
            <a:off x="838200" y="533538"/>
            <a:ext cx="10515600" cy="11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aseline="0" dirty="0"/>
          </a:p>
        </p:txBody>
      </p:sp>
    </p:spTree>
    <p:extLst>
      <p:ext uri="{BB962C8B-B14F-4D97-AF65-F5344CB8AC3E}">
        <p14:creationId xmlns:p14="http://schemas.microsoft.com/office/powerpoint/2010/main" val="349214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2DD45-A6AD-4617-8FC8-1F6715A4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10108-21B3-44D4-85AE-47364310E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B5E503-D265-420F-B923-00730E5D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C0475-28AB-4617-9693-04508F19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DA4DB-E3B7-48DF-B8FC-74D96105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3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67102-00E6-424D-A21F-192DBFBA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7416D6-6E5F-41DA-B0CC-FADE44F72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DA3EDA-AA96-4C15-B7B2-18DAF42A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D3EFE8-B48C-4DA5-8EC6-F4F169E7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C4C1C-2675-4749-8B93-6A036D3D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C52C4-ED25-4840-9F48-6444D68D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DCDD8-1B0C-48B8-BF32-A40774F39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F591F2-9886-40DD-9E9D-25EB8B47D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985E4-09D0-46E0-97A0-D487A61E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6B1FAD-9B0D-48AD-BE05-54715485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5E380E-5624-40E0-9C6D-5B2FCF0F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4DD06-5794-41FB-BEE0-22E0ECA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2C98FD-FD37-478C-AB3E-4EE41309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CCFE1A-0CFF-44EB-9C4B-613552EFD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0799B6-212C-4C53-BF7F-A73BA5DE4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5EF1A9-244D-4CC9-AF80-A5ACDAC68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2366AC-0DD4-4EA7-9CB8-491C3E73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8AAC63-A2D5-4F51-A39F-4E4519C9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2A2775-D13D-45B6-94B4-DF1EC345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1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15CDD-A0DF-428C-B6EB-96AB381D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4507D3-A660-4201-BB5C-B967BF43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20C68F-6D4C-4831-B10B-A0D95B26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C8BF8C-A14F-44CE-AF4D-60A9F033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1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74AC9-D63A-4823-BD33-8697268C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9F367B-D72A-4609-AE89-C62BCF3F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59B1CE-3079-4653-BD5F-6EB5509B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90887-8080-4F57-A12A-EEA6499A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A122A-11F7-4299-8825-590C5018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3EE7E6-043C-4E48-93A0-480D674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BF5378-8445-4D62-BA19-7F490B29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1F0851-3886-4AC4-A225-BCA71709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03735-4850-419B-878F-C4C8C2B9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AFD74-5627-4315-8CA5-F5FB4275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4E2E1F-6C3D-46FA-852F-233666790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A0DDF3-0C52-4D35-8328-647038CFF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1E3A80-7097-45D1-A3C2-2F31C7DA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5D044B-8CE7-4C56-ADDB-5DAE183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14EA97-F0AE-4387-8B30-FCE8712A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3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A68529-2A80-41D6-BB1A-BC4DE72C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ACECA-E47D-4268-8F3C-5CFD6701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65D778-E06A-408F-9938-08F534D20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ABB7-034E-437C-8D6D-2F2C51245BD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B44AE7-A9ED-49A5-9EEA-047E6E42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C1691-30F2-42F3-8FBE-ECB8F899B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3D37-228D-4DEF-8A36-064B88160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94268D-6C5C-4613-9029-54F40A7A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E4E4E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9B3DE8-6B61-4D42-9CBF-3273500C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BB3B27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5BB2CF-6EA9-4BFD-BC47-63B48F7582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43685" y="365124"/>
            <a:ext cx="24101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1DE3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DE3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1DE3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1DE3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1DE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88DD89-F459-4893-B08E-DC98AE1C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002B9FC-156D-4C7E-ABFC-6AA9A595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51373A-B57F-4A21-BB5F-DB90323E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5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CC14B8D-A0D1-40CC-835D-7464B0FDA35A}"/>
              </a:ext>
            </a:extLst>
          </p:cNvPr>
          <p:cNvSpPr/>
          <p:nvPr/>
        </p:nvSpPr>
        <p:spPr>
          <a:xfrm>
            <a:off x="6918702" y="6210945"/>
            <a:ext cx="1503336" cy="37970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502EE32-70CA-4F8A-B267-38F8F314B090}"/>
              </a:ext>
            </a:extLst>
          </p:cNvPr>
          <p:cNvSpPr/>
          <p:nvPr/>
        </p:nvSpPr>
        <p:spPr>
          <a:xfrm>
            <a:off x="6512517" y="6395956"/>
            <a:ext cx="1503336" cy="37970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BE166-A8DB-4A38-943A-3E5CFBA1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261" y="365124"/>
            <a:ext cx="2410114" cy="1325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7712" y="1073888"/>
            <a:ext cx="425302" cy="5209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9384" y="-258711"/>
            <a:ext cx="6524695" cy="73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C4220E-8817-4366-A55B-B66D23F3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49317" cy="68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5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A62795-10CF-4586-8F46-75A1C3DA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68A811-2720-4C04-BD71-DEA60EFC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12"/>
            <a:ext cx="12192000" cy="69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D8398-A64D-4277-94F2-F1A7C8C1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10" y="-2082"/>
            <a:ext cx="12257619" cy="6922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435412-2A62-4D4C-ADBC-244B4FBE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8" y="2126271"/>
            <a:ext cx="9362692" cy="4731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4F48D-6C20-4967-8862-A738CDAF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18" y="1877961"/>
            <a:ext cx="1685925" cy="2857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FBB05D-D007-4D1A-96CE-60FD7686F863}"/>
              </a:ext>
            </a:extLst>
          </p:cNvPr>
          <p:cNvSpPr txBox="1"/>
          <p:nvPr/>
        </p:nvSpPr>
        <p:spPr>
          <a:xfrm>
            <a:off x="711027" y="2311128"/>
            <a:ext cx="11268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Text WIN2018 to 77948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Voter Resource Guide &amp; Pledge to WIN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373E20-DD09-4013-8400-AE9935CF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799" y="5936105"/>
            <a:ext cx="2710201" cy="7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2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D8398-A64D-4277-94F2-F1A7C8C1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10" y="-2082"/>
            <a:ext cx="12257619" cy="6922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435412-2A62-4D4C-ADBC-244B4FBE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8" y="2126271"/>
            <a:ext cx="9362692" cy="4731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4F48D-6C20-4967-8862-A738CDAF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18" y="1877961"/>
            <a:ext cx="1685925" cy="2857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FBB05D-D007-4D1A-96CE-60FD7686F863}"/>
              </a:ext>
            </a:extLst>
          </p:cNvPr>
          <p:cNvSpPr txBox="1"/>
          <p:nvPr/>
        </p:nvSpPr>
        <p:spPr>
          <a:xfrm>
            <a:off x="711027" y="1967254"/>
            <a:ext cx="1126853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 to vote!!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Sign-up to receive updates from COGA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Sign a letter to the editor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Sign an op-ed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Post on social media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Talk to coworkers and friends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Appear in a video testimonial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 Attend a local city, county or statehouse </a:t>
            </a:r>
          </a:p>
          <a:p>
            <a:pPr lvl="0"/>
            <a:r>
              <a:rPr lang="en-US" sz="3200" b="1" dirty="0">
                <a:solidFill>
                  <a:prstClr val="white"/>
                </a:solidFill>
              </a:rPr>
              <a:t>      meeting to show support or testify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373E20-DD09-4013-8400-AE9935CF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501" y="4251569"/>
            <a:ext cx="2751499" cy="24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E29A30-A06C-43AF-BCB8-EF8F6F3D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2060"/>
      </a:dk1>
      <a:lt1>
        <a:sysClr val="window" lastClr="FFFFFF"/>
      </a:lt1>
      <a:dk2>
        <a:srgbClr val="1F3864"/>
      </a:dk2>
      <a:lt2>
        <a:srgbClr val="F2F2F2"/>
      </a:lt2>
      <a:accent1>
        <a:srgbClr val="FFC000"/>
      </a:accent1>
      <a:accent2>
        <a:srgbClr val="FF0000"/>
      </a:accent2>
      <a:accent3>
        <a:srgbClr val="FFFFFF"/>
      </a:accent3>
      <a:accent4>
        <a:srgbClr val="FFC000"/>
      </a:accent4>
      <a:accent5>
        <a:srgbClr val="5B9BD5"/>
      </a:accent5>
      <a:accent6>
        <a:srgbClr val="FF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Nance</dc:creator>
  <cp:lastModifiedBy>Jeremy Jordan</cp:lastModifiedBy>
  <cp:revision>6</cp:revision>
  <dcterms:created xsi:type="dcterms:W3CDTF">2018-09-03T22:49:59Z</dcterms:created>
  <dcterms:modified xsi:type="dcterms:W3CDTF">2018-09-04T15:02:24Z</dcterms:modified>
</cp:coreProperties>
</file>