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9144000"/>
  <p:notesSz cx="6858000" cy="9144000"/>
  <p:embeddedFontLst>
    <p:embeddedFont>
      <p:font typeface="Roboto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3" roundtripDataSignature="AMtx7mhd7NzLsjmv7GH9uEfn3M8VLMzX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11" Type="http://schemas.openxmlformats.org/officeDocument/2006/relationships/slide" Target="slides/slide6.xml"/><Relationship Id="rId22" Type="http://schemas.openxmlformats.org/officeDocument/2006/relationships/font" Target="fonts/Roboto-boldItalic.fntdata"/><Relationship Id="rId10" Type="http://schemas.openxmlformats.org/officeDocument/2006/relationships/slide" Target="slides/slide5.xml"/><Relationship Id="rId21" Type="http://schemas.openxmlformats.org/officeDocument/2006/relationships/font" Target="fonts/Robo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" name="Google Shape;16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eb8ae8b15_0_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7eb8ae8b15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Work Study opportunity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Free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High Tech Equipment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Place to learn </a:t>
            </a:r>
            <a:endParaRPr/>
          </a:p>
        </p:txBody>
      </p:sp>
      <p:sp>
        <p:nvSpPr>
          <p:cNvPr id="230" name="Google Shape;230;g7eb8ae8b15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7" name="Google Shape;247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7e427089bf_0_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g7e427089bf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5" name="Google Shape;255;g7e427089bf_0_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" name="Google Shape;175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e427089bf_0_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7e427089bf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g7e427089bf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2" name="Google Shape;192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e427089bf_0_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7e427089bf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g7e427089bf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6" name="Google Shape;206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" name="Google Shape;213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e427089bf_0_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g7e427089bf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1" name="Google Shape;221;g7e427089bf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0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1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1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1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1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2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" type="body"/>
          </p:nvPr>
        </p:nvSpPr>
        <p:spPr>
          <a:xfrm rot="5400000">
            <a:off x="604044" y="389732"/>
            <a:ext cx="5811838" cy="576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2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2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22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3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9" name="Google Shape;99;p33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3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4"/>
          <p:cNvSpPr txBox="1"/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4"/>
          <p:cNvSpPr txBox="1"/>
          <p:nvPr>
            <p:ph idx="1" type="body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34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4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5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5"/>
          <p:cNvSpPr txBox="1"/>
          <p:nvPr>
            <p:ph idx="1" type="body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35"/>
          <p:cNvSpPr txBox="1"/>
          <p:nvPr>
            <p:ph idx="2" type="body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35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5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/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6"/>
          <p:cNvSpPr txBox="1"/>
          <p:nvPr>
            <p:ph idx="1" type="body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36"/>
          <p:cNvSpPr txBox="1"/>
          <p:nvPr>
            <p:ph idx="2" type="body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36"/>
          <p:cNvSpPr txBox="1"/>
          <p:nvPr>
            <p:ph idx="3" type="body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36"/>
          <p:cNvSpPr txBox="1"/>
          <p:nvPr>
            <p:ph idx="4" type="body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36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36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3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7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7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7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3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8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38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9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39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39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39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9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3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0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40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Google Shape;143;p40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40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40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4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1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41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41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41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4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2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42"/>
          <p:cNvSpPr txBox="1"/>
          <p:nvPr>
            <p:ph idx="1" type="body"/>
          </p:nvPr>
        </p:nvSpPr>
        <p:spPr>
          <a:xfrm rot="5400000">
            <a:off x="604044" y="389732"/>
            <a:ext cx="5811838" cy="576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42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42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4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 txBox="1"/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4"/>
          <p:cNvSpPr txBox="1"/>
          <p:nvPr>
            <p:ph idx="1" type="body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24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4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5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5"/>
          <p:cNvSpPr txBox="1"/>
          <p:nvPr>
            <p:ph idx="1" type="body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25"/>
          <p:cNvSpPr txBox="1"/>
          <p:nvPr>
            <p:ph idx="2" type="body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5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6"/>
          <p:cNvSpPr txBox="1"/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6"/>
          <p:cNvSpPr txBox="1"/>
          <p:nvPr>
            <p:ph idx="1" type="body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6"/>
          <p:cNvSpPr txBox="1"/>
          <p:nvPr>
            <p:ph idx="2" type="body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6"/>
          <p:cNvSpPr txBox="1"/>
          <p:nvPr>
            <p:ph idx="3" type="body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6"/>
          <p:cNvSpPr txBox="1"/>
          <p:nvPr>
            <p:ph idx="4" type="body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6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7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7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7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8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8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9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" name="Google Shape;59;p29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29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9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0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0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30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30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0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2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21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21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2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p21"/>
          <p:cNvSpPr txBox="1"/>
          <p:nvPr/>
        </p:nvSpPr>
        <p:spPr>
          <a:xfrm>
            <a:off x="6951997" y="65087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2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mailto:amy.mcfarland@aims.edu" TargetMode="External"/><Relationship Id="rId4" Type="http://schemas.openxmlformats.org/officeDocument/2006/relationships/hyperlink" Target="mailto:amy.mcfarland@aims.edu" TargetMode="External"/><Relationship Id="rId5" Type="http://schemas.openxmlformats.org/officeDocument/2006/relationships/hyperlink" Target="mailto:megan.blaser@aims.edu" TargetMode="External"/><Relationship Id="rId6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youtube.com/watch?v=IZGWkCR7T6E" TargetMode="External"/><Relationship Id="rId4" Type="http://schemas.openxmlformats.org/officeDocument/2006/relationships/hyperlink" Target="https://www.youtube.com/watch?v=7hb-9eUpfbQ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youtube.com/watch?time_continue=3&amp;v=iMOpqdhygcc&amp;feature=emb_logo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"/>
          <p:cNvSpPr txBox="1"/>
          <p:nvPr/>
        </p:nvSpPr>
        <p:spPr>
          <a:xfrm>
            <a:off x="83175" y="2455375"/>
            <a:ext cx="4270500" cy="28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About </a:t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Industrial Technology and </a:t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Oil and Gas </a:t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Aims </a:t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180975" y="5566626"/>
            <a:ext cx="3995700" cy="9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</a:rPr>
              <a:t>Amy McFarland,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Chair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7eb8ae8b15_0_1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Community Lab</a:t>
            </a:r>
            <a:endParaRPr/>
          </a:p>
        </p:txBody>
      </p:sp>
      <p:sp>
        <p:nvSpPr>
          <p:cNvPr id="233" name="Google Shape;233;g7eb8ae8b15_0_1"/>
          <p:cNvSpPr txBox="1"/>
          <p:nvPr>
            <p:ph idx="1" type="body"/>
          </p:nvPr>
        </p:nvSpPr>
        <p:spPr>
          <a:xfrm>
            <a:off x="56600" y="1825625"/>
            <a:ext cx="5122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800"/>
              <a:t>As a Community Lab our MISSION is to support academics as a space for hands-on, collaborative learning and to help our neighbors bring their ideas to reality.  Even when a MakerSpace might not seem like a natural fit we help generate ideas and remove obstacles to discovery.  We maintain a space where people can explore, expand, and discover elements of design, small-scale fabrication, electronics, craft work, and the fusing of seemingly-unrelated ideas.</a:t>
            </a:r>
            <a:r>
              <a:rPr lang="en-US"/>
              <a:t> </a:t>
            </a:r>
            <a:endParaRPr/>
          </a:p>
        </p:txBody>
      </p:sp>
      <p:pic>
        <p:nvPicPr>
          <p:cNvPr id="234" name="Google Shape;234;g7eb8ae8b15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6084" y="1992709"/>
            <a:ext cx="3750350" cy="375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Faculty &amp; Staff </a:t>
            </a:r>
            <a:endParaRPr/>
          </a:p>
        </p:txBody>
      </p:sp>
      <p:sp>
        <p:nvSpPr>
          <p:cNvPr id="241" name="Google Shape;241;p17"/>
          <p:cNvSpPr txBox="1"/>
          <p:nvPr>
            <p:ph idx="1" type="body"/>
          </p:nvPr>
        </p:nvSpPr>
        <p:spPr>
          <a:xfrm>
            <a:off x="628650" y="1529057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960" u="sng"/>
              <a:t>Faculty:</a:t>
            </a:r>
            <a:endParaRPr sz="1960" u="sng"/>
          </a:p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960"/>
          </a:p>
          <a:p>
            <a:pPr indent="-228600" lvl="0" marL="22860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lang="en-US" sz="1960"/>
              <a:t>Amy McFarland</a:t>
            </a:r>
            <a:endParaRPr/>
          </a:p>
          <a:p>
            <a:pPr indent="-228600" lvl="1" marL="685800" rtl="0" algn="l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en-US" sz="1679"/>
              <a:t>Department Chair</a:t>
            </a:r>
            <a:endParaRPr sz="1679"/>
          </a:p>
          <a:p>
            <a:pPr indent="-228600" lvl="0" marL="228600" rtl="0" algn="l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lang="en-US" sz="1960"/>
              <a:t>Lee McMains</a:t>
            </a:r>
            <a:endParaRPr sz="1960"/>
          </a:p>
          <a:p>
            <a:pPr indent="-353060" lvl="0" marL="457200" rtl="0" algn="l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SzPts val="1960"/>
              <a:buChar char="•"/>
            </a:pPr>
            <a:r>
              <a:rPr lang="en-US" sz="1679"/>
              <a:t>Full-time Faculty</a:t>
            </a:r>
            <a:endParaRPr sz="1679"/>
          </a:p>
          <a:p>
            <a:pPr indent="-228600" lvl="0" marL="228600" rtl="0" algn="l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lang="en-US" sz="1960"/>
              <a:t>Chris Schaumberg </a:t>
            </a:r>
            <a:endParaRPr/>
          </a:p>
          <a:p>
            <a:pPr indent="-228600" lvl="1" marL="685800" rtl="0" algn="l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SzPts val="1679"/>
              <a:buChar char="•"/>
            </a:pPr>
            <a:r>
              <a:rPr lang="en-US" sz="1679"/>
              <a:t>Part-time Faculty</a:t>
            </a:r>
            <a:endParaRPr sz="1679"/>
          </a:p>
          <a:p>
            <a:pPr indent="-228600" lvl="0" marL="228600" rtl="0" algn="l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lang="en-US" sz="1960"/>
              <a:t>Jerry Edsall </a:t>
            </a:r>
            <a:endParaRPr/>
          </a:p>
          <a:p>
            <a:pPr indent="-228600" lvl="1" marL="685800" rtl="0" algn="l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en-US" sz="1679"/>
              <a:t>Part-time Faculty</a:t>
            </a:r>
            <a:endParaRPr/>
          </a:p>
          <a:p>
            <a:pPr indent="0" lvl="0" marL="0" rtl="0" algn="l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960"/>
          </a:p>
          <a:p>
            <a:pPr indent="0" lvl="0" marL="0" rtl="0" algn="l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960" u="sng"/>
              <a:t>Staff:</a:t>
            </a:r>
            <a:endParaRPr sz="1960" u="sng"/>
          </a:p>
          <a:p>
            <a:pPr indent="-228600" lvl="0" marL="228600" rtl="0" algn="l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lang="en-US" sz="1960"/>
              <a:t>Bill Bennett</a:t>
            </a:r>
            <a:endParaRPr/>
          </a:p>
          <a:p>
            <a:pPr indent="-228600" lvl="1" marL="685800" rtl="0" algn="l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en-US" sz="1679"/>
              <a:t>Lab Coordinator</a:t>
            </a:r>
            <a:endParaRPr/>
          </a:p>
          <a:p>
            <a:pPr indent="-228600" lvl="0" marL="228600" rtl="0" algn="l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lang="en-US" sz="1960"/>
              <a:t>Megan Blaser</a:t>
            </a:r>
            <a:endParaRPr sz="1960"/>
          </a:p>
          <a:p>
            <a:pPr indent="-228600" lvl="1" marL="685800" rtl="0" algn="l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en-US" sz="1679"/>
              <a:t>Program Coordinator </a:t>
            </a:r>
            <a:endParaRPr/>
          </a:p>
          <a:p>
            <a:pPr indent="0" lvl="1" marL="457200" rtl="0" algn="l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</a:pPr>
            <a:r>
              <a:t/>
            </a:r>
            <a:endParaRPr sz="1679"/>
          </a:p>
        </p:txBody>
      </p:sp>
      <p:pic>
        <p:nvPicPr>
          <p:cNvPr id="242" name="Google Shape;24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5325" y="1453125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9813" y="2596475"/>
            <a:ext cx="2143125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"/>
          <p:cNvSpPr txBox="1"/>
          <p:nvPr/>
        </p:nvSpPr>
        <p:spPr>
          <a:xfrm>
            <a:off x="-1295400" y="2683217"/>
            <a:ext cx="68580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Questions</a:t>
            </a: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8"/>
          <p:cNvSpPr txBox="1"/>
          <p:nvPr/>
        </p:nvSpPr>
        <p:spPr>
          <a:xfrm>
            <a:off x="62350" y="3514500"/>
            <a:ext cx="6411000" cy="29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</a:rPr>
              <a:t>Amy McFarland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Chair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1800" u="sng">
                <a:solidFill>
                  <a:schemeClr val="hlink"/>
                </a:solidFill>
                <a:hlinkClick r:id="rId3"/>
              </a:rPr>
              <a:t>amy.mcfarland</a:t>
            </a:r>
            <a:r>
              <a:rPr b="1" i="0" lang="en-US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@aims.edu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</a:rPr>
              <a:t>303-718-5911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Megan Blaser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 Coordinator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megan.blaser@aims.edu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970-378-3746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42225" y="4806250"/>
            <a:ext cx="3267449" cy="183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e427089bf_0_36"/>
          <p:cNvSpPr txBox="1"/>
          <p:nvPr/>
        </p:nvSpPr>
        <p:spPr>
          <a:xfrm>
            <a:off x="273575" y="273575"/>
            <a:ext cx="5075100" cy="3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Paper Circuits- </a:t>
            </a:r>
            <a:r>
              <a:rPr b="0" i="0" lang="en-US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https://www.youtube.com/watch?v=IZGWkCR7T6E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https://www.youtube.com/watch?v=7hb-9eUpfbQ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Team Building - Systems activity -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Aims Community College </a:t>
            </a:r>
            <a:endParaRPr/>
          </a:p>
        </p:txBody>
      </p:sp>
      <p:sp>
        <p:nvSpPr>
          <p:cNvPr id="171" name="Google Shape;171;p2"/>
          <p:cNvSpPr txBox="1"/>
          <p:nvPr>
            <p:ph idx="1" type="body"/>
          </p:nvPr>
        </p:nvSpPr>
        <p:spPr>
          <a:xfrm>
            <a:off x="628650" y="1825625"/>
            <a:ext cx="66865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Located in Greeley, Colorado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Three satellite campuses: Windsor, Loveland and Fort Lupton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More than 200 degree programs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Affordable tuition (about $67 per credit hour for in-district students)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Day and evening classes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Online options </a:t>
            </a:r>
            <a:endParaRPr/>
          </a:p>
        </p:txBody>
      </p:sp>
      <p:pic>
        <p:nvPicPr>
          <p:cNvPr id="172" name="Google Shape;17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8712" y="439267"/>
            <a:ext cx="956638" cy="5241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Arial"/>
              <a:buNone/>
            </a:pPr>
            <a:r>
              <a:rPr lang="en-US" sz="3959"/>
              <a:t>Aims Community College: Industrial Technology</a:t>
            </a:r>
            <a:endParaRPr/>
          </a:p>
        </p:txBody>
      </p:sp>
      <p:sp>
        <p:nvSpPr>
          <p:cNvPr id="178" name="Google Shape;178;p4"/>
          <p:cNvSpPr txBox="1"/>
          <p:nvPr>
            <p:ph idx="1" type="body"/>
          </p:nvPr>
        </p:nvSpPr>
        <p:spPr>
          <a:xfrm>
            <a:off x="296562" y="2078803"/>
            <a:ext cx="557219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Associate of Applied Science Degrees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Industrial Technology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Certificates </a:t>
            </a:r>
            <a:endParaRPr/>
          </a:p>
          <a:p>
            <a:pPr indent="-1905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Advance Automation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en-US" sz="2400"/>
              <a:t>Advanced Maintenance</a:t>
            </a:r>
            <a:r>
              <a:rPr lang="en-US"/>
              <a:t> </a:t>
            </a:r>
            <a:endParaRPr/>
          </a:p>
        </p:txBody>
      </p:sp>
      <p:pic>
        <p:nvPicPr>
          <p:cNvPr id="179" name="Google Shape;17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4526" y="1134125"/>
            <a:ext cx="2653180" cy="353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9077" y="3354725"/>
            <a:ext cx="2431051" cy="324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e427089bf_0_7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959"/>
              <a:t>Aims Community College: </a:t>
            </a:r>
            <a:endParaRPr sz="3959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Arial"/>
              <a:buNone/>
            </a:pPr>
            <a:r>
              <a:rPr lang="en-US" sz="3959"/>
              <a:t>Oil &amp; Gas</a:t>
            </a:r>
            <a:endParaRPr/>
          </a:p>
        </p:txBody>
      </p:sp>
      <p:sp>
        <p:nvSpPr>
          <p:cNvPr id="187" name="Google Shape;187;g7e427089bf_0_7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Associate of Applied Science Degree 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Oil and Gas Technologies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Certificates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Introduction to Oil and Gas Technologies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Oil and Gas Production Technologies</a:t>
            </a:r>
            <a:endParaRPr/>
          </a:p>
        </p:txBody>
      </p:sp>
      <p:pic>
        <p:nvPicPr>
          <p:cNvPr id="188" name="Google Shape;188;g7e427089bf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725" y="3874226"/>
            <a:ext cx="3785426" cy="2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7e427089bf_0_7"/>
          <p:cNvSpPr txBox="1"/>
          <p:nvPr/>
        </p:nvSpPr>
        <p:spPr>
          <a:xfrm>
            <a:off x="4600650" y="3742175"/>
            <a:ext cx="3914700" cy="19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US" sz="1450" u="none" cap="none" strike="noStrike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“I was going to go straight into the oil field when I found out about the program at Aims. I saw it as an opportunity to get a degree in something I wanted to do. The technology and equipment that was available helped simulate real life things that could happen, and having instructors that had actual experience in the field was beneficial.”</a:t>
            </a:r>
            <a:endParaRPr b="0" i="1" sz="1450" u="none" cap="none" strike="noStrike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1" lang="en-US" sz="1450" u="none" cap="none" strike="noStrike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- Derek, Aims Oil &amp; Gas graduate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Arial"/>
              <a:buNone/>
            </a:pPr>
            <a:r>
              <a:rPr lang="en-US" sz="3563"/>
              <a:t>Aims Community College: Agricultural Sciences and Technology </a:t>
            </a:r>
            <a:endParaRPr sz="3959"/>
          </a:p>
        </p:txBody>
      </p:sp>
      <p:sp>
        <p:nvSpPr>
          <p:cNvPr id="195" name="Google Shape;195;p7"/>
          <p:cNvSpPr txBox="1"/>
          <p:nvPr>
            <p:ph idx="1" type="body"/>
          </p:nvPr>
        </p:nvSpPr>
        <p:spPr>
          <a:xfrm>
            <a:off x="296562" y="2078803"/>
            <a:ext cx="557219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Small classes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Hands-on and High Tech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Connected to industry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Internships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Availability of concurrent enrollment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Community Lab/ Work Study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Space Grant Program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96" name="Google Shape;19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1223" y="2235676"/>
            <a:ext cx="3604124" cy="2703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e427089bf_0_30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Career Academy </a:t>
            </a:r>
            <a:endParaRPr/>
          </a:p>
        </p:txBody>
      </p:sp>
      <p:pic>
        <p:nvPicPr>
          <p:cNvPr id="203" name="Google Shape;203;g7e427089bf_0_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9475" y="1469424"/>
            <a:ext cx="3893700" cy="502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 txBox="1"/>
          <p:nvPr>
            <p:ph type="title"/>
          </p:nvPr>
        </p:nvSpPr>
        <p:spPr>
          <a:xfrm>
            <a:off x="457199" y="-22064"/>
            <a:ext cx="650837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Industrial Technology</a:t>
            </a:r>
            <a:endParaRPr/>
          </a:p>
        </p:txBody>
      </p:sp>
      <p:sp>
        <p:nvSpPr>
          <p:cNvPr id="209" name="Google Shape;209;p10"/>
          <p:cNvSpPr txBox="1"/>
          <p:nvPr/>
        </p:nvSpPr>
        <p:spPr>
          <a:xfrm>
            <a:off x="457199" y="861828"/>
            <a:ext cx="7134000" cy="60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Careers in Industrial Technology: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Automation Technician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Manufacturing Technician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Planner/ Buyer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 Analyst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Engineering Technician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Manufacturing Designer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7125" y="1942087"/>
            <a:ext cx="5472601" cy="364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"/>
          <p:cNvSpPr txBox="1"/>
          <p:nvPr>
            <p:ph type="title"/>
          </p:nvPr>
        </p:nvSpPr>
        <p:spPr>
          <a:xfrm>
            <a:off x="457199" y="38445"/>
            <a:ext cx="650837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Oil and Gas </a:t>
            </a:r>
            <a:endParaRPr/>
          </a:p>
        </p:txBody>
      </p:sp>
      <p:pic>
        <p:nvPicPr>
          <p:cNvPr id="216" name="Google Shape;21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4400" y="1867800"/>
            <a:ext cx="4335000" cy="32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1"/>
          <p:cNvSpPr txBox="1"/>
          <p:nvPr/>
        </p:nvSpPr>
        <p:spPr>
          <a:xfrm>
            <a:off x="457200" y="1176650"/>
            <a:ext cx="5863200" cy="5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Careers in Oil and Gas:</a:t>
            </a:r>
            <a:endParaRPr b="0" i="0" sz="16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Roboto"/>
              <a:buChar char="●"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Energy Trader</a:t>
            </a:r>
            <a:endParaRPr b="0" i="0" sz="1800" u="none" cap="none" strike="noStrike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Roboto"/>
              <a:buChar char="●"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Engineering Manager</a:t>
            </a:r>
            <a:endParaRPr b="0" i="0" sz="1800" u="none" cap="none" strike="noStrike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Roboto"/>
              <a:buChar char="●"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Environmental Advisor</a:t>
            </a:r>
            <a:endParaRPr b="0" i="0" sz="1800" u="none" cap="none" strike="noStrike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Roboto"/>
              <a:buChar char="●"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Facility Operations and Maintenance Manager</a:t>
            </a:r>
            <a:endParaRPr b="0" i="0" sz="1800" u="none" cap="none" strike="noStrike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Roboto"/>
              <a:buChar char="●"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Engineer</a:t>
            </a:r>
            <a:endParaRPr b="0" i="0" sz="1800" u="none" cap="none" strike="noStrike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Roboto"/>
              <a:buChar char="●"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Field Worker</a:t>
            </a:r>
            <a:endParaRPr b="0" i="0" sz="1800" u="none" cap="none" strike="noStrike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Roboto"/>
              <a:buChar char="●"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Geoscience Professional</a:t>
            </a:r>
            <a:endParaRPr b="0" i="0" sz="1800" u="none" cap="none" strike="noStrike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Roboto"/>
              <a:buChar char="●"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Civil and Structural Engineering Technologist</a:t>
            </a:r>
            <a:endParaRPr b="0" i="0" sz="1800" u="none" cap="none" strike="noStrike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Roboto"/>
              <a:buChar char="●"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Drafting Technologist</a:t>
            </a:r>
            <a:endParaRPr b="0" i="0" sz="1800" u="none" cap="none" strike="noStrike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Roboto"/>
              <a:buChar char="●"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Energy Policy</a:t>
            </a:r>
            <a:endParaRPr b="0" i="0" sz="1800" u="none" cap="none" strike="noStrike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e427089bf_0_13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959"/>
              <a:t>Aims Community College: </a:t>
            </a:r>
            <a:endParaRPr sz="3959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Arial"/>
              <a:buNone/>
            </a:pPr>
            <a:r>
              <a:rPr lang="en-US" sz="3959"/>
              <a:t>Space Grant Program</a:t>
            </a:r>
            <a:endParaRPr/>
          </a:p>
        </p:txBody>
      </p:sp>
      <p:sp>
        <p:nvSpPr>
          <p:cNvPr id="224" name="Google Shape;224;g7e427089bf_0_13"/>
          <p:cNvSpPr txBox="1"/>
          <p:nvPr>
            <p:ph idx="1" type="body"/>
          </p:nvPr>
        </p:nvSpPr>
        <p:spPr>
          <a:xfrm>
            <a:off x="506025" y="1816175"/>
            <a:ext cx="76821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Space Grant Program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EGG 151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i="1" lang="en-US" sz="1450">
                <a:solidFill>
                  <a:srgbClr val="666666"/>
                </a:solidFill>
              </a:rPr>
              <a:t>“We are taking responsibility of groundbreaking experiments for the present and for our future”</a:t>
            </a:r>
            <a:endParaRPr i="1" sz="1450">
              <a:solidFill>
                <a:srgbClr val="666666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i="1" lang="en-US" sz="1450">
                <a:solidFill>
                  <a:srgbClr val="666666"/>
                </a:solidFill>
              </a:rPr>
              <a:t>– Tia Nuanez, Aims EGG 151 student</a:t>
            </a:r>
            <a:endParaRPr i="1" sz="145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u="sng">
                <a:solidFill>
                  <a:schemeClr val="hlink"/>
                </a:solidFill>
                <a:hlinkClick r:id="rId3"/>
              </a:rPr>
              <a:t>https://www.youtube.com/watch?time_continue=3&amp;v=iMOpqdhygcc&amp;feature=emb_logo</a:t>
            </a:r>
            <a:endParaRPr i="1" sz="1450">
              <a:solidFill>
                <a:srgbClr val="666666"/>
              </a:solidFill>
            </a:endParaRPr>
          </a:p>
        </p:txBody>
      </p:sp>
      <p:pic>
        <p:nvPicPr>
          <p:cNvPr id="225" name="Google Shape;225;g7e427089bf_0_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613" y="4298450"/>
            <a:ext cx="4188776" cy="209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7e427089bf_0_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40769" y="3770318"/>
            <a:ext cx="2097206" cy="1329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Custom Design">
  <a:themeElements>
    <a:clrScheme name="Aims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25D6D"/>
      </a:accent1>
      <a:accent2>
        <a:srgbClr val="EF4423"/>
      </a:accent2>
      <a:accent3>
        <a:srgbClr val="5E9CB0"/>
      </a:accent3>
      <a:accent4>
        <a:srgbClr val="FFDE17"/>
      </a:accent4>
      <a:accent5>
        <a:srgbClr val="4472C4"/>
      </a:accent5>
      <a:accent6>
        <a:srgbClr val="AA967B"/>
      </a:accent6>
      <a:hlink>
        <a:srgbClr val="6B3255"/>
      </a:hlink>
      <a:folHlink>
        <a:srgbClr val="86CEB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2015-12-01T21:55:05Z</dcterms:created>
  <dc:creator>Microsoft Office User</dc:creator>
</cp:coreProperties>
</file>