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39"/>
  </p:notesMasterIdLst>
  <p:handoutMasterIdLst>
    <p:handoutMasterId r:id="rId40"/>
  </p:handoutMasterIdLst>
  <p:sldIdLst>
    <p:sldId id="256" r:id="rId2"/>
    <p:sldId id="286" r:id="rId3"/>
    <p:sldId id="292" r:id="rId4"/>
    <p:sldId id="257" r:id="rId5"/>
    <p:sldId id="271" r:id="rId6"/>
    <p:sldId id="267" r:id="rId7"/>
    <p:sldId id="258" r:id="rId8"/>
    <p:sldId id="294" r:id="rId9"/>
    <p:sldId id="298" r:id="rId10"/>
    <p:sldId id="260" r:id="rId11"/>
    <p:sldId id="269" r:id="rId12"/>
    <p:sldId id="268" r:id="rId13"/>
    <p:sldId id="276" r:id="rId14"/>
    <p:sldId id="297" r:id="rId15"/>
    <p:sldId id="277" r:id="rId16"/>
    <p:sldId id="278" r:id="rId17"/>
    <p:sldId id="279" r:id="rId18"/>
    <p:sldId id="280" r:id="rId19"/>
    <p:sldId id="296" r:id="rId20"/>
    <p:sldId id="261" r:id="rId21"/>
    <p:sldId id="273" r:id="rId22"/>
    <p:sldId id="262" r:id="rId23"/>
    <p:sldId id="300" r:id="rId24"/>
    <p:sldId id="288" r:id="rId25"/>
    <p:sldId id="264" r:id="rId26"/>
    <p:sldId id="291" r:id="rId27"/>
    <p:sldId id="293" r:id="rId28"/>
    <p:sldId id="265" r:id="rId29"/>
    <p:sldId id="259" r:id="rId30"/>
    <p:sldId id="281" r:id="rId31"/>
    <p:sldId id="301" r:id="rId32"/>
    <p:sldId id="302" r:id="rId33"/>
    <p:sldId id="289" r:id="rId34"/>
    <p:sldId id="290" r:id="rId35"/>
    <p:sldId id="282" r:id="rId36"/>
    <p:sldId id="299" r:id="rId37"/>
    <p:sldId id="283" r:id="rId38"/>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3E"/>
    <a:srgbClr val="000204"/>
    <a:srgbClr val="0B192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p:scale>
          <a:sx n="65" d="100"/>
          <a:sy n="65" d="100"/>
        </p:scale>
        <p:origin x="32" y="80"/>
      </p:cViewPr>
      <p:guideLst/>
    </p:cSldViewPr>
  </p:slideViewPr>
  <p:outlineViewPr>
    <p:cViewPr>
      <p:scale>
        <a:sx n="33" d="100"/>
        <a:sy n="33" d="100"/>
      </p:scale>
      <p:origin x="0" y="-6762"/>
    </p:cViewPr>
  </p:outlineViewPr>
  <p:notesTextViewPr>
    <p:cViewPr>
      <p:scale>
        <a:sx n="1" d="1"/>
        <a:sy n="1" d="1"/>
      </p:scale>
      <p:origin x="0" y="0"/>
    </p:cViewPr>
  </p:notesTextViewPr>
  <p:sorterViewPr>
    <p:cViewPr>
      <p:scale>
        <a:sx n="100" d="100"/>
        <a:sy n="100" d="100"/>
      </p:scale>
      <p:origin x="0" y="-6054"/>
    </p:cViewPr>
  </p:sorterViewPr>
  <p:notesViewPr>
    <p:cSldViewPr snapToGrid="0">
      <p:cViewPr varScale="1">
        <p:scale>
          <a:sx n="56" d="100"/>
          <a:sy n="56" d="100"/>
        </p:scale>
        <p:origin x="199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7.xml.rels><?xml version="1.0" encoding="UTF-8" standalone="yes"?>
<Relationships xmlns="http://schemas.openxmlformats.org/package/2006/relationships"><Relationship Id="rId1" Type="http://schemas.openxmlformats.org/officeDocument/2006/relationships/hyperlink" Target="https://area4handbells.weebly.com/chime-loan-program.html"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7.xml.rels><?xml version="1.0" encoding="UTF-8" standalone="yes"?>
<Relationships xmlns="http://schemas.openxmlformats.org/package/2006/relationships"><Relationship Id="rId1" Type="http://schemas.openxmlformats.org/officeDocument/2006/relationships/hyperlink" Target="https://area4handbells.weebly.com/chime-loan-program.html"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C5DA56-2944-4886-83A0-4B154D0F0BCF}"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44309EAA-99B1-442C-B4B8-641E91B09092}">
      <dgm:prSet custT="1"/>
      <dgm:spPr/>
      <dgm:t>
        <a:bodyPr/>
        <a:lstStyle/>
        <a:p>
          <a:r>
            <a:rPr lang="en-US" sz="3200" dirty="0">
              <a:latin typeface="Calibri" panose="020F0502020204030204" pitchFamily="34" charset="0"/>
              <a:cs typeface="Calibri" panose="020F0502020204030204" pitchFamily="34" charset="0"/>
            </a:rPr>
            <a:t>This PowerPoint Presentation should take several days to complete in a music classroom.  </a:t>
          </a:r>
        </a:p>
      </dgm:t>
    </dgm:pt>
    <dgm:pt modelId="{E70336DA-D802-4BB2-A825-73E85914E0D1}" type="parTrans" cxnId="{2933F975-2521-414F-8658-756610ED1537}">
      <dgm:prSet/>
      <dgm:spPr/>
      <dgm:t>
        <a:bodyPr/>
        <a:lstStyle/>
        <a:p>
          <a:endParaRPr lang="en-US"/>
        </a:p>
      </dgm:t>
    </dgm:pt>
    <dgm:pt modelId="{71A59EAE-633C-4A6D-A225-B585CC8AB4E9}" type="sibTrans" cxnId="{2933F975-2521-414F-8658-756610ED1537}">
      <dgm:prSet/>
      <dgm:spPr/>
      <dgm:t>
        <a:bodyPr/>
        <a:lstStyle/>
        <a:p>
          <a:endParaRPr lang="en-US"/>
        </a:p>
      </dgm:t>
    </dgm:pt>
    <dgm:pt modelId="{A8A75A9E-D555-41A1-A32C-85F15FA46218}">
      <dgm:prSet custT="1"/>
      <dgm:spPr/>
      <dgm:t>
        <a:bodyPr/>
        <a:lstStyle/>
        <a:p>
          <a:endParaRPr lang="en-US" sz="3200" dirty="0">
            <a:latin typeface="Calibri" panose="020F0502020204030204" pitchFamily="34" charset="0"/>
            <a:cs typeface="Calibri" panose="020F0502020204030204" pitchFamily="34" charset="0"/>
          </a:endParaRPr>
        </a:p>
      </dgm:t>
    </dgm:pt>
    <dgm:pt modelId="{A7E93312-91E0-4CF2-B26A-ED0DB1DAA584}" type="parTrans" cxnId="{FF62A9B6-5099-4BB5-BE1E-4F317293DA1A}">
      <dgm:prSet/>
      <dgm:spPr/>
      <dgm:t>
        <a:bodyPr/>
        <a:lstStyle/>
        <a:p>
          <a:endParaRPr lang="en-US"/>
        </a:p>
      </dgm:t>
    </dgm:pt>
    <dgm:pt modelId="{9A22BB28-6A7C-43E3-8764-5AFA142902CB}" type="sibTrans" cxnId="{FF62A9B6-5099-4BB5-BE1E-4F317293DA1A}">
      <dgm:prSet/>
      <dgm:spPr/>
      <dgm:t>
        <a:bodyPr/>
        <a:lstStyle/>
        <a:p>
          <a:endParaRPr lang="en-US"/>
        </a:p>
      </dgm:t>
    </dgm:pt>
    <dgm:pt modelId="{2700D0D9-BBC6-41CA-8E8E-D20B6AA75EF0}">
      <dgm:prSet custT="1"/>
      <dgm:spPr/>
      <dgm:t>
        <a:bodyPr/>
        <a:lstStyle/>
        <a:p>
          <a:endParaRPr lang="en-US" sz="3200" dirty="0">
            <a:latin typeface="Calibri" panose="020F0502020204030204" pitchFamily="34" charset="0"/>
            <a:cs typeface="Calibri" panose="020F0502020204030204" pitchFamily="34" charset="0"/>
          </a:endParaRPr>
        </a:p>
      </dgm:t>
    </dgm:pt>
    <dgm:pt modelId="{C8D51601-9029-41D9-B610-77EB27FE0163}" type="parTrans" cxnId="{CF114395-1B63-4B07-B7D4-338304B30F24}">
      <dgm:prSet/>
      <dgm:spPr/>
      <dgm:t>
        <a:bodyPr/>
        <a:lstStyle/>
        <a:p>
          <a:endParaRPr lang="en-US"/>
        </a:p>
      </dgm:t>
    </dgm:pt>
    <dgm:pt modelId="{151F5B6E-4AA6-46E6-8E51-026C3AC8F347}" type="sibTrans" cxnId="{CF114395-1B63-4B07-B7D4-338304B30F24}">
      <dgm:prSet/>
      <dgm:spPr/>
      <dgm:t>
        <a:bodyPr/>
        <a:lstStyle/>
        <a:p>
          <a:endParaRPr lang="en-US"/>
        </a:p>
      </dgm:t>
    </dgm:pt>
    <dgm:pt modelId="{C5C11760-0510-4794-B495-EFB6371AEFCB}">
      <dgm:prSet custT="1"/>
      <dgm:spPr/>
      <dgm:t>
        <a:bodyPr/>
        <a:lstStyle/>
        <a:p>
          <a:r>
            <a:rPr lang="en-US" sz="32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want to skip some slides or modify the presentation for use with your students</a:t>
          </a:r>
          <a:endParaRPr lang="en-US" sz="3200" b="0" dirty="0"/>
        </a:p>
      </dgm:t>
    </dgm:pt>
    <dgm:pt modelId="{8C0AAD6E-39C0-4BE2-90EB-2470E68C216A}" type="parTrans" cxnId="{7F459E9E-4B38-43A1-BDDC-1BA5A5CAC1B4}">
      <dgm:prSet/>
      <dgm:spPr/>
      <dgm:t>
        <a:bodyPr/>
        <a:lstStyle/>
        <a:p>
          <a:endParaRPr lang="en-US"/>
        </a:p>
      </dgm:t>
    </dgm:pt>
    <dgm:pt modelId="{065984B8-0167-4863-A462-4DFAAED2FC54}" type="sibTrans" cxnId="{7F459E9E-4B38-43A1-BDDC-1BA5A5CAC1B4}">
      <dgm:prSet/>
      <dgm:spPr/>
      <dgm:t>
        <a:bodyPr/>
        <a:lstStyle/>
        <a:p>
          <a:endParaRPr lang="en-US"/>
        </a:p>
      </dgm:t>
    </dgm:pt>
    <dgm:pt modelId="{75B4581D-01EF-4FCE-A5AE-F43C9EC956FE}" type="pres">
      <dgm:prSet presAssocID="{75C5DA56-2944-4886-83A0-4B154D0F0BCF}" presName="vert0" presStyleCnt="0">
        <dgm:presLayoutVars>
          <dgm:dir/>
          <dgm:animOne val="branch"/>
          <dgm:animLvl val="lvl"/>
        </dgm:presLayoutVars>
      </dgm:prSet>
      <dgm:spPr/>
    </dgm:pt>
    <dgm:pt modelId="{6FC38601-CE50-4840-8A93-7AC5BE2F15D5}" type="pres">
      <dgm:prSet presAssocID="{44309EAA-99B1-442C-B4B8-641E91B09092}" presName="thickLine" presStyleLbl="alignNode1" presStyleIdx="0" presStyleCnt="4"/>
      <dgm:spPr/>
    </dgm:pt>
    <dgm:pt modelId="{1706755C-7549-4742-AD45-E3275AA845E9}" type="pres">
      <dgm:prSet presAssocID="{44309EAA-99B1-442C-B4B8-641E91B09092}" presName="horz1" presStyleCnt="0"/>
      <dgm:spPr/>
    </dgm:pt>
    <dgm:pt modelId="{A3F60CB9-2AB2-4DA6-BA3C-1D7F5A92EAC5}" type="pres">
      <dgm:prSet presAssocID="{44309EAA-99B1-442C-B4B8-641E91B09092}" presName="tx1" presStyleLbl="revTx" presStyleIdx="0" presStyleCnt="4"/>
      <dgm:spPr/>
    </dgm:pt>
    <dgm:pt modelId="{3E8C35EA-C66A-4DEE-9798-FFA12720BE96}" type="pres">
      <dgm:prSet presAssocID="{44309EAA-99B1-442C-B4B8-641E91B09092}" presName="vert1" presStyleCnt="0"/>
      <dgm:spPr/>
    </dgm:pt>
    <dgm:pt modelId="{D14D2EDC-6C26-431E-A1C2-E9D626C9209F}" type="pres">
      <dgm:prSet presAssocID="{A8A75A9E-D555-41A1-A32C-85F15FA46218}" presName="thickLine" presStyleLbl="alignNode1" presStyleIdx="1" presStyleCnt="4" custLinFactNeighborX="156" custLinFactNeighborY="58262"/>
      <dgm:spPr/>
    </dgm:pt>
    <dgm:pt modelId="{56916D17-0698-4222-B089-063E485403FD}" type="pres">
      <dgm:prSet presAssocID="{A8A75A9E-D555-41A1-A32C-85F15FA46218}" presName="horz1" presStyleCnt="0"/>
      <dgm:spPr/>
    </dgm:pt>
    <dgm:pt modelId="{7A2AF04A-D4E8-432F-8533-B93DF90BEBAB}" type="pres">
      <dgm:prSet presAssocID="{A8A75A9E-D555-41A1-A32C-85F15FA46218}" presName="tx1" presStyleLbl="revTx" presStyleIdx="1" presStyleCnt="4" custLinFactNeighborY="29530"/>
      <dgm:spPr/>
    </dgm:pt>
    <dgm:pt modelId="{EABC165B-139F-4BF4-A359-96B293B98D26}" type="pres">
      <dgm:prSet presAssocID="{A8A75A9E-D555-41A1-A32C-85F15FA46218}" presName="vert1" presStyleCnt="0"/>
      <dgm:spPr/>
    </dgm:pt>
    <dgm:pt modelId="{C1886177-6E5F-457B-9C50-8153DCA77161}" type="pres">
      <dgm:prSet presAssocID="{2700D0D9-BBC6-41CA-8E8E-D20B6AA75EF0}" presName="thickLine" presStyleLbl="alignNode1" presStyleIdx="2" presStyleCnt="4" custLinFactNeighborY="43896"/>
      <dgm:spPr/>
    </dgm:pt>
    <dgm:pt modelId="{9F9DD1A7-88CD-4147-AA6E-3E96EBB3F5EF}" type="pres">
      <dgm:prSet presAssocID="{2700D0D9-BBC6-41CA-8E8E-D20B6AA75EF0}" presName="horz1" presStyleCnt="0"/>
      <dgm:spPr/>
    </dgm:pt>
    <dgm:pt modelId="{03F6A5EA-5F1E-4A99-985B-7CCA9E6220E8}" type="pres">
      <dgm:prSet presAssocID="{2700D0D9-BBC6-41CA-8E8E-D20B6AA75EF0}" presName="tx1" presStyleLbl="revTx" presStyleIdx="2" presStyleCnt="4"/>
      <dgm:spPr/>
    </dgm:pt>
    <dgm:pt modelId="{8331DACF-6F63-414D-86D9-7630772C9F9F}" type="pres">
      <dgm:prSet presAssocID="{2700D0D9-BBC6-41CA-8E8E-D20B6AA75EF0}" presName="vert1" presStyleCnt="0"/>
      <dgm:spPr/>
    </dgm:pt>
    <dgm:pt modelId="{C6B0353C-7636-4A62-A0F1-BB97EE2F7CE9}" type="pres">
      <dgm:prSet presAssocID="{C5C11760-0510-4794-B495-EFB6371AEFCB}" presName="thickLine" presStyleLbl="alignNode1" presStyleIdx="3" presStyleCnt="4" custLinFactY="100000" custLinFactNeighborX="-1247" custLinFactNeighborY="102239"/>
      <dgm:spPr/>
    </dgm:pt>
    <dgm:pt modelId="{706C2E81-2307-4E93-B901-16DF044FEC65}" type="pres">
      <dgm:prSet presAssocID="{C5C11760-0510-4794-B495-EFB6371AEFCB}" presName="horz1" presStyleCnt="0"/>
      <dgm:spPr/>
    </dgm:pt>
    <dgm:pt modelId="{90C99B6D-7D2A-44A2-B04C-289790550340}" type="pres">
      <dgm:prSet presAssocID="{C5C11760-0510-4794-B495-EFB6371AEFCB}" presName="tx1" presStyleLbl="revTx" presStyleIdx="3" presStyleCnt="4" custLinFactNeighborY="-26337"/>
      <dgm:spPr/>
    </dgm:pt>
    <dgm:pt modelId="{28413FFD-2EAF-46E2-B6B7-D35EE33CF13B}" type="pres">
      <dgm:prSet presAssocID="{C5C11760-0510-4794-B495-EFB6371AEFCB}" presName="vert1" presStyleCnt="0"/>
      <dgm:spPr/>
    </dgm:pt>
  </dgm:ptLst>
  <dgm:cxnLst>
    <dgm:cxn modelId="{B3F92F44-65AB-4A0D-A6D2-1A313760EE3B}" type="presOf" srcId="{44309EAA-99B1-442C-B4B8-641E91B09092}" destId="{A3F60CB9-2AB2-4DA6-BA3C-1D7F5A92EAC5}" srcOrd="0" destOrd="0" presId="urn:microsoft.com/office/officeart/2008/layout/LinedList"/>
    <dgm:cxn modelId="{2933F975-2521-414F-8658-756610ED1537}" srcId="{75C5DA56-2944-4886-83A0-4B154D0F0BCF}" destId="{44309EAA-99B1-442C-B4B8-641E91B09092}" srcOrd="0" destOrd="0" parTransId="{E70336DA-D802-4BB2-A825-73E85914E0D1}" sibTransId="{71A59EAE-633C-4A6D-A225-B585CC8AB4E9}"/>
    <dgm:cxn modelId="{A92C9E91-DB9D-485D-BE4C-A92740369B1E}" type="presOf" srcId="{2700D0D9-BBC6-41CA-8E8E-D20B6AA75EF0}" destId="{03F6A5EA-5F1E-4A99-985B-7CCA9E6220E8}" srcOrd="0" destOrd="0" presId="urn:microsoft.com/office/officeart/2008/layout/LinedList"/>
    <dgm:cxn modelId="{CF114395-1B63-4B07-B7D4-338304B30F24}" srcId="{75C5DA56-2944-4886-83A0-4B154D0F0BCF}" destId="{2700D0D9-BBC6-41CA-8E8E-D20B6AA75EF0}" srcOrd="2" destOrd="0" parTransId="{C8D51601-9029-41D9-B610-77EB27FE0163}" sibTransId="{151F5B6E-4AA6-46E6-8E51-026C3AC8F347}"/>
    <dgm:cxn modelId="{7F459E9E-4B38-43A1-BDDC-1BA5A5CAC1B4}" srcId="{75C5DA56-2944-4886-83A0-4B154D0F0BCF}" destId="{C5C11760-0510-4794-B495-EFB6371AEFCB}" srcOrd="3" destOrd="0" parTransId="{8C0AAD6E-39C0-4BE2-90EB-2470E68C216A}" sibTransId="{065984B8-0167-4863-A462-4DFAAED2FC54}"/>
    <dgm:cxn modelId="{C87A83A2-488D-4CB0-89B1-116D6F4B2BDE}" type="presOf" srcId="{75C5DA56-2944-4886-83A0-4B154D0F0BCF}" destId="{75B4581D-01EF-4FCE-A5AE-F43C9EC956FE}" srcOrd="0" destOrd="0" presId="urn:microsoft.com/office/officeart/2008/layout/LinedList"/>
    <dgm:cxn modelId="{FF62A9B6-5099-4BB5-BE1E-4F317293DA1A}" srcId="{75C5DA56-2944-4886-83A0-4B154D0F0BCF}" destId="{A8A75A9E-D555-41A1-A32C-85F15FA46218}" srcOrd="1" destOrd="0" parTransId="{A7E93312-91E0-4CF2-B26A-ED0DB1DAA584}" sibTransId="{9A22BB28-6A7C-43E3-8764-5AFA142902CB}"/>
    <dgm:cxn modelId="{BD3EC9D7-73D0-4557-BC6B-AD94BBB17FE6}" type="presOf" srcId="{A8A75A9E-D555-41A1-A32C-85F15FA46218}" destId="{7A2AF04A-D4E8-432F-8533-B93DF90BEBAB}" srcOrd="0" destOrd="0" presId="urn:microsoft.com/office/officeart/2008/layout/LinedList"/>
    <dgm:cxn modelId="{DD0626E5-16BE-4A15-985A-04FF9D840007}" type="presOf" srcId="{C5C11760-0510-4794-B495-EFB6371AEFCB}" destId="{90C99B6D-7D2A-44A2-B04C-289790550340}" srcOrd="0" destOrd="0" presId="urn:microsoft.com/office/officeart/2008/layout/LinedList"/>
    <dgm:cxn modelId="{7DA71378-255E-42A6-8109-A5E38A422351}" type="presParOf" srcId="{75B4581D-01EF-4FCE-A5AE-F43C9EC956FE}" destId="{6FC38601-CE50-4840-8A93-7AC5BE2F15D5}" srcOrd="0" destOrd="0" presId="urn:microsoft.com/office/officeart/2008/layout/LinedList"/>
    <dgm:cxn modelId="{2E5AD08F-2C4F-432D-ADDB-3F8248B4B887}" type="presParOf" srcId="{75B4581D-01EF-4FCE-A5AE-F43C9EC956FE}" destId="{1706755C-7549-4742-AD45-E3275AA845E9}" srcOrd="1" destOrd="0" presId="urn:microsoft.com/office/officeart/2008/layout/LinedList"/>
    <dgm:cxn modelId="{70FBC9D1-539D-4309-9E9E-CA8BF07C30F2}" type="presParOf" srcId="{1706755C-7549-4742-AD45-E3275AA845E9}" destId="{A3F60CB9-2AB2-4DA6-BA3C-1D7F5A92EAC5}" srcOrd="0" destOrd="0" presId="urn:microsoft.com/office/officeart/2008/layout/LinedList"/>
    <dgm:cxn modelId="{A1DC564B-868A-423F-9736-871A2C37D4DA}" type="presParOf" srcId="{1706755C-7549-4742-AD45-E3275AA845E9}" destId="{3E8C35EA-C66A-4DEE-9798-FFA12720BE96}" srcOrd="1" destOrd="0" presId="urn:microsoft.com/office/officeart/2008/layout/LinedList"/>
    <dgm:cxn modelId="{2A2E001A-12BD-41FF-9BAC-C106CDC5B13D}" type="presParOf" srcId="{75B4581D-01EF-4FCE-A5AE-F43C9EC956FE}" destId="{D14D2EDC-6C26-431E-A1C2-E9D626C9209F}" srcOrd="2" destOrd="0" presId="urn:microsoft.com/office/officeart/2008/layout/LinedList"/>
    <dgm:cxn modelId="{CEAAEFDA-658D-4DDD-8004-A14241FEC8EA}" type="presParOf" srcId="{75B4581D-01EF-4FCE-A5AE-F43C9EC956FE}" destId="{56916D17-0698-4222-B089-063E485403FD}" srcOrd="3" destOrd="0" presId="urn:microsoft.com/office/officeart/2008/layout/LinedList"/>
    <dgm:cxn modelId="{C2B63131-B907-4480-8653-37F82BDDD44C}" type="presParOf" srcId="{56916D17-0698-4222-B089-063E485403FD}" destId="{7A2AF04A-D4E8-432F-8533-B93DF90BEBAB}" srcOrd="0" destOrd="0" presId="urn:microsoft.com/office/officeart/2008/layout/LinedList"/>
    <dgm:cxn modelId="{AF9025E7-1BFF-4E3D-9417-3EA6A869598D}" type="presParOf" srcId="{56916D17-0698-4222-B089-063E485403FD}" destId="{EABC165B-139F-4BF4-A359-96B293B98D26}" srcOrd="1" destOrd="0" presId="urn:microsoft.com/office/officeart/2008/layout/LinedList"/>
    <dgm:cxn modelId="{36F39D6A-655A-4F0B-9718-9C402A84D8E7}" type="presParOf" srcId="{75B4581D-01EF-4FCE-A5AE-F43C9EC956FE}" destId="{C1886177-6E5F-457B-9C50-8153DCA77161}" srcOrd="4" destOrd="0" presId="urn:microsoft.com/office/officeart/2008/layout/LinedList"/>
    <dgm:cxn modelId="{5AACD665-020A-4D03-ABEF-DE9AFFB1F112}" type="presParOf" srcId="{75B4581D-01EF-4FCE-A5AE-F43C9EC956FE}" destId="{9F9DD1A7-88CD-4147-AA6E-3E96EBB3F5EF}" srcOrd="5" destOrd="0" presId="urn:microsoft.com/office/officeart/2008/layout/LinedList"/>
    <dgm:cxn modelId="{CA6FBF2D-606D-4F6C-8B0F-4AD090FC2095}" type="presParOf" srcId="{9F9DD1A7-88CD-4147-AA6E-3E96EBB3F5EF}" destId="{03F6A5EA-5F1E-4A99-985B-7CCA9E6220E8}" srcOrd="0" destOrd="0" presId="urn:microsoft.com/office/officeart/2008/layout/LinedList"/>
    <dgm:cxn modelId="{36D9DA46-F566-4F82-BD1D-65A61319BB81}" type="presParOf" srcId="{9F9DD1A7-88CD-4147-AA6E-3E96EBB3F5EF}" destId="{8331DACF-6F63-414D-86D9-7630772C9F9F}" srcOrd="1" destOrd="0" presId="urn:microsoft.com/office/officeart/2008/layout/LinedList"/>
    <dgm:cxn modelId="{04FC0CA3-F7CF-44A6-A868-3F7BF3392F7E}" type="presParOf" srcId="{75B4581D-01EF-4FCE-A5AE-F43C9EC956FE}" destId="{C6B0353C-7636-4A62-A0F1-BB97EE2F7CE9}" srcOrd="6" destOrd="0" presId="urn:microsoft.com/office/officeart/2008/layout/LinedList"/>
    <dgm:cxn modelId="{91DDC2C9-2AB0-4575-B21A-35E12752F05E}" type="presParOf" srcId="{75B4581D-01EF-4FCE-A5AE-F43C9EC956FE}" destId="{706C2E81-2307-4E93-B901-16DF044FEC65}" srcOrd="7" destOrd="0" presId="urn:microsoft.com/office/officeart/2008/layout/LinedList"/>
    <dgm:cxn modelId="{0BE16DA4-48D8-4C16-B11C-300B2EDE7E72}" type="presParOf" srcId="{706C2E81-2307-4E93-B901-16DF044FEC65}" destId="{90C99B6D-7D2A-44A2-B04C-289790550340}" srcOrd="0" destOrd="0" presId="urn:microsoft.com/office/officeart/2008/layout/LinedList"/>
    <dgm:cxn modelId="{90876740-0417-4E7E-AE12-8828894907F1}" type="presParOf" srcId="{706C2E81-2307-4E93-B901-16DF044FEC65}" destId="{28413FFD-2EAF-46E2-B6B7-D35EE33CF13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4D5A39-5DD7-4F53-8F87-EE41BE73B5AF}" type="doc">
      <dgm:prSet loTypeId="urn:microsoft.com/office/officeart/2016/7/layout/ChevronBlockProcess" loCatId="process" qsTypeId="urn:microsoft.com/office/officeart/2005/8/quickstyle/simple1" qsCatId="simple" csTypeId="urn:microsoft.com/office/officeart/2005/8/colors/accent3_5" csCatId="accent3"/>
      <dgm:spPr/>
      <dgm:t>
        <a:bodyPr/>
        <a:lstStyle/>
        <a:p>
          <a:endParaRPr lang="en-US"/>
        </a:p>
      </dgm:t>
    </dgm:pt>
    <dgm:pt modelId="{1296E0F4-FBF1-434C-B3FB-BF12EE63CA2C}">
      <dgm:prSet custT="1"/>
      <dgm:spPr/>
      <dgm:t>
        <a:bodyPr/>
        <a:lstStyle/>
        <a:p>
          <a:r>
            <a:rPr lang="en-US" sz="3200" dirty="0">
              <a:latin typeface="Calibri" panose="020F0502020204030204" pitchFamily="34" charset="0"/>
              <a:cs typeface="Calibri" panose="020F0502020204030204" pitchFamily="34" charset="0"/>
            </a:rPr>
            <a:t>Shake</a:t>
          </a:r>
        </a:p>
      </dgm:t>
    </dgm:pt>
    <dgm:pt modelId="{EBA78BF2-8868-47F2-BE76-35A1E41477A8}" type="parTrans" cxnId="{F6195DC2-E7B9-45EF-9D56-67127D90DB28}">
      <dgm:prSet/>
      <dgm:spPr/>
      <dgm:t>
        <a:bodyPr/>
        <a:lstStyle/>
        <a:p>
          <a:endParaRPr lang="en-US"/>
        </a:p>
      </dgm:t>
    </dgm:pt>
    <dgm:pt modelId="{778458CD-CA0D-4CBB-8649-181BAFFB7689}" type="sibTrans" cxnId="{F6195DC2-E7B9-45EF-9D56-67127D90DB28}">
      <dgm:prSet/>
      <dgm:spPr/>
      <dgm:t>
        <a:bodyPr/>
        <a:lstStyle/>
        <a:p>
          <a:endParaRPr lang="en-US"/>
        </a:p>
      </dgm:t>
    </dgm:pt>
    <dgm:pt modelId="{43EC2261-8B70-4E81-A198-4469137E88D8}">
      <dgm:prSet custT="1"/>
      <dgm:spPr/>
      <dgm:t>
        <a:bodyPr/>
        <a:lstStyle/>
        <a:p>
          <a:r>
            <a:rPr lang="en-US" sz="2400" dirty="0">
              <a:latin typeface="Calibri" panose="020F0502020204030204" pitchFamily="34" charset="0"/>
              <a:cs typeface="Calibri" panose="020F0502020204030204" pitchFamily="34" charset="0"/>
            </a:rPr>
            <a:t>Shake hands with your neighbor</a:t>
          </a:r>
        </a:p>
      </dgm:t>
    </dgm:pt>
    <dgm:pt modelId="{D4E5A5F0-784C-4ADD-8C28-B38B176285D3}" type="parTrans" cxnId="{421B2FD5-6FFF-4BFE-873F-8D0135DB7496}">
      <dgm:prSet/>
      <dgm:spPr/>
      <dgm:t>
        <a:bodyPr/>
        <a:lstStyle/>
        <a:p>
          <a:endParaRPr lang="en-US"/>
        </a:p>
      </dgm:t>
    </dgm:pt>
    <dgm:pt modelId="{36059A29-EE32-4BF0-AD01-C2073DD539F1}" type="sibTrans" cxnId="{421B2FD5-6FFF-4BFE-873F-8D0135DB7496}">
      <dgm:prSet/>
      <dgm:spPr/>
      <dgm:t>
        <a:bodyPr/>
        <a:lstStyle/>
        <a:p>
          <a:endParaRPr lang="en-US"/>
        </a:p>
      </dgm:t>
    </dgm:pt>
    <dgm:pt modelId="{1203C758-ACD3-484C-A4A8-06DAC00B8718}">
      <dgm:prSet custT="1"/>
      <dgm:spPr/>
      <dgm:t>
        <a:bodyPr/>
        <a:lstStyle/>
        <a:p>
          <a:r>
            <a:rPr lang="en-US" sz="3200" dirty="0">
              <a:latin typeface="Calibri" panose="020F0502020204030204" pitchFamily="34" charset="0"/>
              <a:cs typeface="Calibri" panose="020F0502020204030204" pitchFamily="34" charset="0"/>
            </a:rPr>
            <a:t>Look</a:t>
          </a:r>
        </a:p>
      </dgm:t>
    </dgm:pt>
    <dgm:pt modelId="{7B136FFF-EE11-42EC-815C-0C9419F35BE5}" type="parTrans" cxnId="{731A2F3A-5E41-44BD-9F44-2417F2F468E0}">
      <dgm:prSet/>
      <dgm:spPr/>
      <dgm:t>
        <a:bodyPr/>
        <a:lstStyle/>
        <a:p>
          <a:endParaRPr lang="en-US"/>
        </a:p>
      </dgm:t>
    </dgm:pt>
    <dgm:pt modelId="{CDF61BE0-01B8-4068-BA0E-6C7D974C56BF}" type="sibTrans" cxnId="{731A2F3A-5E41-44BD-9F44-2417F2F468E0}">
      <dgm:prSet/>
      <dgm:spPr/>
      <dgm:t>
        <a:bodyPr/>
        <a:lstStyle/>
        <a:p>
          <a:endParaRPr lang="en-US"/>
        </a:p>
      </dgm:t>
    </dgm:pt>
    <dgm:pt modelId="{763CA62D-2083-44C9-BE64-A86E265B5284}">
      <dgm:prSet custT="1"/>
      <dgm:spPr/>
      <dgm:t>
        <a:bodyPr/>
        <a:lstStyle/>
        <a:p>
          <a:r>
            <a:rPr lang="en-US" sz="2000" dirty="0">
              <a:latin typeface="Calibri" panose="020F0502020204030204" pitchFamily="34" charset="0"/>
              <a:cs typeface="Calibri" panose="020F0502020204030204" pitchFamily="34" charset="0"/>
            </a:rPr>
            <a:t>Look at how your hand is gripping your neighbor’s hand</a:t>
          </a:r>
        </a:p>
      </dgm:t>
    </dgm:pt>
    <dgm:pt modelId="{54AF1C90-92D2-4F7C-9BB9-7C83CC491C8B}" type="parTrans" cxnId="{1E018BB8-53BA-410C-96C3-C5B3F28B0D92}">
      <dgm:prSet/>
      <dgm:spPr/>
      <dgm:t>
        <a:bodyPr/>
        <a:lstStyle/>
        <a:p>
          <a:endParaRPr lang="en-US"/>
        </a:p>
      </dgm:t>
    </dgm:pt>
    <dgm:pt modelId="{F79058E1-6852-4755-9660-8A0F0399A6B4}" type="sibTrans" cxnId="{1E018BB8-53BA-410C-96C3-C5B3F28B0D92}">
      <dgm:prSet/>
      <dgm:spPr/>
      <dgm:t>
        <a:bodyPr/>
        <a:lstStyle/>
        <a:p>
          <a:endParaRPr lang="en-US"/>
        </a:p>
      </dgm:t>
    </dgm:pt>
    <dgm:pt modelId="{9151E749-A6BA-46F0-891C-630544783194}">
      <dgm:prSet custT="1"/>
      <dgm:spPr/>
      <dgm:t>
        <a:bodyPr/>
        <a:lstStyle/>
        <a:p>
          <a:r>
            <a:rPr lang="en-US" sz="3200" dirty="0">
              <a:latin typeface="Calibri" panose="020F0502020204030204" pitchFamily="34" charset="0"/>
              <a:cs typeface="Calibri" panose="020F0502020204030204" pitchFamily="34" charset="0"/>
            </a:rPr>
            <a:t>Pick up</a:t>
          </a:r>
        </a:p>
      </dgm:t>
    </dgm:pt>
    <dgm:pt modelId="{17B531D5-781D-40D1-B8E1-7ACCB056C472}" type="parTrans" cxnId="{1E62F8D4-5CE1-4B2F-B1CA-974FA26A73F1}">
      <dgm:prSet/>
      <dgm:spPr/>
      <dgm:t>
        <a:bodyPr/>
        <a:lstStyle/>
        <a:p>
          <a:endParaRPr lang="en-US"/>
        </a:p>
      </dgm:t>
    </dgm:pt>
    <dgm:pt modelId="{5F889847-8D1B-4059-9CC6-9B1E8CE1DD2F}" type="sibTrans" cxnId="{1E62F8D4-5CE1-4B2F-B1CA-974FA26A73F1}">
      <dgm:prSet/>
      <dgm:spPr/>
      <dgm:t>
        <a:bodyPr/>
        <a:lstStyle/>
        <a:p>
          <a:endParaRPr lang="en-US"/>
        </a:p>
      </dgm:t>
    </dgm:pt>
    <dgm:pt modelId="{BCFA1618-9D55-49BE-A288-1BB44D7856DF}">
      <dgm:prSet custT="1"/>
      <dgm:spPr/>
      <dgm:t>
        <a:bodyPr/>
        <a:lstStyle/>
        <a:p>
          <a:r>
            <a:rPr lang="en-US" sz="2000" dirty="0">
              <a:latin typeface="Calibri" panose="020F0502020204030204" pitchFamily="34" charset="0"/>
              <a:cs typeface="Calibri" panose="020F0502020204030204" pitchFamily="34" charset="0"/>
            </a:rPr>
            <a:t>Pick up a bell or chime with your left hand and place the bell in your right hand with the bell picture facing your hand.  </a:t>
          </a:r>
        </a:p>
      </dgm:t>
    </dgm:pt>
    <dgm:pt modelId="{4AFECC94-1FC3-43E5-8EE3-1E4E92AD8EF2}" type="parTrans" cxnId="{E40C20E0-317C-4DF9-9E57-A120BFB3449B}">
      <dgm:prSet/>
      <dgm:spPr/>
      <dgm:t>
        <a:bodyPr/>
        <a:lstStyle/>
        <a:p>
          <a:endParaRPr lang="en-US"/>
        </a:p>
      </dgm:t>
    </dgm:pt>
    <dgm:pt modelId="{B2262824-0866-4F6F-BCE4-3C7752472132}" type="sibTrans" cxnId="{E40C20E0-317C-4DF9-9E57-A120BFB3449B}">
      <dgm:prSet/>
      <dgm:spPr/>
      <dgm:t>
        <a:bodyPr/>
        <a:lstStyle/>
        <a:p>
          <a:endParaRPr lang="en-US"/>
        </a:p>
      </dgm:t>
    </dgm:pt>
    <dgm:pt modelId="{6B178275-5362-4369-874C-A66CA1BB7797}">
      <dgm:prSet custT="1"/>
      <dgm:spPr/>
      <dgm:t>
        <a:bodyPr/>
        <a:lstStyle/>
        <a:p>
          <a:r>
            <a:rPr lang="en-US" sz="3200" dirty="0">
              <a:latin typeface="Calibri" panose="020F0502020204030204" pitchFamily="34" charset="0"/>
              <a:cs typeface="Calibri" panose="020F0502020204030204" pitchFamily="34" charset="0"/>
            </a:rPr>
            <a:t>Lift</a:t>
          </a:r>
        </a:p>
      </dgm:t>
    </dgm:pt>
    <dgm:pt modelId="{C85DFCBF-D26F-4FF6-AE40-97F93060DDC0}" type="parTrans" cxnId="{70B276FA-C64F-4D54-899D-B511FAFE0DAD}">
      <dgm:prSet/>
      <dgm:spPr/>
      <dgm:t>
        <a:bodyPr/>
        <a:lstStyle/>
        <a:p>
          <a:endParaRPr lang="en-US"/>
        </a:p>
      </dgm:t>
    </dgm:pt>
    <dgm:pt modelId="{4EA47C70-0489-4307-9052-5942B9F2E764}" type="sibTrans" cxnId="{70B276FA-C64F-4D54-899D-B511FAFE0DAD}">
      <dgm:prSet/>
      <dgm:spPr/>
      <dgm:t>
        <a:bodyPr/>
        <a:lstStyle/>
        <a:p>
          <a:endParaRPr lang="en-US"/>
        </a:p>
      </dgm:t>
    </dgm:pt>
    <dgm:pt modelId="{057CC157-AF08-42FE-BD2C-FCE5D4DE2ABB}">
      <dgm:prSet custT="1"/>
      <dgm:spPr/>
      <dgm:t>
        <a:bodyPr/>
        <a:lstStyle/>
        <a:p>
          <a:r>
            <a:rPr lang="en-US" sz="2000" dirty="0">
              <a:latin typeface="Calibri" panose="020F0502020204030204" pitchFamily="34" charset="0"/>
              <a:cs typeface="Calibri" panose="020F0502020204030204" pitchFamily="34" charset="0"/>
            </a:rPr>
            <a:t>Lift the bell/chime up parallel to your shoulder! The bell should balance on your open hand.</a:t>
          </a:r>
        </a:p>
      </dgm:t>
    </dgm:pt>
    <dgm:pt modelId="{9EFDC521-2C5C-4659-ADAD-170F756E4BA0}" type="parTrans" cxnId="{020E8E4B-5BB8-4B22-9827-A04F9581638F}">
      <dgm:prSet/>
      <dgm:spPr/>
      <dgm:t>
        <a:bodyPr/>
        <a:lstStyle/>
        <a:p>
          <a:endParaRPr lang="en-US"/>
        </a:p>
      </dgm:t>
    </dgm:pt>
    <dgm:pt modelId="{C6355EA8-9862-477B-B393-5D780B772D29}" type="sibTrans" cxnId="{020E8E4B-5BB8-4B22-9827-A04F9581638F}">
      <dgm:prSet/>
      <dgm:spPr/>
      <dgm:t>
        <a:bodyPr/>
        <a:lstStyle/>
        <a:p>
          <a:endParaRPr lang="en-US"/>
        </a:p>
      </dgm:t>
    </dgm:pt>
    <dgm:pt modelId="{A5D1690A-CAD4-4503-90FA-4567A276D909}">
      <dgm:prSet custT="1"/>
      <dgm:spPr/>
      <dgm:t>
        <a:bodyPr/>
        <a:lstStyle/>
        <a:p>
          <a:r>
            <a:rPr lang="en-US" sz="3200" dirty="0">
              <a:latin typeface="Calibri" panose="020F0502020204030204" pitchFamily="34" charset="0"/>
              <a:cs typeface="Calibri" panose="020F0502020204030204" pitchFamily="34" charset="0"/>
            </a:rPr>
            <a:t>Close</a:t>
          </a:r>
        </a:p>
      </dgm:t>
    </dgm:pt>
    <dgm:pt modelId="{70BB9F22-427F-4B9F-8790-4216F433CCBA}" type="parTrans" cxnId="{F2FC09AC-C63C-449E-9ADD-D62F2431763B}">
      <dgm:prSet/>
      <dgm:spPr/>
      <dgm:t>
        <a:bodyPr/>
        <a:lstStyle/>
        <a:p>
          <a:endParaRPr lang="en-US"/>
        </a:p>
      </dgm:t>
    </dgm:pt>
    <dgm:pt modelId="{852AF73A-0D78-449A-974C-A37507511F43}" type="sibTrans" cxnId="{F2FC09AC-C63C-449E-9ADD-D62F2431763B}">
      <dgm:prSet/>
      <dgm:spPr/>
      <dgm:t>
        <a:bodyPr/>
        <a:lstStyle/>
        <a:p>
          <a:endParaRPr lang="en-US"/>
        </a:p>
      </dgm:t>
    </dgm:pt>
    <dgm:pt modelId="{7F1D6B3E-E7B9-420E-81BB-71ECEC3E05EB}">
      <dgm:prSet custT="1"/>
      <dgm:spPr/>
      <dgm:t>
        <a:bodyPr/>
        <a:lstStyle/>
        <a:p>
          <a:r>
            <a:rPr lang="en-US" sz="1800" dirty="0">
              <a:latin typeface="Calibri" panose="020F0502020204030204" pitchFamily="34" charset="0"/>
              <a:cs typeface="Calibri" panose="020F0502020204030204" pitchFamily="34" charset="0"/>
            </a:rPr>
            <a:t>Gently close your index finger and thumb around the handle/chime – no tight grip – just enough pressure to hold on to bell/chime!!</a:t>
          </a:r>
        </a:p>
      </dgm:t>
    </dgm:pt>
    <dgm:pt modelId="{FDF7DF83-7F9C-4C0E-8E4F-C2D8D1D12735}" type="parTrans" cxnId="{A18476B4-565E-4B3F-8BB9-5A4E88FCC453}">
      <dgm:prSet/>
      <dgm:spPr/>
      <dgm:t>
        <a:bodyPr/>
        <a:lstStyle/>
        <a:p>
          <a:endParaRPr lang="en-US"/>
        </a:p>
      </dgm:t>
    </dgm:pt>
    <dgm:pt modelId="{A409DDF4-43F7-47D9-B03E-D3709F89C2CC}" type="sibTrans" cxnId="{A18476B4-565E-4B3F-8BB9-5A4E88FCC453}">
      <dgm:prSet/>
      <dgm:spPr/>
      <dgm:t>
        <a:bodyPr/>
        <a:lstStyle/>
        <a:p>
          <a:endParaRPr lang="en-US"/>
        </a:p>
      </dgm:t>
    </dgm:pt>
    <dgm:pt modelId="{7AB84818-EF27-4B33-AB34-0BCF6E192E89}" type="pres">
      <dgm:prSet presAssocID="{E24D5A39-5DD7-4F53-8F87-EE41BE73B5AF}" presName="Name0" presStyleCnt="0">
        <dgm:presLayoutVars>
          <dgm:dir/>
          <dgm:animLvl val="lvl"/>
          <dgm:resizeHandles val="exact"/>
        </dgm:presLayoutVars>
      </dgm:prSet>
      <dgm:spPr/>
    </dgm:pt>
    <dgm:pt modelId="{DFB15E7F-D592-45AF-ACC1-CCED53F0214E}" type="pres">
      <dgm:prSet presAssocID="{1296E0F4-FBF1-434C-B3FB-BF12EE63CA2C}" presName="composite" presStyleCnt="0"/>
      <dgm:spPr/>
    </dgm:pt>
    <dgm:pt modelId="{7ADCE21C-49DA-43C7-BA56-99609E727299}" type="pres">
      <dgm:prSet presAssocID="{1296E0F4-FBF1-434C-B3FB-BF12EE63CA2C}" presName="parTx" presStyleLbl="alignNode1" presStyleIdx="0" presStyleCnt="5">
        <dgm:presLayoutVars>
          <dgm:chMax val="0"/>
          <dgm:chPref val="0"/>
        </dgm:presLayoutVars>
      </dgm:prSet>
      <dgm:spPr/>
    </dgm:pt>
    <dgm:pt modelId="{93941EBE-0691-46E9-9D7F-7F26C8351A83}" type="pres">
      <dgm:prSet presAssocID="{1296E0F4-FBF1-434C-B3FB-BF12EE63CA2C}" presName="desTx" presStyleLbl="alignAccFollowNode1" presStyleIdx="0" presStyleCnt="5">
        <dgm:presLayoutVars/>
      </dgm:prSet>
      <dgm:spPr/>
    </dgm:pt>
    <dgm:pt modelId="{B7255FC3-0289-424B-BB64-03DC51FB08D0}" type="pres">
      <dgm:prSet presAssocID="{778458CD-CA0D-4CBB-8649-181BAFFB7689}" presName="space" presStyleCnt="0"/>
      <dgm:spPr/>
    </dgm:pt>
    <dgm:pt modelId="{E3AFFAF7-F70F-4FCD-97CD-FD0C74FC5211}" type="pres">
      <dgm:prSet presAssocID="{1203C758-ACD3-484C-A4A8-06DAC00B8718}" presName="composite" presStyleCnt="0"/>
      <dgm:spPr/>
    </dgm:pt>
    <dgm:pt modelId="{E2C46CCE-38F4-44AE-B50B-456E5A94FEE4}" type="pres">
      <dgm:prSet presAssocID="{1203C758-ACD3-484C-A4A8-06DAC00B8718}" presName="parTx" presStyleLbl="alignNode1" presStyleIdx="1" presStyleCnt="5">
        <dgm:presLayoutVars>
          <dgm:chMax val="0"/>
          <dgm:chPref val="0"/>
        </dgm:presLayoutVars>
      </dgm:prSet>
      <dgm:spPr/>
    </dgm:pt>
    <dgm:pt modelId="{C1C5604C-031F-4B84-8A6E-B12CDB720FB4}" type="pres">
      <dgm:prSet presAssocID="{1203C758-ACD3-484C-A4A8-06DAC00B8718}" presName="desTx" presStyleLbl="alignAccFollowNode1" presStyleIdx="1" presStyleCnt="5">
        <dgm:presLayoutVars/>
      </dgm:prSet>
      <dgm:spPr/>
    </dgm:pt>
    <dgm:pt modelId="{F6E78FAA-D636-49EB-B84D-202A56F83766}" type="pres">
      <dgm:prSet presAssocID="{CDF61BE0-01B8-4068-BA0E-6C7D974C56BF}" presName="space" presStyleCnt="0"/>
      <dgm:spPr/>
    </dgm:pt>
    <dgm:pt modelId="{20329A14-0447-46DE-BE16-AC757D6490F0}" type="pres">
      <dgm:prSet presAssocID="{9151E749-A6BA-46F0-891C-630544783194}" presName="composite" presStyleCnt="0"/>
      <dgm:spPr/>
    </dgm:pt>
    <dgm:pt modelId="{982F62A9-0E15-4275-B80C-77112F13D862}" type="pres">
      <dgm:prSet presAssocID="{9151E749-A6BA-46F0-891C-630544783194}" presName="parTx" presStyleLbl="alignNode1" presStyleIdx="2" presStyleCnt="5">
        <dgm:presLayoutVars>
          <dgm:chMax val="0"/>
          <dgm:chPref val="0"/>
        </dgm:presLayoutVars>
      </dgm:prSet>
      <dgm:spPr/>
    </dgm:pt>
    <dgm:pt modelId="{4D6377E4-4826-449E-86BD-4446C5B6C155}" type="pres">
      <dgm:prSet presAssocID="{9151E749-A6BA-46F0-891C-630544783194}" presName="desTx" presStyleLbl="alignAccFollowNode1" presStyleIdx="2" presStyleCnt="5">
        <dgm:presLayoutVars/>
      </dgm:prSet>
      <dgm:spPr/>
    </dgm:pt>
    <dgm:pt modelId="{E392A777-2A67-4D6C-812B-0ACC6F45D3B1}" type="pres">
      <dgm:prSet presAssocID="{5F889847-8D1B-4059-9CC6-9B1E8CE1DD2F}" presName="space" presStyleCnt="0"/>
      <dgm:spPr/>
    </dgm:pt>
    <dgm:pt modelId="{AAF816DD-1006-4159-A0A2-A0CCB243B55C}" type="pres">
      <dgm:prSet presAssocID="{6B178275-5362-4369-874C-A66CA1BB7797}" presName="composite" presStyleCnt="0"/>
      <dgm:spPr/>
    </dgm:pt>
    <dgm:pt modelId="{4CFC36E5-AA34-4667-B123-F4573AA63401}" type="pres">
      <dgm:prSet presAssocID="{6B178275-5362-4369-874C-A66CA1BB7797}" presName="parTx" presStyleLbl="alignNode1" presStyleIdx="3" presStyleCnt="5">
        <dgm:presLayoutVars>
          <dgm:chMax val="0"/>
          <dgm:chPref val="0"/>
        </dgm:presLayoutVars>
      </dgm:prSet>
      <dgm:spPr/>
    </dgm:pt>
    <dgm:pt modelId="{AD587361-4750-4B33-8D3C-02D8E595FA12}" type="pres">
      <dgm:prSet presAssocID="{6B178275-5362-4369-874C-A66CA1BB7797}" presName="desTx" presStyleLbl="alignAccFollowNode1" presStyleIdx="3" presStyleCnt="5">
        <dgm:presLayoutVars/>
      </dgm:prSet>
      <dgm:spPr/>
    </dgm:pt>
    <dgm:pt modelId="{26C5D789-018F-4553-A0F5-A8FC8E42611A}" type="pres">
      <dgm:prSet presAssocID="{4EA47C70-0489-4307-9052-5942B9F2E764}" presName="space" presStyleCnt="0"/>
      <dgm:spPr/>
    </dgm:pt>
    <dgm:pt modelId="{40B5E53B-2033-4884-B0D3-BE0D66A5D249}" type="pres">
      <dgm:prSet presAssocID="{A5D1690A-CAD4-4503-90FA-4567A276D909}" presName="composite" presStyleCnt="0"/>
      <dgm:spPr/>
    </dgm:pt>
    <dgm:pt modelId="{DD3CFDFC-0D0E-47B9-BB8B-17EDDBD2B6E7}" type="pres">
      <dgm:prSet presAssocID="{A5D1690A-CAD4-4503-90FA-4567A276D909}" presName="parTx" presStyleLbl="alignNode1" presStyleIdx="4" presStyleCnt="5">
        <dgm:presLayoutVars>
          <dgm:chMax val="0"/>
          <dgm:chPref val="0"/>
        </dgm:presLayoutVars>
      </dgm:prSet>
      <dgm:spPr/>
    </dgm:pt>
    <dgm:pt modelId="{BD0CD797-040F-40AD-8036-35C39D205278}" type="pres">
      <dgm:prSet presAssocID="{A5D1690A-CAD4-4503-90FA-4567A276D909}" presName="desTx" presStyleLbl="alignAccFollowNode1" presStyleIdx="4" presStyleCnt="5">
        <dgm:presLayoutVars/>
      </dgm:prSet>
      <dgm:spPr/>
    </dgm:pt>
  </dgm:ptLst>
  <dgm:cxnLst>
    <dgm:cxn modelId="{AF306719-AFD4-4868-9D80-870CE8105E93}" type="presOf" srcId="{9151E749-A6BA-46F0-891C-630544783194}" destId="{982F62A9-0E15-4275-B80C-77112F13D862}" srcOrd="0" destOrd="0" presId="urn:microsoft.com/office/officeart/2016/7/layout/ChevronBlockProcess"/>
    <dgm:cxn modelId="{731A2F3A-5E41-44BD-9F44-2417F2F468E0}" srcId="{E24D5A39-5DD7-4F53-8F87-EE41BE73B5AF}" destId="{1203C758-ACD3-484C-A4A8-06DAC00B8718}" srcOrd="1" destOrd="0" parTransId="{7B136FFF-EE11-42EC-815C-0C9419F35BE5}" sibTransId="{CDF61BE0-01B8-4068-BA0E-6C7D974C56BF}"/>
    <dgm:cxn modelId="{8C96DF3A-1640-4597-B6D3-767F656EB3FE}" type="presOf" srcId="{43EC2261-8B70-4E81-A198-4469137E88D8}" destId="{93941EBE-0691-46E9-9D7F-7F26C8351A83}" srcOrd="0" destOrd="0" presId="urn:microsoft.com/office/officeart/2016/7/layout/ChevronBlockProcess"/>
    <dgm:cxn modelId="{020E8E4B-5BB8-4B22-9827-A04F9581638F}" srcId="{6B178275-5362-4369-874C-A66CA1BB7797}" destId="{057CC157-AF08-42FE-BD2C-FCE5D4DE2ABB}" srcOrd="0" destOrd="0" parTransId="{9EFDC521-2C5C-4659-ADAD-170F756E4BA0}" sibTransId="{C6355EA8-9862-477B-B393-5D780B772D29}"/>
    <dgm:cxn modelId="{CCED5253-28CF-4ED7-91E8-7945A9705228}" type="presOf" srcId="{057CC157-AF08-42FE-BD2C-FCE5D4DE2ABB}" destId="{AD587361-4750-4B33-8D3C-02D8E595FA12}" srcOrd="0" destOrd="0" presId="urn:microsoft.com/office/officeart/2016/7/layout/ChevronBlockProcess"/>
    <dgm:cxn modelId="{EAC06281-6F8B-4649-ADC0-4D8BDC92F680}" type="presOf" srcId="{1203C758-ACD3-484C-A4A8-06DAC00B8718}" destId="{E2C46CCE-38F4-44AE-B50B-456E5A94FEE4}" srcOrd="0" destOrd="0" presId="urn:microsoft.com/office/officeart/2016/7/layout/ChevronBlockProcess"/>
    <dgm:cxn modelId="{BB8E6F8B-7E0A-4B4B-89B1-DD5BD2847993}" type="presOf" srcId="{A5D1690A-CAD4-4503-90FA-4567A276D909}" destId="{DD3CFDFC-0D0E-47B9-BB8B-17EDDBD2B6E7}" srcOrd="0" destOrd="0" presId="urn:microsoft.com/office/officeart/2016/7/layout/ChevronBlockProcess"/>
    <dgm:cxn modelId="{545DA69D-44F0-4492-8517-6237493C0EA5}" type="presOf" srcId="{7F1D6B3E-E7B9-420E-81BB-71ECEC3E05EB}" destId="{BD0CD797-040F-40AD-8036-35C39D205278}" srcOrd="0" destOrd="0" presId="urn:microsoft.com/office/officeart/2016/7/layout/ChevronBlockProcess"/>
    <dgm:cxn modelId="{F2FC09AC-C63C-449E-9ADD-D62F2431763B}" srcId="{E24D5A39-5DD7-4F53-8F87-EE41BE73B5AF}" destId="{A5D1690A-CAD4-4503-90FA-4567A276D909}" srcOrd="4" destOrd="0" parTransId="{70BB9F22-427F-4B9F-8790-4216F433CCBA}" sibTransId="{852AF73A-0D78-449A-974C-A37507511F43}"/>
    <dgm:cxn modelId="{BA7075AC-98CD-42F3-AB60-D4C3DAF0176B}" type="presOf" srcId="{E24D5A39-5DD7-4F53-8F87-EE41BE73B5AF}" destId="{7AB84818-EF27-4B33-AB34-0BCF6E192E89}" srcOrd="0" destOrd="0" presId="urn:microsoft.com/office/officeart/2016/7/layout/ChevronBlockProcess"/>
    <dgm:cxn modelId="{373E4FAF-CCEE-4BB3-9CB1-47F0FDEE0EDC}" type="presOf" srcId="{763CA62D-2083-44C9-BE64-A86E265B5284}" destId="{C1C5604C-031F-4B84-8A6E-B12CDB720FB4}" srcOrd="0" destOrd="0" presId="urn:microsoft.com/office/officeart/2016/7/layout/ChevronBlockProcess"/>
    <dgm:cxn modelId="{C8F0BFB0-4B13-4AD7-95A6-1EDAFD1536C9}" type="presOf" srcId="{6B178275-5362-4369-874C-A66CA1BB7797}" destId="{4CFC36E5-AA34-4667-B123-F4573AA63401}" srcOrd="0" destOrd="0" presId="urn:microsoft.com/office/officeart/2016/7/layout/ChevronBlockProcess"/>
    <dgm:cxn modelId="{A18476B4-565E-4B3F-8BB9-5A4E88FCC453}" srcId="{A5D1690A-CAD4-4503-90FA-4567A276D909}" destId="{7F1D6B3E-E7B9-420E-81BB-71ECEC3E05EB}" srcOrd="0" destOrd="0" parTransId="{FDF7DF83-7F9C-4C0E-8E4F-C2D8D1D12735}" sibTransId="{A409DDF4-43F7-47D9-B03E-D3709F89C2CC}"/>
    <dgm:cxn modelId="{1E018BB8-53BA-410C-96C3-C5B3F28B0D92}" srcId="{1203C758-ACD3-484C-A4A8-06DAC00B8718}" destId="{763CA62D-2083-44C9-BE64-A86E265B5284}" srcOrd="0" destOrd="0" parTransId="{54AF1C90-92D2-4F7C-9BB9-7C83CC491C8B}" sibTransId="{F79058E1-6852-4755-9660-8A0F0399A6B4}"/>
    <dgm:cxn modelId="{F6195DC2-E7B9-45EF-9D56-67127D90DB28}" srcId="{E24D5A39-5DD7-4F53-8F87-EE41BE73B5AF}" destId="{1296E0F4-FBF1-434C-B3FB-BF12EE63CA2C}" srcOrd="0" destOrd="0" parTransId="{EBA78BF2-8868-47F2-BE76-35A1E41477A8}" sibTransId="{778458CD-CA0D-4CBB-8649-181BAFFB7689}"/>
    <dgm:cxn modelId="{ACC40CC8-731F-43BD-9F56-FA5DFBE98C1A}" type="presOf" srcId="{1296E0F4-FBF1-434C-B3FB-BF12EE63CA2C}" destId="{7ADCE21C-49DA-43C7-BA56-99609E727299}" srcOrd="0" destOrd="0" presId="urn:microsoft.com/office/officeart/2016/7/layout/ChevronBlockProcess"/>
    <dgm:cxn modelId="{1E62F8D4-5CE1-4B2F-B1CA-974FA26A73F1}" srcId="{E24D5A39-5DD7-4F53-8F87-EE41BE73B5AF}" destId="{9151E749-A6BA-46F0-891C-630544783194}" srcOrd="2" destOrd="0" parTransId="{17B531D5-781D-40D1-B8E1-7ACCB056C472}" sibTransId="{5F889847-8D1B-4059-9CC6-9B1E8CE1DD2F}"/>
    <dgm:cxn modelId="{421B2FD5-6FFF-4BFE-873F-8D0135DB7496}" srcId="{1296E0F4-FBF1-434C-B3FB-BF12EE63CA2C}" destId="{43EC2261-8B70-4E81-A198-4469137E88D8}" srcOrd="0" destOrd="0" parTransId="{D4E5A5F0-784C-4ADD-8C28-B38B176285D3}" sibTransId="{36059A29-EE32-4BF0-AD01-C2073DD539F1}"/>
    <dgm:cxn modelId="{E40C20E0-317C-4DF9-9E57-A120BFB3449B}" srcId="{9151E749-A6BA-46F0-891C-630544783194}" destId="{BCFA1618-9D55-49BE-A288-1BB44D7856DF}" srcOrd="0" destOrd="0" parTransId="{4AFECC94-1FC3-43E5-8EE3-1E4E92AD8EF2}" sibTransId="{B2262824-0866-4F6F-BCE4-3C7752472132}"/>
    <dgm:cxn modelId="{2B70D1E4-CEFA-44A3-8245-35D31F3F253F}" type="presOf" srcId="{BCFA1618-9D55-49BE-A288-1BB44D7856DF}" destId="{4D6377E4-4826-449E-86BD-4446C5B6C155}" srcOrd="0" destOrd="0" presId="urn:microsoft.com/office/officeart/2016/7/layout/ChevronBlockProcess"/>
    <dgm:cxn modelId="{70B276FA-C64F-4D54-899D-B511FAFE0DAD}" srcId="{E24D5A39-5DD7-4F53-8F87-EE41BE73B5AF}" destId="{6B178275-5362-4369-874C-A66CA1BB7797}" srcOrd="3" destOrd="0" parTransId="{C85DFCBF-D26F-4FF6-AE40-97F93060DDC0}" sibTransId="{4EA47C70-0489-4307-9052-5942B9F2E764}"/>
    <dgm:cxn modelId="{14574CE6-6AD7-4FA0-B818-0E79B1AFA546}" type="presParOf" srcId="{7AB84818-EF27-4B33-AB34-0BCF6E192E89}" destId="{DFB15E7F-D592-45AF-ACC1-CCED53F0214E}" srcOrd="0" destOrd="0" presId="urn:microsoft.com/office/officeart/2016/7/layout/ChevronBlockProcess"/>
    <dgm:cxn modelId="{076E0D92-1FF5-4E7D-8AD1-7A59DD36ED32}" type="presParOf" srcId="{DFB15E7F-D592-45AF-ACC1-CCED53F0214E}" destId="{7ADCE21C-49DA-43C7-BA56-99609E727299}" srcOrd="0" destOrd="0" presId="urn:microsoft.com/office/officeart/2016/7/layout/ChevronBlockProcess"/>
    <dgm:cxn modelId="{66D1B5FA-E3A7-41D9-9FA5-320E01C88D1D}" type="presParOf" srcId="{DFB15E7F-D592-45AF-ACC1-CCED53F0214E}" destId="{93941EBE-0691-46E9-9D7F-7F26C8351A83}" srcOrd="1" destOrd="0" presId="urn:microsoft.com/office/officeart/2016/7/layout/ChevronBlockProcess"/>
    <dgm:cxn modelId="{520A1E62-915C-492E-BC8B-9A67AD39511E}" type="presParOf" srcId="{7AB84818-EF27-4B33-AB34-0BCF6E192E89}" destId="{B7255FC3-0289-424B-BB64-03DC51FB08D0}" srcOrd="1" destOrd="0" presId="urn:microsoft.com/office/officeart/2016/7/layout/ChevronBlockProcess"/>
    <dgm:cxn modelId="{596915B0-F202-4E9A-8215-8AACF2367D57}" type="presParOf" srcId="{7AB84818-EF27-4B33-AB34-0BCF6E192E89}" destId="{E3AFFAF7-F70F-4FCD-97CD-FD0C74FC5211}" srcOrd="2" destOrd="0" presId="urn:microsoft.com/office/officeart/2016/7/layout/ChevronBlockProcess"/>
    <dgm:cxn modelId="{D290FA0A-9D40-455C-A1A3-6B83B35C87EC}" type="presParOf" srcId="{E3AFFAF7-F70F-4FCD-97CD-FD0C74FC5211}" destId="{E2C46CCE-38F4-44AE-B50B-456E5A94FEE4}" srcOrd="0" destOrd="0" presId="urn:microsoft.com/office/officeart/2016/7/layout/ChevronBlockProcess"/>
    <dgm:cxn modelId="{46327D91-285E-46F2-97D6-7CB77F211136}" type="presParOf" srcId="{E3AFFAF7-F70F-4FCD-97CD-FD0C74FC5211}" destId="{C1C5604C-031F-4B84-8A6E-B12CDB720FB4}" srcOrd="1" destOrd="0" presId="urn:microsoft.com/office/officeart/2016/7/layout/ChevronBlockProcess"/>
    <dgm:cxn modelId="{F28D8DD1-31F9-4514-9E5B-A07862C45983}" type="presParOf" srcId="{7AB84818-EF27-4B33-AB34-0BCF6E192E89}" destId="{F6E78FAA-D636-49EB-B84D-202A56F83766}" srcOrd="3" destOrd="0" presId="urn:microsoft.com/office/officeart/2016/7/layout/ChevronBlockProcess"/>
    <dgm:cxn modelId="{FE8ED695-C2EA-4928-B400-9849BF39A597}" type="presParOf" srcId="{7AB84818-EF27-4B33-AB34-0BCF6E192E89}" destId="{20329A14-0447-46DE-BE16-AC757D6490F0}" srcOrd="4" destOrd="0" presId="urn:microsoft.com/office/officeart/2016/7/layout/ChevronBlockProcess"/>
    <dgm:cxn modelId="{0BC75810-4EA9-42AB-8424-32FAEEB0670B}" type="presParOf" srcId="{20329A14-0447-46DE-BE16-AC757D6490F0}" destId="{982F62A9-0E15-4275-B80C-77112F13D862}" srcOrd="0" destOrd="0" presId="urn:microsoft.com/office/officeart/2016/7/layout/ChevronBlockProcess"/>
    <dgm:cxn modelId="{B5784DB5-8613-462B-875F-6ABC69B652E0}" type="presParOf" srcId="{20329A14-0447-46DE-BE16-AC757D6490F0}" destId="{4D6377E4-4826-449E-86BD-4446C5B6C155}" srcOrd="1" destOrd="0" presId="urn:microsoft.com/office/officeart/2016/7/layout/ChevronBlockProcess"/>
    <dgm:cxn modelId="{6C16092A-FA06-49F2-8725-FBEF80F341E0}" type="presParOf" srcId="{7AB84818-EF27-4B33-AB34-0BCF6E192E89}" destId="{E392A777-2A67-4D6C-812B-0ACC6F45D3B1}" srcOrd="5" destOrd="0" presId="urn:microsoft.com/office/officeart/2016/7/layout/ChevronBlockProcess"/>
    <dgm:cxn modelId="{6996F0A5-A77B-437F-AFA0-09FB99C02A64}" type="presParOf" srcId="{7AB84818-EF27-4B33-AB34-0BCF6E192E89}" destId="{AAF816DD-1006-4159-A0A2-A0CCB243B55C}" srcOrd="6" destOrd="0" presId="urn:microsoft.com/office/officeart/2016/7/layout/ChevronBlockProcess"/>
    <dgm:cxn modelId="{A4388FB1-BAAC-4183-9273-5EB4D700BBB5}" type="presParOf" srcId="{AAF816DD-1006-4159-A0A2-A0CCB243B55C}" destId="{4CFC36E5-AA34-4667-B123-F4573AA63401}" srcOrd="0" destOrd="0" presId="urn:microsoft.com/office/officeart/2016/7/layout/ChevronBlockProcess"/>
    <dgm:cxn modelId="{9B15981A-1261-4A7E-A965-0D190213CE52}" type="presParOf" srcId="{AAF816DD-1006-4159-A0A2-A0CCB243B55C}" destId="{AD587361-4750-4B33-8D3C-02D8E595FA12}" srcOrd="1" destOrd="0" presId="urn:microsoft.com/office/officeart/2016/7/layout/ChevronBlockProcess"/>
    <dgm:cxn modelId="{50A4357A-15C9-4B31-9015-08491742F1B6}" type="presParOf" srcId="{7AB84818-EF27-4B33-AB34-0BCF6E192E89}" destId="{26C5D789-018F-4553-A0F5-A8FC8E42611A}" srcOrd="7" destOrd="0" presId="urn:microsoft.com/office/officeart/2016/7/layout/ChevronBlockProcess"/>
    <dgm:cxn modelId="{CF1E9644-099C-4A8F-8522-FD1ED463D56A}" type="presParOf" srcId="{7AB84818-EF27-4B33-AB34-0BCF6E192E89}" destId="{40B5E53B-2033-4884-B0D3-BE0D66A5D249}" srcOrd="8" destOrd="0" presId="urn:microsoft.com/office/officeart/2016/7/layout/ChevronBlockProcess"/>
    <dgm:cxn modelId="{2DA097E6-438F-4C27-BC35-61F46515374F}" type="presParOf" srcId="{40B5E53B-2033-4884-B0D3-BE0D66A5D249}" destId="{DD3CFDFC-0D0E-47B9-BB8B-17EDDBD2B6E7}" srcOrd="0" destOrd="0" presId="urn:microsoft.com/office/officeart/2016/7/layout/ChevronBlockProcess"/>
    <dgm:cxn modelId="{1F6A015E-AEC7-4F1C-9203-0EE559F37307}" type="presParOf" srcId="{40B5E53B-2033-4884-B0D3-BE0D66A5D249}" destId="{BD0CD797-040F-40AD-8036-35C39D205278}"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FE91B6-9927-437F-9EBF-A3B0EF64B041}"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B7FBFC47-D0D4-47B5-9BE0-004D9B54049D}">
      <dgm:prSet/>
      <dgm:spPr/>
      <dgm:t>
        <a:bodyPr/>
        <a:lstStyle/>
        <a:p>
          <a:r>
            <a:rPr lang="en-US" b="1" dirty="0">
              <a:latin typeface="Calibri" panose="020F0502020204030204" pitchFamily="34" charset="0"/>
              <a:cs typeface="Calibri" panose="020F0502020204030204" pitchFamily="34" charset="0"/>
            </a:rPr>
            <a:t>1 = All C’s E’s and G’s</a:t>
          </a:r>
          <a:endParaRPr lang="en-US" dirty="0">
            <a:latin typeface="Calibri" panose="020F0502020204030204" pitchFamily="34" charset="0"/>
            <a:cs typeface="Calibri" panose="020F0502020204030204" pitchFamily="34" charset="0"/>
          </a:endParaRPr>
        </a:p>
      </dgm:t>
    </dgm:pt>
    <dgm:pt modelId="{89D54737-3314-4585-B4F2-C0F34BAAF165}" type="parTrans" cxnId="{B2EEFFF7-2E65-4521-8CAF-FBD71F45F43E}">
      <dgm:prSet/>
      <dgm:spPr/>
      <dgm:t>
        <a:bodyPr/>
        <a:lstStyle/>
        <a:p>
          <a:endParaRPr lang="en-US"/>
        </a:p>
      </dgm:t>
    </dgm:pt>
    <dgm:pt modelId="{63EC87AD-CB3D-4271-BE49-69440287694D}" type="sibTrans" cxnId="{B2EEFFF7-2E65-4521-8CAF-FBD71F45F43E}">
      <dgm:prSet/>
      <dgm:spPr/>
      <dgm:t>
        <a:bodyPr/>
        <a:lstStyle/>
        <a:p>
          <a:endParaRPr lang="en-US"/>
        </a:p>
      </dgm:t>
    </dgm:pt>
    <dgm:pt modelId="{34E9876E-2367-4C43-93A5-BB94308D1707}">
      <dgm:prSet/>
      <dgm:spPr/>
      <dgm:t>
        <a:bodyPr/>
        <a:lstStyle/>
        <a:p>
          <a:r>
            <a:rPr lang="en-US" b="1">
              <a:latin typeface="Calibri" panose="020F0502020204030204" pitchFamily="34" charset="0"/>
              <a:cs typeface="Calibri" panose="020F0502020204030204" pitchFamily="34" charset="0"/>
            </a:rPr>
            <a:t>2 = All G’s B’s D’s and F’s</a:t>
          </a:r>
          <a:endParaRPr lang="en-US">
            <a:latin typeface="Calibri" panose="020F0502020204030204" pitchFamily="34" charset="0"/>
            <a:cs typeface="Calibri" panose="020F0502020204030204" pitchFamily="34" charset="0"/>
          </a:endParaRPr>
        </a:p>
      </dgm:t>
    </dgm:pt>
    <dgm:pt modelId="{98633140-DADB-43FD-84B1-A88E2F925CE1}" type="parTrans" cxnId="{7AEDC4BE-6476-4C35-B278-EB8760C51C54}">
      <dgm:prSet/>
      <dgm:spPr/>
      <dgm:t>
        <a:bodyPr/>
        <a:lstStyle/>
        <a:p>
          <a:endParaRPr lang="en-US"/>
        </a:p>
      </dgm:t>
    </dgm:pt>
    <dgm:pt modelId="{16F3A063-36CF-4424-A83A-369BBEC34067}" type="sibTrans" cxnId="{7AEDC4BE-6476-4C35-B278-EB8760C51C54}">
      <dgm:prSet/>
      <dgm:spPr/>
      <dgm:t>
        <a:bodyPr/>
        <a:lstStyle/>
        <a:p>
          <a:endParaRPr lang="en-US"/>
        </a:p>
      </dgm:t>
    </dgm:pt>
    <dgm:pt modelId="{CC2AAA24-2F67-4B7A-9829-DFDC4A1BDDD6}">
      <dgm:prSet/>
      <dgm:spPr/>
      <dgm:t>
        <a:bodyPr/>
        <a:lstStyle/>
        <a:p>
          <a:r>
            <a:rPr lang="en-US" b="1" dirty="0">
              <a:latin typeface="Calibri" panose="020F0502020204030204" pitchFamily="34" charset="0"/>
              <a:cs typeface="Calibri" panose="020F0502020204030204" pitchFamily="34" charset="0"/>
            </a:rPr>
            <a:t>3 = All F’s A’s and C’s</a:t>
          </a:r>
          <a:endParaRPr lang="en-US" dirty="0">
            <a:latin typeface="Calibri" panose="020F0502020204030204" pitchFamily="34" charset="0"/>
            <a:cs typeface="Calibri" panose="020F0502020204030204" pitchFamily="34" charset="0"/>
          </a:endParaRPr>
        </a:p>
      </dgm:t>
    </dgm:pt>
    <dgm:pt modelId="{98E8DADE-0B59-4106-B939-09876D85FCE9}" type="parTrans" cxnId="{23D701F0-2F77-44BD-AA4D-E6C348268025}">
      <dgm:prSet/>
      <dgm:spPr/>
      <dgm:t>
        <a:bodyPr/>
        <a:lstStyle/>
        <a:p>
          <a:endParaRPr lang="en-US"/>
        </a:p>
      </dgm:t>
    </dgm:pt>
    <dgm:pt modelId="{7450A5EE-54DA-4F0D-A05D-B6D1B71515C8}" type="sibTrans" cxnId="{23D701F0-2F77-44BD-AA4D-E6C348268025}">
      <dgm:prSet/>
      <dgm:spPr/>
      <dgm:t>
        <a:bodyPr/>
        <a:lstStyle/>
        <a:p>
          <a:endParaRPr lang="en-US"/>
        </a:p>
      </dgm:t>
    </dgm:pt>
    <dgm:pt modelId="{48445475-0644-4AF2-8A9B-BEE186069D33}">
      <dgm:prSet/>
      <dgm:spPr/>
      <dgm:t>
        <a:bodyPr/>
        <a:lstStyle/>
        <a:p>
          <a:r>
            <a:rPr lang="en-US" b="1" dirty="0">
              <a:latin typeface="Calibri" panose="020F0502020204030204" pitchFamily="34" charset="0"/>
              <a:cs typeface="Calibri" panose="020F0502020204030204" pitchFamily="34" charset="0"/>
            </a:rPr>
            <a:t>4 = All D’s F#’s A’s and C’s</a:t>
          </a:r>
          <a:endParaRPr lang="en-US" dirty="0">
            <a:latin typeface="Calibri" panose="020F0502020204030204" pitchFamily="34" charset="0"/>
            <a:cs typeface="Calibri" panose="020F0502020204030204" pitchFamily="34" charset="0"/>
          </a:endParaRPr>
        </a:p>
      </dgm:t>
    </dgm:pt>
    <dgm:pt modelId="{3E3064AD-C442-493D-8DA7-2148330265F9}" type="parTrans" cxnId="{68F43172-CA0C-4868-8A6F-FB7FAFF861C2}">
      <dgm:prSet/>
      <dgm:spPr/>
      <dgm:t>
        <a:bodyPr/>
        <a:lstStyle/>
        <a:p>
          <a:endParaRPr lang="en-US"/>
        </a:p>
      </dgm:t>
    </dgm:pt>
    <dgm:pt modelId="{29D92B59-D494-4DED-9064-20D6EF0C654E}" type="sibTrans" cxnId="{68F43172-CA0C-4868-8A6F-FB7FAFF861C2}">
      <dgm:prSet/>
      <dgm:spPr/>
      <dgm:t>
        <a:bodyPr/>
        <a:lstStyle/>
        <a:p>
          <a:endParaRPr lang="en-US"/>
        </a:p>
      </dgm:t>
    </dgm:pt>
    <dgm:pt modelId="{DA7169FD-0182-4FDF-9A26-FA9FB4D674AB}">
      <dgm:prSet/>
      <dgm:spPr/>
      <dgm:t>
        <a:bodyPr/>
        <a:lstStyle/>
        <a:p>
          <a:r>
            <a:rPr lang="en-US" b="1" dirty="0">
              <a:latin typeface="Calibri" panose="020F0502020204030204" pitchFamily="34" charset="0"/>
              <a:cs typeface="Calibri" panose="020F0502020204030204" pitchFamily="34" charset="0"/>
            </a:rPr>
            <a:t>5 = All G’s B’s and D’s</a:t>
          </a:r>
          <a:endParaRPr lang="en-US" dirty="0">
            <a:latin typeface="Calibri" panose="020F0502020204030204" pitchFamily="34" charset="0"/>
            <a:cs typeface="Calibri" panose="020F0502020204030204" pitchFamily="34" charset="0"/>
          </a:endParaRPr>
        </a:p>
      </dgm:t>
    </dgm:pt>
    <dgm:pt modelId="{D2AF1DED-34F8-4FF2-8582-4D0D72CA2719}" type="parTrans" cxnId="{380F59EE-67E8-4584-89BB-87E793DA42DC}">
      <dgm:prSet/>
      <dgm:spPr/>
      <dgm:t>
        <a:bodyPr/>
        <a:lstStyle/>
        <a:p>
          <a:endParaRPr lang="en-US"/>
        </a:p>
      </dgm:t>
    </dgm:pt>
    <dgm:pt modelId="{6F04F951-2576-40F3-BDC3-719BB04B9D27}" type="sibTrans" cxnId="{380F59EE-67E8-4584-89BB-87E793DA42DC}">
      <dgm:prSet/>
      <dgm:spPr/>
      <dgm:t>
        <a:bodyPr/>
        <a:lstStyle/>
        <a:p>
          <a:endParaRPr lang="en-US"/>
        </a:p>
      </dgm:t>
    </dgm:pt>
    <dgm:pt modelId="{8E6EA16A-2A61-46D9-8682-3069EA7C358A}" type="pres">
      <dgm:prSet presAssocID="{C7FE91B6-9927-437F-9EBF-A3B0EF64B041}" presName="outerComposite" presStyleCnt="0">
        <dgm:presLayoutVars>
          <dgm:chMax val="5"/>
          <dgm:dir/>
          <dgm:resizeHandles val="exact"/>
        </dgm:presLayoutVars>
      </dgm:prSet>
      <dgm:spPr/>
    </dgm:pt>
    <dgm:pt modelId="{125C7B59-BBBC-489E-BD40-79AAE162A883}" type="pres">
      <dgm:prSet presAssocID="{C7FE91B6-9927-437F-9EBF-A3B0EF64B041}" presName="dummyMaxCanvas" presStyleCnt="0">
        <dgm:presLayoutVars/>
      </dgm:prSet>
      <dgm:spPr/>
    </dgm:pt>
    <dgm:pt modelId="{186DC40C-9D99-4F41-B122-DF50E099D9BE}" type="pres">
      <dgm:prSet presAssocID="{C7FE91B6-9927-437F-9EBF-A3B0EF64B041}" presName="FiveNodes_1" presStyleLbl="node1" presStyleIdx="0" presStyleCnt="5">
        <dgm:presLayoutVars>
          <dgm:bulletEnabled val="1"/>
        </dgm:presLayoutVars>
      </dgm:prSet>
      <dgm:spPr/>
    </dgm:pt>
    <dgm:pt modelId="{AE3AC3B5-8784-4438-B33B-1920AECCC28B}" type="pres">
      <dgm:prSet presAssocID="{C7FE91B6-9927-437F-9EBF-A3B0EF64B041}" presName="FiveNodes_2" presStyleLbl="node1" presStyleIdx="1" presStyleCnt="5">
        <dgm:presLayoutVars>
          <dgm:bulletEnabled val="1"/>
        </dgm:presLayoutVars>
      </dgm:prSet>
      <dgm:spPr/>
    </dgm:pt>
    <dgm:pt modelId="{06527756-79A3-4738-B2A5-0923642380B2}" type="pres">
      <dgm:prSet presAssocID="{C7FE91B6-9927-437F-9EBF-A3B0EF64B041}" presName="FiveNodes_3" presStyleLbl="node1" presStyleIdx="2" presStyleCnt="5">
        <dgm:presLayoutVars>
          <dgm:bulletEnabled val="1"/>
        </dgm:presLayoutVars>
      </dgm:prSet>
      <dgm:spPr/>
    </dgm:pt>
    <dgm:pt modelId="{1C3F5D48-D7D0-460C-A89F-E207923305B4}" type="pres">
      <dgm:prSet presAssocID="{C7FE91B6-9927-437F-9EBF-A3B0EF64B041}" presName="FiveNodes_4" presStyleLbl="node1" presStyleIdx="3" presStyleCnt="5">
        <dgm:presLayoutVars>
          <dgm:bulletEnabled val="1"/>
        </dgm:presLayoutVars>
      </dgm:prSet>
      <dgm:spPr/>
    </dgm:pt>
    <dgm:pt modelId="{65FB3FC7-6A91-4ED3-8C6D-9CFC4F74A9D1}" type="pres">
      <dgm:prSet presAssocID="{C7FE91B6-9927-437F-9EBF-A3B0EF64B041}" presName="FiveNodes_5" presStyleLbl="node1" presStyleIdx="4" presStyleCnt="5">
        <dgm:presLayoutVars>
          <dgm:bulletEnabled val="1"/>
        </dgm:presLayoutVars>
      </dgm:prSet>
      <dgm:spPr/>
    </dgm:pt>
    <dgm:pt modelId="{C57B84DA-B379-4AF8-ABDB-AC2460180C77}" type="pres">
      <dgm:prSet presAssocID="{C7FE91B6-9927-437F-9EBF-A3B0EF64B041}" presName="FiveConn_1-2" presStyleLbl="fgAccFollowNode1" presStyleIdx="0" presStyleCnt="4">
        <dgm:presLayoutVars>
          <dgm:bulletEnabled val="1"/>
        </dgm:presLayoutVars>
      </dgm:prSet>
      <dgm:spPr/>
    </dgm:pt>
    <dgm:pt modelId="{717AC185-05E6-48CC-B5D9-B21546E7E810}" type="pres">
      <dgm:prSet presAssocID="{C7FE91B6-9927-437F-9EBF-A3B0EF64B041}" presName="FiveConn_2-3" presStyleLbl="fgAccFollowNode1" presStyleIdx="1" presStyleCnt="4">
        <dgm:presLayoutVars>
          <dgm:bulletEnabled val="1"/>
        </dgm:presLayoutVars>
      </dgm:prSet>
      <dgm:spPr/>
    </dgm:pt>
    <dgm:pt modelId="{63ECD933-04E8-4F3C-AAC3-C72EA4B1874B}" type="pres">
      <dgm:prSet presAssocID="{C7FE91B6-9927-437F-9EBF-A3B0EF64B041}" presName="FiveConn_3-4" presStyleLbl="fgAccFollowNode1" presStyleIdx="2" presStyleCnt="4">
        <dgm:presLayoutVars>
          <dgm:bulletEnabled val="1"/>
        </dgm:presLayoutVars>
      </dgm:prSet>
      <dgm:spPr/>
    </dgm:pt>
    <dgm:pt modelId="{61F71C23-1D79-480D-A726-CF75D91ED8D0}" type="pres">
      <dgm:prSet presAssocID="{C7FE91B6-9927-437F-9EBF-A3B0EF64B041}" presName="FiveConn_4-5" presStyleLbl="fgAccFollowNode1" presStyleIdx="3" presStyleCnt="4">
        <dgm:presLayoutVars>
          <dgm:bulletEnabled val="1"/>
        </dgm:presLayoutVars>
      </dgm:prSet>
      <dgm:spPr/>
    </dgm:pt>
    <dgm:pt modelId="{BFF53442-A410-40D8-B876-6FEEBEAE8833}" type="pres">
      <dgm:prSet presAssocID="{C7FE91B6-9927-437F-9EBF-A3B0EF64B041}" presName="FiveNodes_1_text" presStyleLbl="node1" presStyleIdx="4" presStyleCnt="5">
        <dgm:presLayoutVars>
          <dgm:bulletEnabled val="1"/>
        </dgm:presLayoutVars>
      </dgm:prSet>
      <dgm:spPr/>
    </dgm:pt>
    <dgm:pt modelId="{8165006C-3D83-4D2F-9054-42C8E4CDB117}" type="pres">
      <dgm:prSet presAssocID="{C7FE91B6-9927-437F-9EBF-A3B0EF64B041}" presName="FiveNodes_2_text" presStyleLbl="node1" presStyleIdx="4" presStyleCnt="5">
        <dgm:presLayoutVars>
          <dgm:bulletEnabled val="1"/>
        </dgm:presLayoutVars>
      </dgm:prSet>
      <dgm:spPr/>
    </dgm:pt>
    <dgm:pt modelId="{CD53D213-EC1E-43DE-AE5B-0A1D53EBA45F}" type="pres">
      <dgm:prSet presAssocID="{C7FE91B6-9927-437F-9EBF-A3B0EF64B041}" presName="FiveNodes_3_text" presStyleLbl="node1" presStyleIdx="4" presStyleCnt="5">
        <dgm:presLayoutVars>
          <dgm:bulletEnabled val="1"/>
        </dgm:presLayoutVars>
      </dgm:prSet>
      <dgm:spPr/>
    </dgm:pt>
    <dgm:pt modelId="{645D1A4E-CBC1-4F4B-A8F4-BE8E348F11B5}" type="pres">
      <dgm:prSet presAssocID="{C7FE91B6-9927-437F-9EBF-A3B0EF64B041}" presName="FiveNodes_4_text" presStyleLbl="node1" presStyleIdx="4" presStyleCnt="5">
        <dgm:presLayoutVars>
          <dgm:bulletEnabled val="1"/>
        </dgm:presLayoutVars>
      </dgm:prSet>
      <dgm:spPr/>
    </dgm:pt>
    <dgm:pt modelId="{5B362D3D-23E1-4060-B4EF-90F427E6D66C}" type="pres">
      <dgm:prSet presAssocID="{C7FE91B6-9927-437F-9EBF-A3B0EF64B041}" presName="FiveNodes_5_text" presStyleLbl="node1" presStyleIdx="4" presStyleCnt="5">
        <dgm:presLayoutVars>
          <dgm:bulletEnabled val="1"/>
        </dgm:presLayoutVars>
      </dgm:prSet>
      <dgm:spPr/>
    </dgm:pt>
  </dgm:ptLst>
  <dgm:cxnLst>
    <dgm:cxn modelId="{354AC803-931E-4C44-8315-61F286125C96}" type="presOf" srcId="{34E9876E-2367-4C43-93A5-BB94308D1707}" destId="{8165006C-3D83-4D2F-9054-42C8E4CDB117}" srcOrd="1" destOrd="0" presId="urn:microsoft.com/office/officeart/2005/8/layout/vProcess5"/>
    <dgm:cxn modelId="{53ED0204-559F-484A-9343-8A3477E8CA7B}" type="presOf" srcId="{CC2AAA24-2F67-4B7A-9829-DFDC4A1BDDD6}" destId="{CD53D213-EC1E-43DE-AE5B-0A1D53EBA45F}" srcOrd="1" destOrd="0" presId="urn:microsoft.com/office/officeart/2005/8/layout/vProcess5"/>
    <dgm:cxn modelId="{957EAD06-EB83-469D-8037-C1380F3C148D}" type="presOf" srcId="{63EC87AD-CB3D-4271-BE49-69440287694D}" destId="{C57B84DA-B379-4AF8-ABDB-AC2460180C77}" srcOrd="0" destOrd="0" presId="urn:microsoft.com/office/officeart/2005/8/layout/vProcess5"/>
    <dgm:cxn modelId="{1BEFD713-7807-479F-A7FC-9A3510AA7EFA}" type="presOf" srcId="{29D92B59-D494-4DED-9064-20D6EF0C654E}" destId="{61F71C23-1D79-480D-A726-CF75D91ED8D0}" srcOrd="0" destOrd="0" presId="urn:microsoft.com/office/officeart/2005/8/layout/vProcess5"/>
    <dgm:cxn modelId="{B68E151A-6424-48DB-A571-BCA40EB35421}" type="presOf" srcId="{DA7169FD-0182-4FDF-9A26-FA9FB4D674AB}" destId="{5B362D3D-23E1-4060-B4EF-90F427E6D66C}" srcOrd="1" destOrd="0" presId="urn:microsoft.com/office/officeart/2005/8/layout/vProcess5"/>
    <dgm:cxn modelId="{0AF27E28-1ED0-411E-A254-3AD34AE37532}" type="presOf" srcId="{34E9876E-2367-4C43-93A5-BB94308D1707}" destId="{AE3AC3B5-8784-4438-B33B-1920AECCC28B}" srcOrd="0" destOrd="0" presId="urn:microsoft.com/office/officeart/2005/8/layout/vProcess5"/>
    <dgm:cxn modelId="{F61C6A3A-D26B-459A-A533-88F1B6170B36}" type="presOf" srcId="{48445475-0644-4AF2-8A9B-BEE186069D33}" destId="{1C3F5D48-D7D0-460C-A89F-E207923305B4}" srcOrd="0" destOrd="0" presId="urn:microsoft.com/office/officeart/2005/8/layout/vProcess5"/>
    <dgm:cxn modelId="{2D99ED66-50CC-4D1B-83E9-9EDC15DB8F4E}" type="presOf" srcId="{B7FBFC47-D0D4-47B5-9BE0-004D9B54049D}" destId="{BFF53442-A410-40D8-B876-6FEEBEAE8833}" srcOrd="1" destOrd="0" presId="urn:microsoft.com/office/officeart/2005/8/layout/vProcess5"/>
    <dgm:cxn modelId="{886B4A47-DA19-437F-82AC-99FFB3205F70}" type="presOf" srcId="{B7FBFC47-D0D4-47B5-9BE0-004D9B54049D}" destId="{186DC40C-9D99-4F41-B122-DF50E099D9BE}" srcOrd="0" destOrd="0" presId="urn:microsoft.com/office/officeart/2005/8/layout/vProcess5"/>
    <dgm:cxn modelId="{68F43172-CA0C-4868-8A6F-FB7FAFF861C2}" srcId="{C7FE91B6-9927-437F-9EBF-A3B0EF64B041}" destId="{48445475-0644-4AF2-8A9B-BEE186069D33}" srcOrd="3" destOrd="0" parTransId="{3E3064AD-C442-493D-8DA7-2148330265F9}" sibTransId="{29D92B59-D494-4DED-9064-20D6EF0C654E}"/>
    <dgm:cxn modelId="{B54AE287-57EA-4C94-940B-B946B660B898}" type="presOf" srcId="{C7FE91B6-9927-437F-9EBF-A3B0EF64B041}" destId="{8E6EA16A-2A61-46D9-8682-3069EA7C358A}" srcOrd="0" destOrd="0" presId="urn:microsoft.com/office/officeart/2005/8/layout/vProcess5"/>
    <dgm:cxn modelId="{26189497-C7BB-4F77-B1BA-53309196DDF1}" type="presOf" srcId="{7450A5EE-54DA-4F0D-A05D-B6D1B71515C8}" destId="{63ECD933-04E8-4F3C-AAC3-C72EA4B1874B}" srcOrd="0" destOrd="0" presId="urn:microsoft.com/office/officeart/2005/8/layout/vProcess5"/>
    <dgm:cxn modelId="{2BDD4298-6291-480E-8000-E270A3E2912B}" type="presOf" srcId="{16F3A063-36CF-4424-A83A-369BBEC34067}" destId="{717AC185-05E6-48CC-B5D9-B21546E7E810}" srcOrd="0" destOrd="0" presId="urn:microsoft.com/office/officeart/2005/8/layout/vProcess5"/>
    <dgm:cxn modelId="{C394549B-87A9-45E8-B112-2C58C7E8D897}" type="presOf" srcId="{DA7169FD-0182-4FDF-9A26-FA9FB4D674AB}" destId="{65FB3FC7-6A91-4ED3-8C6D-9CFC4F74A9D1}" srcOrd="0" destOrd="0" presId="urn:microsoft.com/office/officeart/2005/8/layout/vProcess5"/>
    <dgm:cxn modelId="{7AEDC4BE-6476-4C35-B278-EB8760C51C54}" srcId="{C7FE91B6-9927-437F-9EBF-A3B0EF64B041}" destId="{34E9876E-2367-4C43-93A5-BB94308D1707}" srcOrd="1" destOrd="0" parTransId="{98633140-DADB-43FD-84B1-A88E2F925CE1}" sibTransId="{16F3A063-36CF-4424-A83A-369BBEC34067}"/>
    <dgm:cxn modelId="{6920B7D9-EC6B-48E2-89E4-6C7E442E39AD}" type="presOf" srcId="{CC2AAA24-2F67-4B7A-9829-DFDC4A1BDDD6}" destId="{06527756-79A3-4738-B2A5-0923642380B2}" srcOrd="0" destOrd="0" presId="urn:microsoft.com/office/officeart/2005/8/layout/vProcess5"/>
    <dgm:cxn modelId="{380F59EE-67E8-4584-89BB-87E793DA42DC}" srcId="{C7FE91B6-9927-437F-9EBF-A3B0EF64B041}" destId="{DA7169FD-0182-4FDF-9A26-FA9FB4D674AB}" srcOrd="4" destOrd="0" parTransId="{D2AF1DED-34F8-4FF2-8582-4D0D72CA2719}" sibTransId="{6F04F951-2576-40F3-BDC3-719BB04B9D27}"/>
    <dgm:cxn modelId="{23D701F0-2F77-44BD-AA4D-E6C348268025}" srcId="{C7FE91B6-9927-437F-9EBF-A3B0EF64B041}" destId="{CC2AAA24-2F67-4B7A-9829-DFDC4A1BDDD6}" srcOrd="2" destOrd="0" parTransId="{98E8DADE-0B59-4106-B939-09876D85FCE9}" sibTransId="{7450A5EE-54DA-4F0D-A05D-B6D1B71515C8}"/>
    <dgm:cxn modelId="{299FE9F7-5E9F-4D63-B2BA-68DCDA3B1E95}" type="presOf" srcId="{48445475-0644-4AF2-8A9B-BEE186069D33}" destId="{645D1A4E-CBC1-4F4B-A8F4-BE8E348F11B5}" srcOrd="1" destOrd="0" presId="urn:microsoft.com/office/officeart/2005/8/layout/vProcess5"/>
    <dgm:cxn modelId="{B2EEFFF7-2E65-4521-8CAF-FBD71F45F43E}" srcId="{C7FE91B6-9927-437F-9EBF-A3B0EF64B041}" destId="{B7FBFC47-D0D4-47B5-9BE0-004D9B54049D}" srcOrd="0" destOrd="0" parTransId="{89D54737-3314-4585-B4F2-C0F34BAAF165}" sibTransId="{63EC87AD-CB3D-4271-BE49-69440287694D}"/>
    <dgm:cxn modelId="{D3618B8A-1A7B-4B8A-B29F-D35FB7EF3228}" type="presParOf" srcId="{8E6EA16A-2A61-46D9-8682-3069EA7C358A}" destId="{125C7B59-BBBC-489E-BD40-79AAE162A883}" srcOrd="0" destOrd="0" presId="urn:microsoft.com/office/officeart/2005/8/layout/vProcess5"/>
    <dgm:cxn modelId="{6DEAE06C-D225-4167-A87A-F9E084DF724A}" type="presParOf" srcId="{8E6EA16A-2A61-46D9-8682-3069EA7C358A}" destId="{186DC40C-9D99-4F41-B122-DF50E099D9BE}" srcOrd="1" destOrd="0" presId="urn:microsoft.com/office/officeart/2005/8/layout/vProcess5"/>
    <dgm:cxn modelId="{E811AD82-3A1A-43DF-BACF-320C2DD3C496}" type="presParOf" srcId="{8E6EA16A-2A61-46D9-8682-3069EA7C358A}" destId="{AE3AC3B5-8784-4438-B33B-1920AECCC28B}" srcOrd="2" destOrd="0" presId="urn:microsoft.com/office/officeart/2005/8/layout/vProcess5"/>
    <dgm:cxn modelId="{4760AC2B-A0AD-464C-9F73-337319374039}" type="presParOf" srcId="{8E6EA16A-2A61-46D9-8682-3069EA7C358A}" destId="{06527756-79A3-4738-B2A5-0923642380B2}" srcOrd="3" destOrd="0" presId="urn:microsoft.com/office/officeart/2005/8/layout/vProcess5"/>
    <dgm:cxn modelId="{AE81AB41-E74F-4BE7-9DDD-27ED1C35D27B}" type="presParOf" srcId="{8E6EA16A-2A61-46D9-8682-3069EA7C358A}" destId="{1C3F5D48-D7D0-460C-A89F-E207923305B4}" srcOrd="4" destOrd="0" presId="urn:microsoft.com/office/officeart/2005/8/layout/vProcess5"/>
    <dgm:cxn modelId="{1C7DA076-13C5-4B93-BAE4-9A9F32CC0AC1}" type="presParOf" srcId="{8E6EA16A-2A61-46D9-8682-3069EA7C358A}" destId="{65FB3FC7-6A91-4ED3-8C6D-9CFC4F74A9D1}" srcOrd="5" destOrd="0" presId="urn:microsoft.com/office/officeart/2005/8/layout/vProcess5"/>
    <dgm:cxn modelId="{828CAFDD-535E-48EC-9DE2-1AA0B5E7346F}" type="presParOf" srcId="{8E6EA16A-2A61-46D9-8682-3069EA7C358A}" destId="{C57B84DA-B379-4AF8-ABDB-AC2460180C77}" srcOrd="6" destOrd="0" presId="urn:microsoft.com/office/officeart/2005/8/layout/vProcess5"/>
    <dgm:cxn modelId="{79E5FDBF-3861-4138-9551-4CCD1E2BBC73}" type="presParOf" srcId="{8E6EA16A-2A61-46D9-8682-3069EA7C358A}" destId="{717AC185-05E6-48CC-B5D9-B21546E7E810}" srcOrd="7" destOrd="0" presId="urn:microsoft.com/office/officeart/2005/8/layout/vProcess5"/>
    <dgm:cxn modelId="{1C8632B6-3BFA-4053-ADBC-E607FC5EBB6A}" type="presParOf" srcId="{8E6EA16A-2A61-46D9-8682-3069EA7C358A}" destId="{63ECD933-04E8-4F3C-AAC3-C72EA4B1874B}" srcOrd="8" destOrd="0" presId="urn:microsoft.com/office/officeart/2005/8/layout/vProcess5"/>
    <dgm:cxn modelId="{35E9F3F6-5EED-45C7-A219-FC83671D2A48}" type="presParOf" srcId="{8E6EA16A-2A61-46D9-8682-3069EA7C358A}" destId="{61F71C23-1D79-480D-A726-CF75D91ED8D0}" srcOrd="9" destOrd="0" presId="urn:microsoft.com/office/officeart/2005/8/layout/vProcess5"/>
    <dgm:cxn modelId="{D27B5A6F-4F5B-4013-B489-7A92297D7A08}" type="presParOf" srcId="{8E6EA16A-2A61-46D9-8682-3069EA7C358A}" destId="{BFF53442-A410-40D8-B876-6FEEBEAE8833}" srcOrd="10" destOrd="0" presId="urn:microsoft.com/office/officeart/2005/8/layout/vProcess5"/>
    <dgm:cxn modelId="{A85FB72A-582D-49E5-AB7A-F51F53E64458}" type="presParOf" srcId="{8E6EA16A-2A61-46D9-8682-3069EA7C358A}" destId="{8165006C-3D83-4D2F-9054-42C8E4CDB117}" srcOrd="11" destOrd="0" presId="urn:microsoft.com/office/officeart/2005/8/layout/vProcess5"/>
    <dgm:cxn modelId="{0AAC28B3-8B11-4C7A-BBC2-D87B5813B94B}" type="presParOf" srcId="{8E6EA16A-2A61-46D9-8682-3069EA7C358A}" destId="{CD53D213-EC1E-43DE-AE5B-0A1D53EBA45F}" srcOrd="12" destOrd="0" presId="urn:microsoft.com/office/officeart/2005/8/layout/vProcess5"/>
    <dgm:cxn modelId="{4C0CDA13-E013-4CBD-848B-D67963FA384C}" type="presParOf" srcId="{8E6EA16A-2A61-46D9-8682-3069EA7C358A}" destId="{645D1A4E-CBC1-4F4B-A8F4-BE8E348F11B5}" srcOrd="13" destOrd="0" presId="urn:microsoft.com/office/officeart/2005/8/layout/vProcess5"/>
    <dgm:cxn modelId="{23197B90-1C4B-4CD2-A435-17E5E4DBCD50}" type="presParOf" srcId="{8E6EA16A-2A61-46D9-8682-3069EA7C358A}" destId="{5B362D3D-23E1-4060-B4EF-90F427E6D66C}"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F8F8E4-C811-4B3E-8A60-ACE8210FB0B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E1DAC5B-12D4-4654-B42E-9C44E50AFAFF}">
      <dgm:prSet/>
      <dgm:spPr/>
      <dgm:t>
        <a:bodyPr/>
        <a:lstStyle/>
        <a:p>
          <a:pPr>
            <a:lnSpc>
              <a:spcPct val="100000"/>
            </a:lnSpc>
          </a:pPr>
          <a:r>
            <a:rPr lang="en-US" dirty="0">
              <a:latin typeface="Calibri" panose="020F0502020204030204" pitchFamily="34" charset="0"/>
              <a:cs typeface="Calibri" panose="020F0502020204030204" pitchFamily="34" charset="0"/>
            </a:rPr>
            <a:t>The quarter note at beginning of each chord song indicates playing on each beat or pulse.</a:t>
          </a:r>
        </a:p>
      </dgm:t>
    </dgm:pt>
    <dgm:pt modelId="{B0CB5733-628F-40BA-9708-665EFEEC0B50}" type="parTrans" cxnId="{D5A575C1-DF73-4735-84FA-AA1B86E137AE}">
      <dgm:prSet/>
      <dgm:spPr/>
      <dgm:t>
        <a:bodyPr/>
        <a:lstStyle/>
        <a:p>
          <a:endParaRPr lang="en-US"/>
        </a:p>
      </dgm:t>
    </dgm:pt>
    <dgm:pt modelId="{2EBE5A92-CE55-4FDE-AB7B-50D890D43C3E}" type="sibTrans" cxnId="{D5A575C1-DF73-4735-84FA-AA1B86E137AE}">
      <dgm:prSet/>
      <dgm:spPr/>
      <dgm:t>
        <a:bodyPr/>
        <a:lstStyle/>
        <a:p>
          <a:endParaRPr lang="en-US"/>
        </a:p>
      </dgm:t>
    </dgm:pt>
    <dgm:pt modelId="{D18E7A23-9848-4A54-8A06-283AF74C57F1}">
      <dgm:prSet/>
      <dgm:spPr/>
      <dgm:t>
        <a:bodyPr/>
        <a:lstStyle/>
        <a:p>
          <a:pPr>
            <a:lnSpc>
              <a:spcPct val="100000"/>
            </a:lnSpc>
          </a:pPr>
          <a:r>
            <a:rPr lang="en-US" dirty="0">
              <a:latin typeface="Calibri" panose="020F0502020204030204" pitchFamily="34" charset="0"/>
              <a:cs typeface="Calibri" panose="020F0502020204030204" pitchFamily="34" charset="0"/>
            </a:rPr>
            <a:t>A half note at the beginning means that you play on every two beats or pulses</a:t>
          </a:r>
        </a:p>
      </dgm:t>
    </dgm:pt>
    <dgm:pt modelId="{88A970E9-243E-4593-A1CA-52B1D90B5AD5}" type="parTrans" cxnId="{649DE02B-D2FB-4697-8D08-12418FE6A964}">
      <dgm:prSet/>
      <dgm:spPr/>
      <dgm:t>
        <a:bodyPr/>
        <a:lstStyle/>
        <a:p>
          <a:endParaRPr lang="en-US"/>
        </a:p>
      </dgm:t>
    </dgm:pt>
    <dgm:pt modelId="{396F418C-5530-4A63-BEA7-874CBF82F30F}" type="sibTrans" cxnId="{649DE02B-D2FB-4697-8D08-12418FE6A964}">
      <dgm:prSet/>
      <dgm:spPr/>
      <dgm:t>
        <a:bodyPr/>
        <a:lstStyle/>
        <a:p>
          <a:endParaRPr lang="en-US"/>
        </a:p>
      </dgm:t>
    </dgm:pt>
    <dgm:pt modelId="{8C9B98AA-3502-4D1D-B4BF-EA8CD61AF034}">
      <dgm:prSet/>
      <dgm:spPr/>
      <dgm:t>
        <a:bodyPr/>
        <a:lstStyle/>
        <a:p>
          <a:pPr>
            <a:lnSpc>
              <a:spcPct val="100000"/>
            </a:lnSpc>
          </a:pPr>
          <a:r>
            <a:rPr lang="en-US" dirty="0">
              <a:latin typeface="Calibri" panose="020F0502020204030204" pitchFamily="34" charset="0"/>
              <a:cs typeface="Calibri" panose="020F0502020204030204" pitchFamily="34" charset="0"/>
            </a:rPr>
            <a:t>Remember to “damp” as your note changes</a:t>
          </a:r>
          <a:br>
            <a:rPr lang="en-US" dirty="0"/>
          </a:br>
          <a:endParaRPr lang="en-US" dirty="0"/>
        </a:p>
      </dgm:t>
    </dgm:pt>
    <dgm:pt modelId="{09C3F776-EE64-452E-94E0-D05875EF001F}" type="parTrans" cxnId="{19150217-AF68-4A02-99E0-89AF283D7C85}">
      <dgm:prSet/>
      <dgm:spPr/>
      <dgm:t>
        <a:bodyPr/>
        <a:lstStyle/>
        <a:p>
          <a:endParaRPr lang="en-US"/>
        </a:p>
      </dgm:t>
    </dgm:pt>
    <dgm:pt modelId="{9A13452D-0B1B-44FF-B53D-E5F6B10A28A8}" type="sibTrans" cxnId="{19150217-AF68-4A02-99E0-89AF283D7C85}">
      <dgm:prSet/>
      <dgm:spPr/>
      <dgm:t>
        <a:bodyPr/>
        <a:lstStyle/>
        <a:p>
          <a:endParaRPr lang="en-US"/>
        </a:p>
      </dgm:t>
    </dgm:pt>
    <dgm:pt modelId="{8860CDBC-E9F3-4B85-BF24-97EE5F6541E9}" type="pres">
      <dgm:prSet presAssocID="{2DF8F8E4-C811-4B3E-8A60-ACE8210FB0BF}" presName="root" presStyleCnt="0">
        <dgm:presLayoutVars>
          <dgm:dir/>
          <dgm:resizeHandles val="exact"/>
        </dgm:presLayoutVars>
      </dgm:prSet>
      <dgm:spPr/>
    </dgm:pt>
    <dgm:pt modelId="{36A83C18-9E33-4D48-8256-2C24C2A5CEAC}" type="pres">
      <dgm:prSet presAssocID="{6E1DAC5B-12D4-4654-B42E-9C44E50AFAFF}" presName="compNode" presStyleCnt="0"/>
      <dgm:spPr/>
    </dgm:pt>
    <dgm:pt modelId="{B6F4926C-C0CE-48C5-A6AC-A72C5E17FBE1}" type="pres">
      <dgm:prSet presAssocID="{6E1DAC5B-12D4-4654-B42E-9C44E50AFAFF}" presName="bgRect" presStyleLbl="bgShp" presStyleIdx="0" presStyleCnt="3"/>
      <dgm:spPr/>
    </dgm:pt>
    <dgm:pt modelId="{1B0A5217-2D3E-4A6F-9EC7-6C53C854E886}" type="pres">
      <dgm:prSet presAssocID="{6E1DAC5B-12D4-4654-B42E-9C44E50AFAFF}" presName="iconRect" presStyleLbl="node1" presStyleIdx="0" presStyleCnt="3"/>
      <dgm:spPr>
        <a:ln>
          <a:noFill/>
        </a:ln>
      </dgm:spPr>
    </dgm:pt>
    <dgm:pt modelId="{7E96DE25-B063-4A38-8AE0-581280C95296}" type="pres">
      <dgm:prSet presAssocID="{6E1DAC5B-12D4-4654-B42E-9C44E50AFAFF}" presName="spaceRect" presStyleCnt="0"/>
      <dgm:spPr/>
    </dgm:pt>
    <dgm:pt modelId="{9D1E0717-AF15-4BBF-8872-3CB7C9BA7B29}" type="pres">
      <dgm:prSet presAssocID="{6E1DAC5B-12D4-4654-B42E-9C44E50AFAFF}" presName="parTx" presStyleLbl="revTx" presStyleIdx="0" presStyleCnt="3">
        <dgm:presLayoutVars>
          <dgm:chMax val="0"/>
          <dgm:chPref val="0"/>
        </dgm:presLayoutVars>
      </dgm:prSet>
      <dgm:spPr/>
    </dgm:pt>
    <dgm:pt modelId="{6F6FEE38-360C-44A6-8D6B-18B698C19F14}" type="pres">
      <dgm:prSet presAssocID="{2EBE5A92-CE55-4FDE-AB7B-50D890D43C3E}" presName="sibTrans" presStyleCnt="0"/>
      <dgm:spPr/>
    </dgm:pt>
    <dgm:pt modelId="{8AB125C2-2E66-4E1E-85BA-5FB72C13C020}" type="pres">
      <dgm:prSet presAssocID="{D18E7A23-9848-4A54-8A06-283AF74C57F1}" presName="compNode" presStyleCnt="0"/>
      <dgm:spPr/>
    </dgm:pt>
    <dgm:pt modelId="{9472FB85-4322-479B-A9C3-2BE38F6B947A}" type="pres">
      <dgm:prSet presAssocID="{D18E7A23-9848-4A54-8A06-283AF74C57F1}" presName="bgRect" presStyleLbl="bgShp" presStyleIdx="1" presStyleCnt="3"/>
      <dgm:spPr/>
    </dgm:pt>
    <dgm:pt modelId="{309980DE-F176-40A3-8BAC-4DF7DD7A6664}" type="pres">
      <dgm:prSet presAssocID="{D18E7A23-9848-4A54-8A06-283AF74C57F1}" presName="iconRect" presStyleLbl="node1" presStyleIdx="1"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ic"/>
        </a:ext>
      </dgm:extLst>
    </dgm:pt>
    <dgm:pt modelId="{3724928C-2B65-45D9-A717-2F7DBDDE931E}" type="pres">
      <dgm:prSet presAssocID="{D18E7A23-9848-4A54-8A06-283AF74C57F1}" presName="spaceRect" presStyleCnt="0"/>
      <dgm:spPr/>
    </dgm:pt>
    <dgm:pt modelId="{16423069-3A09-400A-9D35-8C8D120DF21F}" type="pres">
      <dgm:prSet presAssocID="{D18E7A23-9848-4A54-8A06-283AF74C57F1}" presName="parTx" presStyleLbl="revTx" presStyleIdx="1" presStyleCnt="3">
        <dgm:presLayoutVars>
          <dgm:chMax val="0"/>
          <dgm:chPref val="0"/>
        </dgm:presLayoutVars>
      </dgm:prSet>
      <dgm:spPr/>
    </dgm:pt>
    <dgm:pt modelId="{E013EAB3-1ACF-43B7-BAD9-2A553E07BF4E}" type="pres">
      <dgm:prSet presAssocID="{396F418C-5530-4A63-BEA7-874CBF82F30F}" presName="sibTrans" presStyleCnt="0"/>
      <dgm:spPr/>
    </dgm:pt>
    <dgm:pt modelId="{229AA02A-5ABA-4A65-98B7-D0DB9D1D3B04}" type="pres">
      <dgm:prSet presAssocID="{8C9B98AA-3502-4D1D-B4BF-EA8CD61AF034}" presName="compNode" presStyleCnt="0"/>
      <dgm:spPr/>
    </dgm:pt>
    <dgm:pt modelId="{647C4BBB-FF5C-433C-A4F4-22AE1209911D}" type="pres">
      <dgm:prSet presAssocID="{8C9B98AA-3502-4D1D-B4BF-EA8CD61AF034}" presName="bgRect" presStyleLbl="bgShp" presStyleIdx="2" presStyleCnt="3"/>
      <dgm:spPr/>
    </dgm:pt>
    <dgm:pt modelId="{B0612D8D-0F17-46CC-A5A8-59513AE32898}" type="pres">
      <dgm:prSet presAssocID="{8C9B98AA-3502-4D1D-B4BF-EA8CD61AF034}"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wel"/>
        </a:ext>
      </dgm:extLst>
    </dgm:pt>
    <dgm:pt modelId="{7CFED6E3-7DE5-45AE-A50F-EB3D4665F0CF}" type="pres">
      <dgm:prSet presAssocID="{8C9B98AA-3502-4D1D-B4BF-EA8CD61AF034}" presName="spaceRect" presStyleCnt="0"/>
      <dgm:spPr/>
    </dgm:pt>
    <dgm:pt modelId="{7236D474-0595-4363-917A-8B4B32BBF964}" type="pres">
      <dgm:prSet presAssocID="{8C9B98AA-3502-4D1D-B4BF-EA8CD61AF034}" presName="parTx" presStyleLbl="revTx" presStyleIdx="2" presStyleCnt="3">
        <dgm:presLayoutVars>
          <dgm:chMax val="0"/>
          <dgm:chPref val="0"/>
        </dgm:presLayoutVars>
      </dgm:prSet>
      <dgm:spPr/>
    </dgm:pt>
  </dgm:ptLst>
  <dgm:cxnLst>
    <dgm:cxn modelId="{19150217-AF68-4A02-99E0-89AF283D7C85}" srcId="{2DF8F8E4-C811-4B3E-8A60-ACE8210FB0BF}" destId="{8C9B98AA-3502-4D1D-B4BF-EA8CD61AF034}" srcOrd="2" destOrd="0" parTransId="{09C3F776-EE64-452E-94E0-D05875EF001F}" sibTransId="{9A13452D-0B1B-44FF-B53D-E5F6B10A28A8}"/>
    <dgm:cxn modelId="{F7D90F1C-5B05-438C-82B2-59EB0E2359F7}" type="presOf" srcId="{8C9B98AA-3502-4D1D-B4BF-EA8CD61AF034}" destId="{7236D474-0595-4363-917A-8B4B32BBF964}" srcOrd="0" destOrd="0" presId="urn:microsoft.com/office/officeart/2018/2/layout/IconVerticalSolidList"/>
    <dgm:cxn modelId="{649DE02B-D2FB-4697-8D08-12418FE6A964}" srcId="{2DF8F8E4-C811-4B3E-8A60-ACE8210FB0BF}" destId="{D18E7A23-9848-4A54-8A06-283AF74C57F1}" srcOrd="1" destOrd="0" parTransId="{88A970E9-243E-4593-A1CA-52B1D90B5AD5}" sibTransId="{396F418C-5530-4A63-BEA7-874CBF82F30F}"/>
    <dgm:cxn modelId="{DA424457-EF95-4A2D-8693-6094BD78AF5B}" type="presOf" srcId="{2DF8F8E4-C811-4B3E-8A60-ACE8210FB0BF}" destId="{8860CDBC-E9F3-4B85-BF24-97EE5F6541E9}" srcOrd="0" destOrd="0" presId="urn:microsoft.com/office/officeart/2018/2/layout/IconVerticalSolidList"/>
    <dgm:cxn modelId="{9F52B3B5-C058-417F-BEBF-C17C9D155C53}" type="presOf" srcId="{6E1DAC5B-12D4-4654-B42E-9C44E50AFAFF}" destId="{9D1E0717-AF15-4BBF-8872-3CB7C9BA7B29}" srcOrd="0" destOrd="0" presId="urn:microsoft.com/office/officeart/2018/2/layout/IconVerticalSolidList"/>
    <dgm:cxn modelId="{D5A575C1-DF73-4735-84FA-AA1B86E137AE}" srcId="{2DF8F8E4-C811-4B3E-8A60-ACE8210FB0BF}" destId="{6E1DAC5B-12D4-4654-B42E-9C44E50AFAFF}" srcOrd="0" destOrd="0" parTransId="{B0CB5733-628F-40BA-9708-665EFEEC0B50}" sibTransId="{2EBE5A92-CE55-4FDE-AB7B-50D890D43C3E}"/>
    <dgm:cxn modelId="{50E069F3-DA50-4CCE-8AF4-BDAB2CD7DAF0}" type="presOf" srcId="{D18E7A23-9848-4A54-8A06-283AF74C57F1}" destId="{16423069-3A09-400A-9D35-8C8D120DF21F}" srcOrd="0" destOrd="0" presId="urn:microsoft.com/office/officeart/2018/2/layout/IconVerticalSolidList"/>
    <dgm:cxn modelId="{E1CDE871-E53B-4496-A3E6-E2DCD2B5A999}" type="presParOf" srcId="{8860CDBC-E9F3-4B85-BF24-97EE5F6541E9}" destId="{36A83C18-9E33-4D48-8256-2C24C2A5CEAC}" srcOrd="0" destOrd="0" presId="urn:microsoft.com/office/officeart/2018/2/layout/IconVerticalSolidList"/>
    <dgm:cxn modelId="{4DAA3751-D90B-4852-BADC-E2EB42DEBC41}" type="presParOf" srcId="{36A83C18-9E33-4D48-8256-2C24C2A5CEAC}" destId="{B6F4926C-C0CE-48C5-A6AC-A72C5E17FBE1}" srcOrd="0" destOrd="0" presId="urn:microsoft.com/office/officeart/2018/2/layout/IconVerticalSolidList"/>
    <dgm:cxn modelId="{7303D48E-DF5F-4081-9D9D-8786D0FC9143}" type="presParOf" srcId="{36A83C18-9E33-4D48-8256-2C24C2A5CEAC}" destId="{1B0A5217-2D3E-4A6F-9EC7-6C53C854E886}" srcOrd="1" destOrd="0" presId="urn:microsoft.com/office/officeart/2018/2/layout/IconVerticalSolidList"/>
    <dgm:cxn modelId="{CA2343A7-9A0F-4FC5-ACCF-1A92C4AB3180}" type="presParOf" srcId="{36A83C18-9E33-4D48-8256-2C24C2A5CEAC}" destId="{7E96DE25-B063-4A38-8AE0-581280C95296}" srcOrd="2" destOrd="0" presId="urn:microsoft.com/office/officeart/2018/2/layout/IconVerticalSolidList"/>
    <dgm:cxn modelId="{133D2A9E-778E-4B35-94BE-7A97AA334379}" type="presParOf" srcId="{36A83C18-9E33-4D48-8256-2C24C2A5CEAC}" destId="{9D1E0717-AF15-4BBF-8872-3CB7C9BA7B29}" srcOrd="3" destOrd="0" presId="urn:microsoft.com/office/officeart/2018/2/layout/IconVerticalSolidList"/>
    <dgm:cxn modelId="{477AF946-1B99-4D8B-8694-85B1DE62450B}" type="presParOf" srcId="{8860CDBC-E9F3-4B85-BF24-97EE5F6541E9}" destId="{6F6FEE38-360C-44A6-8D6B-18B698C19F14}" srcOrd="1" destOrd="0" presId="urn:microsoft.com/office/officeart/2018/2/layout/IconVerticalSolidList"/>
    <dgm:cxn modelId="{FFC703F3-15A1-4CAD-990C-753604B35C43}" type="presParOf" srcId="{8860CDBC-E9F3-4B85-BF24-97EE5F6541E9}" destId="{8AB125C2-2E66-4E1E-85BA-5FB72C13C020}" srcOrd="2" destOrd="0" presId="urn:microsoft.com/office/officeart/2018/2/layout/IconVerticalSolidList"/>
    <dgm:cxn modelId="{57DB004C-3CFE-4811-AE5B-355DCC6331E2}" type="presParOf" srcId="{8AB125C2-2E66-4E1E-85BA-5FB72C13C020}" destId="{9472FB85-4322-479B-A9C3-2BE38F6B947A}" srcOrd="0" destOrd="0" presId="urn:microsoft.com/office/officeart/2018/2/layout/IconVerticalSolidList"/>
    <dgm:cxn modelId="{F895E86C-D439-42D5-85BE-73D23B4FEF01}" type="presParOf" srcId="{8AB125C2-2E66-4E1E-85BA-5FB72C13C020}" destId="{309980DE-F176-40A3-8BAC-4DF7DD7A6664}" srcOrd="1" destOrd="0" presId="urn:microsoft.com/office/officeart/2018/2/layout/IconVerticalSolidList"/>
    <dgm:cxn modelId="{53D9D1D7-877F-4E6C-82A9-585D51C207D1}" type="presParOf" srcId="{8AB125C2-2E66-4E1E-85BA-5FB72C13C020}" destId="{3724928C-2B65-45D9-A717-2F7DBDDE931E}" srcOrd="2" destOrd="0" presId="urn:microsoft.com/office/officeart/2018/2/layout/IconVerticalSolidList"/>
    <dgm:cxn modelId="{27CCE7A9-0AD8-4CD1-9E3D-B457B3665672}" type="presParOf" srcId="{8AB125C2-2E66-4E1E-85BA-5FB72C13C020}" destId="{16423069-3A09-400A-9D35-8C8D120DF21F}" srcOrd="3" destOrd="0" presId="urn:microsoft.com/office/officeart/2018/2/layout/IconVerticalSolidList"/>
    <dgm:cxn modelId="{522E62D2-A2AA-42F9-94D6-D8FA07644C6D}" type="presParOf" srcId="{8860CDBC-E9F3-4B85-BF24-97EE5F6541E9}" destId="{E013EAB3-1ACF-43B7-BAD9-2A553E07BF4E}" srcOrd="3" destOrd="0" presId="urn:microsoft.com/office/officeart/2018/2/layout/IconVerticalSolidList"/>
    <dgm:cxn modelId="{27E81D46-5D08-4B90-B9C4-6F555FB69BD2}" type="presParOf" srcId="{8860CDBC-E9F3-4B85-BF24-97EE5F6541E9}" destId="{229AA02A-5ABA-4A65-98B7-D0DB9D1D3B04}" srcOrd="4" destOrd="0" presId="urn:microsoft.com/office/officeart/2018/2/layout/IconVerticalSolidList"/>
    <dgm:cxn modelId="{00862B79-310F-448F-B44A-8F384880DAB7}" type="presParOf" srcId="{229AA02A-5ABA-4A65-98B7-D0DB9D1D3B04}" destId="{647C4BBB-FF5C-433C-A4F4-22AE1209911D}" srcOrd="0" destOrd="0" presId="urn:microsoft.com/office/officeart/2018/2/layout/IconVerticalSolidList"/>
    <dgm:cxn modelId="{BBB1AF57-870C-4C95-AD03-FC1CD84F3FE9}" type="presParOf" srcId="{229AA02A-5ABA-4A65-98B7-D0DB9D1D3B04}" destId="{B0612D8D-0F17-46CC-A5A8-59513AE32898}" srcOrd="1" destOrd="0" presId="urn:microsoft.com/office/officeart/2018/2/layout/IconVerticalSolidList"/>
    <dgm:cxn modelId="{98EC77F4-344F-48C6-8F9C-DCA67C0C67BC}" type="presParOf" srcId="{229AA02A-5ABA-4A65-98B7-D0DB9D1D3B04}" destId="{7CFED6E3-7DE5-45AE-A50F-EB3D4665F0CF}" srcOrd="2" destOrd="0" presId="urn:microsoft.com/office/officeart/2018/2/layout/IconVerticalSolidList"/>
    <dgm:cxn modelId="{0ECCFAB5-B801-4C14-A044-878E4120EC76}" type="presParOf" srcId="{229AA02A-5ABA-4A65-98B7-D0DB9D1D3B04}" destId="{7236D474-0595-4363-917A-8B4B32BBF96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1417D2-234B-4506-996F-D58C7F60171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610AA30-BDCE-4EF2-9FB4-D1B29C4AB646}">
      <dgm:prSet custT="1"/>
      <dgm:spPr/>
      <dgm:t>
        <a:bodyPr/>
        <a:lstStyle/>
        <a:p>
          <a:r>
            <a:rPr lang="en-US" sz="2000" dirty="0">
              <a:latin typeface="Calibri" panose="020F0502020204030204" pitchFamily="34" charset="0"/>
              <a:cs typeface="Calibri" panose="020F0502020204030204" pitchFamily="34" charset="0"/>
            </a:rPr>
            <a:t>At this point, when trying to remember which hand for 5 different chords, you can move to finding  their notes on the Grand Staff</a:t>
          </a:r>
        </a:p>
      </dgm:t>
    </dgm:pt>
    <dgm:pt modelId="{91B913C7-5A4F-43E9-9D2D-7357EA981C09}" type="parTrans" cxnId="{5C57A139-74FE-41B7-8F47-0EE0F1684F60}">
      <dgm:prSet/>
      <dgm:spPr/>
      <dgm:t>
        <a:bodyPr/>
        <a:lstStyle/>
        <a:p>
          <a:endParaRPr lang="en-US"/>
        </a:p>
      </dgm:t>
    </dgm:pt>
    <dgm:pt modelId="{0A96ADD4-99A0-40A4-ACF6-1A947D60FAB3}" type="sibTrans" cxnId="{5C57A139-74FE-41B7-8F47-0EE0F1684F60}">
      <dgm:prSet/>
      <dgm:spPr/>
      <dgm:t>
        <a:bodyPr/>
        <a:lstStyle/>
        <a:p>
          <a:endParaRPr lang="en-US"/>
        </a:p>
      </dgm:t>
    </dgm:pt>
    <dgm:pt modelId="{6618AD46-1A72-4D9B-8320-1CD35E75A283}">
      <dgm:prSet custT="1"/>
      <dgm:spPr/>
      <dgm:t>
        <a:bodyPr/>
        <a:lstStyle/>
        <a:p>
          <a:r>
            <a:rPr lang="en-US" sz="2400" dirty="0">
              <a:latin typeface="Calibri" panose="020F0502020204030204" pitchFamily="34" charset="0"/>
              <a:cs typeface="Calibri" panose="020F0502020204030204" pitchFamily="34" charset="0"/>
            </a:rPr>
            <a:t>Once the students find their note names and octave number indication, you can move to music written on the staff</a:t>
          </a:r>
          <a:r>
            <a:rPr lang="en-US" sz="2000" dirty="0">
              <a:latin typeface="Calibri" panose="020F0502020204030204" pitchFamily="34" charset="0"/>
              <a:cs typeface="Calibri" panose="020F0502020204030204" pitchFamily="34" charset="0"/>
            </a:rPr>
            <a:t>.</a:t>
          </a:r>
        </a:p>
      </dgm:t>
    </dgm:pt>
    <dgm:pt modelId="{187A8655-F41D-4F49-9E89-EB99E1D169AE}" type="parTrans" cxnId="{870C691F-CDBE-4AB6-BC6E-72E147144C55}">
      <dgm:prSet/>
      <dgm:spPr/>
      <dgm:t>
        <a:bodyPr/>
        <a:lstStyle/>
        <a:p>
          <a:endParaRPr lang="en-US"/>
        </a:p>
      </dgm:t>
    </dgm:pt>
    <dgm:pt modelId="{B2AB3099-932F-4B67-9ABF-8A3F8772AC90}" type="sibTrans" cxnId="{870C691F-CDBE-4AB6-BC6E-72E147144C55}">
      <dgm:prSet/>
      <dgm:spPr/>
      <dgm:t>
        <a:bodyPr/>
        <a:lstStyle/>
        <a:p>
          <a:endParaRPr lang="en-US"/>
        </a:p>
      </dgm:t>
    </dgm:pt>
    <dgm:pt modelId="{D8447D90-BD93-4F1A-9C76-99B4DC23E064}">
      <dgm:prSet custT="1"/>
      <dgm:spPr/>
      <dgm:t>
        <a:bodyPr/>
        <a:lstStyle/>
        <a:p>
          <a:r>
            <a:rPr lang="en-US" sz="2800" dirty="0">
              <a:latin typeface="Calibri" panose="020F0502020204030204" pitchFamily="34" charset="0"/>
              <a:cs typeface="Calibri" panose="020F0502020204030204" pitchFamily="34" charset="0"/>
            </a:rPr>
            <a:t>The sky is the limit!!!</a:t>
          </a:r>
        </a:p>
      </dgm:t>
    </dgm:pt>
    <dgm:pt modelId="{43F6E35D-6E56-47A5-A4E2-44B163558724}" type="parTrans" cxnId="{CDB385D6-0D16-443C-B660-99573A1EF2D9}">
      <dgm:prSet/>
      <dgm:spPr/>
      <dgm:t>
        <a:bodyPr/>
        <a:lstStyle/>
        <a:p>
          <a:endParaRPr lang="en-US"/>
        </a:p>
      </dgm:t>
    </dgm:pt>
    <dgm:pt modelId="{3DC9D980-1BE3-4385-9FB2-DBE186DFF03B}" type="sibTrans" cxnId="{CDB385D6-0D16-443C-B660-99573A1EF2D9}">
      <dgm:prSet/>
      <dgm:spPr/>
      <dgm:t>
        <a:bodyPr/>
        <a:lstStyle/>
        <a:p>
          <a:endParaRPr lang="en-US"/>
        </a:p>
      </dgm:t>
    </dgm:pt>
    <dgm:pt modelId="{19342E98-F361-44D3-B5E4-2C7F00EBB0F4}" type="pres">
      <dgm:prSet presAssocID="{0B1417D2-234B-4506-996F-D58C7F601717}" presName="root" presStyleCnt="0">
        <dgm:presLayoutVars>
          <dgm:dir/>
          <dgm:resizeHandles val="exact"/>
        </dgm:presLayoutVars>
      </dgm:prSet>
      <dgm:spPr/>
    </dgm:pt>
    <dgm:pt modelId="{73EC4410-5B7D-4C71-BF74-027D1ECA9A05}" type="pres">
      <dgm:prSet presAssocID="{E610AA30-BDCE-4EF2-9FB4-D1B29C4AB646}" presName="compNode" presStyleCnt="0"/>
      <dgm:spPr/>
    </dgm:pt>
    <dgm:pt modelId="{A4033B5D-B59E-4839-B31F-624DD5E6E9D5}" type="pres">
      <dgm:prSet presAssocID="{E610AA30-BDCE-4EF2-9FB4-D1B29C4AB646}" presName="bgRect" presStyleLbl="bgShp" presStyleIdx="0" presStyleCnt="3" custLinFactNeighborX="264"/>
      <dgm:spPr/>
    </dgm:pt>
    <dgm:pt modelId="{40349088-48BD-433F-86F4-AE3C6E9FACCD}" type="pres">
      <dgm:prSet presAssocID="{E610AA30-BDCE-4EF2-9FB4-D1B29C4AB64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ic Notes"/>
        </a:ext>
      </dgm:extLst>
    </dgm:pt>
    <dgm:pt modelId="{E2994F95-447E-4696-8B87-96599D11EF97}" type="pres">
      <dgm:prSet presAssocID="{E610AA30-BDCE-4EF2-9FB4-D1B29C4AB646}" presName="spaceRect" presStyleCnt="0"/>
      <dgm:spPr/>
    </dgm:pt>
    <dgm:pt modelId="{9AED5C21-959C-4E3F-8345-113B3B3873E5}" type="pres">
      <dgm:prSet presAssocID="{E610AA30-BDCE-4EF2-9FB4-D1B29C4AB646}" presName="parTx" presStyleLbl="revTx" presStyleIdx="0" presStyleCnt="3">
        <dgm:presLayoutVars>
          <dgm:chMax val="0"/>
          <dgm:chPref val="0"/>
        </dgm:presLayoutVars>
      </dgm:prSet>
      <dgm:spPr/>
    </dgm:pt>
    <dgm:pt modelId="{DC33B765-B87E-4688-A516-978460ECC7E5}" type="pres">
      <dgm:prSet presAssocID="{0A96ADD4-99A0-40A4-ACF6-1A947D60FAB3}" presName="sibTrans" presStyleCnt="0"/>
      <dgm:spPr/>
    </dgm:pt>
    <dgm:pt modelId="{34BFC8D3-1E70-4C6A-8A94-9F95650D436A}" type="pres">
      <dgm:prSet presAssocID="{6618AD46-1A72-4D9B-8320-1CD35E75A283}" presName="compNode" presStyleCnt="0"/>
      <dgm:spPr/>
    </dgm:pt>
    <dgm:pt modelId="{2E2C9530-D4EC-49C7-BB89-87B8328DBDC9}" type="pres">
      <dgm:prSet presAssocID="{6618AD46-1A72-4D9B-8320-1CD35E75A283}" presName="bgRect" presStyleLbl="bgShp" presStyleIdx="1" presStyleCnt="3"/>
      <dgm:spPr/>
    </dgm:pt>
    <dgm:pt modelId="{A10DAB22-FAE1-4EA2-AE03-EF218B7C8903}" type="pres">
      <dgm:prSet presAssocID="{6618AD46-1A72-4D9B-8320-1CD35E75A28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eble clef"/>
        </a:ext>
      </dgm:extLst>
    </dgm:pt>
    <dgm:pt modelId="{D09CD785-5020-4CB7-A917-176F246B7E8C}" type="pres">
      <dgm:prSet presAssocID="{6618AD46-1A72-4D9B-8320-1CD35E75A283}" presName="spaceRect" presStyleCnt="0"/>
      <dgm:spPr/>
    </dgm:pt>
    <dgm:pt modelId="{DC28BC39-AE3B-4874-A0A4-37BAAA980F1D}" type="pres">
      <dgm:prSet presAssocID="{6618AD46-1A72-4D9B-8320-1CD35E75A283}" presName="parTx" presStyleLbl="revTx" presStyleIdx="1" presStyleCnt="3">
        <dgm:presLayoutVars>
          <dgm:chMax val="0"/>
          <dgm:chPref val="0"/>
        </dgm:presLayoutVars>
      </dgm:prSet>
      <dgm:spPr/>
    </dgm:pt>
    <dgm:pt modelId="{531656FC-06CE-4592-80BB-6BCF2E3C919B}" type="pres">
      <dgm:prSet presAssocID="{B2AB3099-932F-4B67-9ABF-8A3F8772AC90}" presName="sibTrans" presStyleCnt="0"/>
      <dgm:spPr/>
    </dgm:pt>
    <dgm:pt modelId="{AE5800D3-0773-4E46-B43D-8DFD93114B62}" type="pres">
      <dgm:prSet presAssocID="{D8447D90-BD93-4F1A-9C76-99B4DC23E064}" presName="compNode" presStyleCnt="0"/>
      <dgm:spPr/>
    </dgm:pt>
    <dgm:pt modelId="{42EA2163-9C11-4D4E-9FFE-433D7631E0AC}" type="pres">
      <dgm:prSet presAssocID="{D8447D90-BD93-4F1A-9C76-99B4DC23E064}" presName="bgRect" presStyleLbl="bgShp" presStyleIdx="2" presStyleCnt="3"/>
      <dgm:spPr/>
    </dgm:pt>
    <dgm:pt modelId="{3DFF0321-9C15-4679-B31B-D76EEB9C3F8A}" type="pres">
      <dgm:prSet presAssocID="{D8447D90-BD93-4F1A-9C76-99B4DC23E06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licopter"/>
        </a:ext>
      </dgm:extLst>
    </dgm:pt>
    <dgm:pt modelId="{1E08543A-F7D0-43D7-8222-BF56EBA85C87}" type="pres">
      <dgm:prSet presAssocID="{D8447D90-BD93-4F1A-9C76-99B4DC23E064}" presName="spaceRect" presStyleCnt="0"/>
      <dgm:spPr/>
    </dgm:pt>
    <dgm:pt modelId="{06B73305-E0DC-4EAC-A20D-53587148348B}" type="pres">
      <dgm:prSet presAssocID="{D8447D90-BD93-4F1A-9C76-99B4DC23E064}" presName="parTx" presStyleLbl="revTx" presStyleIdx="2" presStyleCnt="3">
        <dgm:presLayoutVars>
          <dgm:chMax val="0"/>
          <dgm:chPref val="0"/>
        </dgm:presLayoutVars>
      </dgm:prSet>
      <dgm:spPr/>
    </dgm:pt>
  </dgm:ptLst>
  <dgm:cxnLst>
    <dgm:cxn modelId="{870C691F-CDBE-4AB6-BC6E-72E147144C55}" srcId="{0B1417D2-234B-4506-996F-D58C7F601717}" destId="{6618AD46-1A72-4D9B-8320-1CD35E75A283}" srcOrd="1" destOrd="0" parTransId="{187A8655-F41D-4F49-9E89-EB99E1D169AE}" sibTransId="{B2AB3099-932F-4B67-9ABF-8A3F8772AC90}"/>
    <dgm:cxn modelId="{5C57A139-74FE-41B7-8F47-0EE0F1684F60}" srcId="{0B1417D2-234B-4506-996F-D58C7F601717}" destId="{E610AA30-BDCE-4EF2-9FB4-D1B29C4AB646}" srcOrd="0" destOrd="0" parTransId="{91B913C7-5A4F-43E9-9D2D-7357EA981C09}" sibTransId="{0A96ADD4-99A0-40A4-ACF6-1A947D60FAB3}"/>
    <dgm:cxn modelId="{BF882C3E-C993-4389-9618-D97CC10C2566}" type="presOf" srcId="{D8447D90-BD93-4F1A-9C76-99B4DC23E064}" destId="{06B73305-E0DC-4EAC-A20D-53587148348B}" srcOrd="0" destOrd="0" presId="urn:microsoft.com/office/officeart/2018/2/layout/IconVerticalSolidList"/>
    <dgm:cxn modelId="{5DF66A70-693E-47EA-BC17-559861B28B7A}" type="presOf" srcId="{E610AA30-BDCE-4EF2-9FB4-D1B29C4AB646}" destId="{9AED5C21-959C-4E3F-8345-113B3B3873E5}" srcOrd="0" destOrd="0" presId="urn:microsoft.com/office/officeart/2018/2/layout/IconVerticalSolidList"/>
    <dgm:cxn modelId="{C4C9F297-1867-4092-A63B-9FA0A2544072}" type="presOf" srcId="{0B1417D2-234B-4506-996F-D58C7F601717}" destId="{19342E98-F361-44D3-B5E4-2C7F00EBB0F4}" srcOrd="0" destOrd="0" presId="urn:microsoft.com/office/officeart/2018/2/layout/IconVerticalSolidList"/>
    <dgm:cxn modelId="{7903C9B9-8BB3-437F-9BDA-D004674B4ABE}" type="presOf" srcId="{6618AD46-1A72-4D9B-8320-1CD35E75A283}" destId="{DC28BC39-AE3B-4874-A0A4-37BAAA980F1D}" srcOrd="0" destOrd="0" presId="urn:microsoft.com/office/officeart/2018/2/layout/IconVerticalSolidList"/>
    <dgm:cxn modelId="{CDB385D6-0D16-443C-B660-99573A1EF2D9}" srcId="{0B1417D2-234B-4506-996F-D58C7F601717}" destId="{D8447D90-BD93-4F1A-9C76-99B4DC23E064}" srcOrd="2" destOrd="0" parTransId="{43F6E35D-6E56-47A5-A4E2-44B163558724}" sibTransId="{3DC9D980-1BE3-4385-9FB2-DBE186DFF03B}"/>
    <dgm:cxn modelId="{F9C9EC53-B87D-48E1-9927-D1FC999AD51F}" type="presParOf" srcId="{19342E98-F361-44D3-B5E4-2C7F00EBB0F4}" destId="{73EC4410-5B7D-4C71-BF74-027D1ECA9A05}" srcOrd="0" destOrd="0" presId="urn:microsoft.com/office/officeart/2018/2/layout/IconVerticalSolidList"/>
    <dgm:cxn modelId="{39ACE350-95B9-40BD-A288-7662D54DEC43}" type="presParOf" srcId="{73EC4410-5B7D-4C71-BF74-027D1ECA9A05}" destId="{A4033B5D-B59E-4839-B31F-624DD5E6E9D5}" srcOrd="0" destOrd="0" presId="urn:microsoft.com/office/officeart/2018/2/layout/IconVerticalSolidList"/>
    <dgm:cxn modelId="{A55C75E0-1E66-4218-BEBB-D0A257E4093E}" type="presParOf" srcId="{73EC4410-5B7D-4C71-BF74-027D1ECA9A05}" destId="{40349088-48BD-433F-86F4-AE3C6E9FACCD}" srcOrd="1" destOrd="0" presId="urn:microsoft.com/office/officeart/2018/2/layout/IconVerticalSolidList"/>
    <dgm:cxn modelId="{EC447060-3C86-434F-8E69-3823C67333AF}" type="presParOf" srcId="{73EC4410-5B7D-4C71-BF74-027D1ECA9A05}" destId="{E2994F95-447E-4696-8B87-96599D11EF97}" srcOrd="2" destOrd="0" presId="urn:microsoft.com/office/officeart/2018/2/layout/IconVerticalSolidList"/>
    <dgm:cxn modelId="{0BA138CF-1EE6-4716-9689-E101C13F4770}" type="presParOf" srcId="{73EC4410-5B7D-4C71-BF74-027D1ECA9A05}" destId="{9AED5C21-959C-4E3F-8345-113B3B3873E5}" srcOrd="3" destOrd="0" presId="urn:microsoft.com/office/officeart/2018/2/layout/IconVerticalSolidList"/>
    <dgm:cxn modelId="{DD69FAA1-BEBC-48C0-9C5D-610EBE97205C}" type="presParOf" srcId="{19342E98-F361-44D3-B5E4-2C7F00EBB0F4}" destId="{DC33B765-B87E-4688-A516-978460ECC7E5}" srcOrd="1" destOrd="0" presId="urn:microsoft.com/office/officeart/2018/2/layout/IconVerticalSolidList"/>
    <dgm:cxn modelId="{A61DC8C2-BFE0-4D7B-AE0A-6CD0E5D619EF}" type="presParOf" srcId="{19342E98-F361-44D3-B5E4-2C7F00EBB0F4}" destId="{34BFC8D3-1E70-4C6A-8A94-9F95650D436A}" srcOrd="2" destOrd="0" presId="urn:microsoft.com/office/officeart/2018/2/layout/IconVerticalSolidList"/>
    <dgm:cxn modelId="{EB4A2FDA-9043-48F3-885C-F1E5CDB69FBB}" type="presParOf" srcId="{34BFC8D3-1E70-4C6A-8A94-9F95650D436A}" destId="{2E2C9530-D4EC-49C7-BB89-87B8328DBDC9}" srcOrd="0" destOrd="0" presId="urn:microsoft.com/office/officeart/2018/2/layout/IconVerticalSolidList"/>
    <dgm:cxn modelId="{743D7AE7-48F5-4693-9498-38B99682D9B0}" type="presParOf" srcId="{34BFC8D3-1E70-4C6A-8A94-9F95650D436A}" destId="{A10DAB22-FAE1-4EA2-AE03-EF218B7C8903}" srcOrd="1" destOrd="0" presId="urn:microsoft.com/office/officeart/2018/2/layout/IconVerticalSolidList"/>
    <dgm:cxn modelId="{BCBEACFA-E93B-4475-97D2-F5C2F3EC627A}" type="presParOf" srcId="{34BFC8D3-1E70-4C6A-8A94-9F95650D436A}" destId="{D09CD785-5020-4CB7-A917-176F246B7E8C}" srcOrd="2" destOrd="0" presId="urn:microsoft.com/office/officeart/2018/2/layout/IconVerticalSolidList"/>
    <dgm:cxn modelId="{3F1F7E13-B699-4BCB-8284-0DCA90D77AC7}" type="presParOf" srcId="{34BFC8D3-1E70-4C6A-8A94-9F95650D436A}" destId="{DC28BC39-AE3B-4874-A0A4-37BAAA980F1D}" srcOrd="3" destOrd="0" presId="urn:microsoft.com/office/officeart/2018/2/layout/IconVerticalSolidList"/>
    <dgm:cxn modelId="{E7B5160D-C5DD-4525-B606-1ACE8A004881}" type="presParOf" srcId="{19342E98-F361-44D3-B5E4-2C7F00EBB0F4}" destId="{531656FC-06CE-4592-80BB-6BCF2E3C919B}" srcOrd="3" destOrd="0" presId="urn:microsoft.com/office/officeart/2018/2/layout/IconVerticalSolidList"/>
    <dgm:cxn modelId="{2431F818-4AAE-4685-8AA8-9D3312E413CC}" type="presParOf" srcId="{19342E98-F361-44D3-B5E4-2C7F00EBB0F4}" destId="{AE5800D3-0773-4E46-B43D-8DFD93114B62}" srcOrd="4" destOrd="0" presId="urn:microsoft.com/office/officeart/2018/2/layout/IconVerticalSolidList"/>
    <dgm:cxn modelId="{DE91AF89-4D9A-44DD-AEC3-90F55E8299A1}" type="presParOf" srcId="{AE5800D3-0773-4E46-B43D-8DFD93114B62}" destId="{42EA2163-9C11-4D4E-9FFE-433D7631E0AC}" srcOrd="0" destOrd="0" presId="urn:microsoft.com/office/officeart/2018/2/layout/IconVerticalSolidList"/>
    <dgm:cxn modelId="{F225C5F3-005B-4B02-B109-0767E9152843}" type="presParOf" srcId="{AE5800D3-0773-4E46-B43D-8DFD93114B62}" destId="{3DFF0321-9C15-4679-B31B-D76EEB9C3F8A}" srcOrd="1" destOrd="0" presId="urn:microsoft.com/office/officeart/2018/2/layout/IconVerticalSolidList"/>
    <dgm:cxn modelId="{3F824A1E-1564-4DA6-A262-DC13625B16C9}" type="presParOf" srcId="{AE5800D3-0773-4E46-B43D-8DFD93114B62}" destId="{1E08543A-F7D0-43D7-8222-BF56EBA85C87}" srcOrd="2" destOrd="0" presId="urn:microsoft.com/office/officeart/2018/2/layout/IconVerticalSolidList"/>
    <dgm:cxn modelId="{926F3079-3421-40FB-93E5-087430584718}" type="presParOf" srcId="{AE5800D3-0773-4E46-B43D-8DFD93114B62}" destId="{06B73305-E0DC-4EAC-A20D-5358714834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4D5521-F1EB-4070-AEE2-7FB4401A2327}" type="doc">
      <dgm:prSet loTypeId="urn:microsoft.com/office/officeart/2016/7/layout/VerticalDownArrowProcess" loCatId="process" qsTypeId="urn:microsoft.com/office/officeart/2005/8/quickstyle/simple4" qsCatId="simple" csTypeId="urn:microsoft.com/office/officeart/2005/8/colors/accent1_5" csCatId="accent1"/>
      <dgm:spPr/>
      <dgm:t>
        <a:bodyPr/>
        <a:lstStyle/>
        <a:p>
          <a:endParaRPr lang="en-US"/>
        </a:p>
      </dgm:t>
    </dgm:pt>
    <dgm:pt modelId="{D5083E6A-C27C-4C28-9927-754E6A0C692C}">
      <dgm:prSet custT="1"/>
      <dgm:spPr/>
      <dgm:t>
        <a:bodyPr/>
        <a:lstStyle/>
        <a:p>
          <a:r>
            <a:rPr lang="en-US" sz="4000" dirty="0">
              <a:latin typeface="Calibri" panose="020F0502020204030204" pitchFamily="34" charset="0"/>
              <a:cs typeface="Calibri" panose="020F0502020204030204" pitchFamily="34" charset="0"/>
            </a:rPr>
            <a:t>Find</a:t>
          </a:r>
        </a:p>
      </dgm:t>
    </dgm:pt>
    <dgm:pt modelId="{AD3B46F5-0637-4C30-B663-959DB1FAB230}" type="parTrans" cxnId="{6138B119-70CA-4981-9448-A21C4E03273C}">
      <dgm:prSet/>
      <dgm:spPr/>
      <dgm:t>
        <a:bodyPr/>
        <a:lstStyle/>
        <a:p>
          <a:endParaRPr lang="en-US"/>
        </a:p>
      </dgm:t>
    </dgm:pt>
    <dgm:pt modelId="{4C1C08D8-89B1-4663-8954-5ED8445FFCE5}" type="sibTrans" cxnId="{6138B119-70CA-4981-9448-A21C4E03273C}">
      <dgm:prSet/>
      <dgm:spPr/>
      <dgm:t>
        <a:bodyPr/>
        <a:lstStyle/>
        <a:p>
          <a:endParaRPr lang="en-US"/>
        </a:p>
      </dgm:t>
    </dgm:pt>
    <dgm:pt modelId="{0952F65C-9B46-48F1-9FA4-C431C35A5151}">
      <dgm:prSet custT="1"/>
      <dgm:spPr/>
      <dgm:t>
        <a:bodyPr/>
        <a:lstStyle/>
        <a:p>
          <a:r>
            <a:rPr lang="en-US" sz="3200" dirty="0">
              <a:latin typeface="Calibri" panose="020F0502020204030204" pitchFamily="34" charset="0"/>
              <a:cs typeface="Calibri" panose="020F0502020204030204" pitchFamily="34" charset="0"/>
            </a:rPr>
            <a:t>Find simple songs with just a few chords</a:t>
          </a:r>
          <a:r>
            <a:rPr lang="en-US" sz="3200" dirty="0"/>
            <a:t>.</a:t>
          </a:r>
        </a:p>
      </dgm:t>
    </dgm:pt>
    <dgm:pt modelId="{B29F41CF-0BA0-479B-906A-399115ABFEEF}" type="parTrans" cxnId="{B46A3292-8D1C-4A40-8BFD-79D4F3A2BBA2}">
      <dgm:prSet/>
      <dgm:spPr/>
      <dgm:t>
        <a:bodyPr/>
        <a:lstStyle/>
        <a:p>
          <a:endParaRPr lang="en-US"/>
        </a:p>
      </dgm:t>
    </dgm:pt>
    <dgm:pt modelId="{CD367EB8-5199-4D45-A18E-5706DBCEBEE3}" type="sibTrans" cxnId="{B46A3292-8D1C-4A40-8BFD-79D4F3A2BBA2}">
      <dgm:prSet/>
      <dgm:spPr/>
      <dgm:t>
        <a:bodyPr/>
        <a:lstStyle/>
        <a:p>
          <a:endParaRPr lang="en-US"/>
        </a:p>
      </dgm:t>
    </dgm:pt>
    <dgm:pt modelId="{24563EBC-6575-4840-B10E-6F02C795FF66}">
      <dgm:prSet custT="1"/>
      <dgm:spPr/>
      <dgm:t>
        <a:bodyPr/>
        <a:lstStyle/>
        <a:p>
          <a:r>
            <a:rPr lang="en-US" sz="4400" dirty="0">
              <a:latin typeface="Calibri" panose="020F0502020204030204" pitchFamily="34" charset="0"/>
              <a:cs typeface="Calibri" panose="020F0502020204030204" pitchFamily="34" charset="0"/>
            </a:rPr>
            <a:t>Use</a:t>
          </a:r>
        </a:p>
      </dgm:t>
    </dgm:pt>
    <dgm:pt modelId="{589300B2-7E12-4E32-AB60-4D3B0D503373}" type="parTrans" cxnId="{02C6EF81-F0BD-4E70-B2B0-A7FE923A61DB}">
      <dgm:prSet/>
      <dgm:spPr/>
      <dgm:t>
        <a:bodyPr/>
        <a:lstStyle/>
        <a:p>
          <a:endParaRPr lang="en-US"/>
        </a:p>
      </dgm:t>
    </dgm:pt>
    <dgm:pt modelId="{9B789AAB-EBD9-4821-A916-9B808D71E8E0}" type="sibTrans" cxnId="{02C6EF81-F0BD-4E70-B2B0-A7FE923A61DB}">
      <dgm:prSet/>
      <dgm:spPr/>
      <dgm:t>
        <a:bodyPr/>
        <a:lstStyle/>
        <a:p>
          <a:endParaRPr lang="en-US"/>
        </a:p>
      </dgm:t>
    </dgm:pt>
    <dgm:pt modelId="{36E5A060-6DC2-4D01-8383-C39F2696A578}">
      <dgm:prSet custT="1"/>
      <dgm:spPr/>
      <dgm:t>
        <a:bodyPr/>
        <a:lstStyle/>
        <a:p>
          <a:r>
            <a:rPr lang="en-US" sz="2400" dirty="0">
              <a:latin typeface="Calibri" panose="020F0502020204030204" pitchFamily="34" charset="0"/>
              <a:cs typeface="Calibri" panose="020F0502020204030204" pitchFamily="34" charset="0"/>
            </a:rPr>
            <a:t>Use your music writing software or pencil and staff paper to create music for your group.  </a:t>
          </a:r>
        </a:p>
      </dgm:t>
    </dgm:pt>
    <dgm:pt modelId="{446B6966-CA43-4912-B966-0EEBEBD7E53B}" type="parTrans" cxnId="{E2D6FACD-4B83-4E39-97D9-CC3E6A2952D6}">
      <dgm:prSet/>
      <dgm:spPr/>
      <dgm:t>
        <a:bodyPr/>
        <a:lstStyle/>
        <a:p>
          <a:endParaRPr lang="en-US"/>
        </a:p>
      </dgm:t>
    </dgm:pt>
    <dgm:pt modelId="{81D1A01F-262E-4936-AB32-D9EF3D3C3AD7}" type="sibTrans" cxnId="{E2D6FACD-4B83-4E39-97D9-CC3E6A2952D6}">
      <dgm:prSet/>
      <dgm:spPr/>
      <dgm:t>
        <a:bodyPr/>
        <a:lstStyle/>
        <a:p>
          <a:endParaRPr lang="en-US"/>
        </a:p>
      </dgm:t>
    </dgm:pt>
    <dgm:pt modelId="{AE13E34A-8782-4888-9F0A-833F089D8011}">
      <dgm:prSet custT="1"/>
      <dgm:spPr/>
      <dgm:t>
        <a:bodyPr/>
        <a:lstStyle/>
        <a:p>
          <a:r>
            <a:rPr lang="en-US" sz="4400" dirty="0">
              <a:latin typeface="Calibri" panose="020F0502020204030204" pitchFamily="34" charset="0"/>
              <a:cs typeface="Calibri" panose="020F0502020204030204" pitchFamily="34" charset="0"/>
            </a:rPr>
            <a:t>Be</a:t>
          </a:r>
        </a:p>
      </dgm:t>
    </dgm:pt>
    <dgm:pt modelId="{015576E2-1195-40D6-8C75-2E2BF985B4BB}" type="parTrans" cxnId="{1772A113-C46A-4F8B-AF3B-4AA0EF539E10}">
      <dgm:prSet/>
      <dgm:spPr/>
      <dgm:t>
        <a:bodyPr/>
        <a:lstStyle/>
        <a:p>
          <a:endParaRPr lang="en-US"/>
        </a:p>
      </dgm:t>
    </dgm:pt>
    <dgm:pt modelId="{17F25FF6-296B-4020-B70C-206EF51D5B97}" type="sibTrans" cxnId="{1772A113-C46A-4F8B-AF3B-4AA0EF539E10}">
      <dgm:prSet/>
      <dgm:spPr/>
      <dgm:t>
        <a:bodyPr/>
        <a:lstStyle/>
        <a:p>
          <a:endParaRPr lang="en-US"/>
        </a:p>
      </dgm:t>
    </dgm:pt>
    <dgm:pt modelId="{C6AA2F5A-6243-480E-A39B-7897BFE87CD1}">
      <dgm:prSet custT="1"/>
      <dgm:spPr/>
      <dgm:t>
        <a:bodyPr/>
        <a:lstStyle/>
        <a:p>
          <a:r>
            <a:rPr lang="en-US" sz="3200" dirty="0">
              <a:latin typeface="Calibri" panose="020F0502020204030204" pitchFamily="34" charset="0"/>
              <a:cs typeface="Calibri" panose="020F0502020204030204" pitchFamily="34" charset="0"/>
            </a:rPr>
            <a:t>Be aware of copyright laws</a:t>
          </a:r>
        </a:p>
      </dgm:t>
    </dgm:pt>
    <dgm:pt modelId="{8B958B29-1957-4995-8AB9-2E07608A7299}" type="parTrans" cxnId="{E56BDC43-2A87-41A0-A854-A897DA0EF730}">
      <dgm:prSet/>
      <dgm:spPr/>
      <dgm:t>
        <a:bodyPr/>
        <a:lstStyle/>
        <a:p>
          <a:endParaRPr lang="en-US"/>
        </a:p>
      </dgm:t>
    </dgm:pt>
    <dgm:pt modelId="{4B9BC704-8051-4DA5-904C-506633547D3A}" type="sibTrans" cxnId="{E56BDC43-2A87-41A0-A854-A897DA0EF730}">
      <dgm:prSet/>
      <dgm:spPr/>
      <dgm:t>
        <a:bodyPr/>
        <a:lstStyle/>
        <a:p>
          <a:endParaRPr lang="en-US"/>
        </a:p>
      </dgm:t>
    </dgm:pt>
    <dgm:pt modelId="{EBB010ED-8F2F-4BCD-93AC-7531F6F6CE43}" type="pres">
      <dgm:prSet presAssocID="{494D5521-F1EB-4070-AEE2-7FB4401A2327}" presName="Name0" presStyleCnt="0">
        <dgm:presLayoutVars>
          <dgm:dir/>
          <dgm:animLvl val="lvl"/>
          <dgm:resizeHandles val="exact"/>
        </dgm:presLayoutVars>
      </dgm:prSet>
      <dgm:spPr/>
    </dgm:pt>
    <dgm:pt modelId="{BD7F8D6A-1157-4166-8661-C2E308D5F0A7}" type="pres">
      <dgm:prSet presAssocID="{AE13E34A-8782-4888-9F0A-833F089D8011}" presName="boxAndChildren" presStyleCnt="0"/>
      <dgm:spPr/>
    </dgm:pt>
    <dgm:pt modelId="{37FB0569-1FA6-4CC8-8062-4ABF31ABA216}" type="pres">
      <dgm:prSet presAssocID="{AE13E34A-8782-4888-9F0A-833F089D8011}" presName="parentTextBox" presStyleLbl="alignNode1" presStyleIdx="0" presStyleCnt="3"/>
      <dgm:spPr/>
    </dgm:pt>
    <dgm:pt modelId="{EB4CD367-3306-48F4-A367-DF9710652447}" type="pres">
      <dgm:prSet presAssocID="{AE13E34A-8782-4888-9F0A-833F089D8011}" presName="descendantBox" presStyleLbl="bgAccFollowNode1" presStyleIdx="0" presStyleCnt="3"/>
      <dgm:spPr/>
    </dgm:pt>
    <dgm:pt modelId="{C372FA47-11ED-4D50-8DA0-93EDD7F91748}" type="pres">
      <dgm:prSet presAssocID="{9B789AAB-EBD9-4821-A916-9B808D71E8E0}" presName="sp" presStyleCnt="0"/>
      <dgm:spPr/>
    </dgm:pt>
    <dgm:pt modelId="{0713F727-39FB-4935-B579-732F971F3412}" type="pres">
      <dgm:prSet presAssocID="{24563EBC-6575-4840-B10E-6F02C795FF66}" presName="arrowAndChildren" presStyleCnt="0"/>
      <dgm:spPr/>
    </dgm:pt>
    <dgm:pt modelId="{1B3B1070-1764-4E5B-94ED-44C275F85D28}" type="pres">
      <dgm:prSet presAssocID="{24563EBC-6575-4840-B10E-6F02C795FF66}" presName="parentTextArrow" presStyleLbl="node1" presStyleIdx="0" presStyleCnt="0"/>
      <dgm:spPr/>
    </dgm:pt>
    <dgm:pt modelId="{4B20E24D-2575-44E0-B467-BB103FECA8BD}" type="pres">
      <dgm:prSet presAssocID="{24563EBC-6575-4840-B10E-6F02C795FF66}" presName="arrow" presStyleLbl="alignNode1" presStyleIdx="1" presStyleCnt="3"/>
      <dgm:spPr/>
    </dgm:pt>
    <dgm:pt modelId="{35B2E548-ECEB-4682-9E97-37BAB0CF6AA0}" type="pres">
      <dgm:prSet presAssocID="{24563EBC-6575-4840-B10E-6F02C795FF66}" presName="descendantArrow" presStyleLbl="bgAccFollowNode1" presStyleIdx="1" presStyleCnt="3"/>
      <dgm:spPr/>
    </dgm:pt>
    <dgm:pt modelId="{EAFF38A4-1D3B-477E-8241-AF859995B258}" type="pres">
      <dgm:prSet presAssocID="{4C1C08D8-89B1-4663-8954-5ED8445FFCE5}" presName="sp" presStyleCnt="0"/>
      <dgm:spPr/>
    </dgm:pt>
    <dgm:pt modelId="{1C71E56F-2D99-402C-A81F-AB2FD258B707}" type="pres">
      <dgm:prSet presAssocID="{D5083E6A-C27C-4C28-9927-754E6A0C692C}" presName="arrowAndChildren" presStyleCnt="0"/>
      <dgm:spPr/>
    </dgm:pt>
    <dgm:pt modelId="{549E82D4-3841-47BE-90F8-FE81B6A3946B}" type="pres">
      <dgm:prSet presAssocID="{D5083E6A-C27C-4C28-9927-754E6A0C692C}" presName="parentTextArrow" presStyleLbl="node1" presStyleIdx="0" presStyleCnt="0"/>
      <dgm:spPr/>
    </dgm:pt>
    <dgm:pt modelId="{AC5971A9-61A0-495E-8198-6A1B3B7F8D6E}" type="pres">
      <dgm:prSet presAssocID="{D5083E6A-C27C-4C28-9927-754E6A0C692C}" presName="arrow" presStyleLbl="alignNode1" presStyleIdx="2" presStyleCnt="3"/>
      <dgm:spPr/>
    </dgm:pt>
    <dgm:pt modelId="{43AFFF3E-7111-48A8-B81E-2BC5D284FAA5}" type="pres">
      <dgm:prSet presAssocID="{D5083E6A-C27C-4C28-9927-754E6A0C692C}" presName="descendantArrow" presStyleLbl="bgAccFollowNode1" presStyleIdx="2" presStyleCnt="3" custLinFactNeighborX="-7" custLinFactNeighborY="-1535"/>
      <dgm:spPr/>
    </dgm:pt>
  </dgm:ptLst>
  <dgm:cxnLst>
    <dgm:cxn modelId="{881B1906-7849-4EB6-BFBB-B5DD9B332821}" type="presOf" srcId="{D5083E6A-C27C-4C28-9927-754E6A0C692C}" destId="{549E82D4-3841-47BE-90F8-FE81B6A3946B}" srcOrd="0" destOrd="0" presId="urn:microsoft.com/office/officeart/2016/7/layout/VerticalDownArrowProcess"/>
    <dgm:cxn modelId="{E36C680C-979A-4A43-81A3-66FF0C2CD3CD}" type="presOf" srcId="{24563EBC-6575-4840-B10E-6F02C795FF66}" destId="{1B3B1070-1764-4E5B-94ED-44C275F85D28}" srcOrd="0" destOrd="0" presId="urn:microsoft.com/office/officeart/2016/7/layout/VerticalDownArrowProcess"/>
    <dgm:cxn modelId="{1772A113-C46A-4F8B-AF3B-4AA0EF539E10}" srcId="{494D5521-F1EB-4070-AEE2-7FB4401A2327}" destId="{AE13E34A-8782-4888-9F0A-833F089D8011}" srcOrd="2" destOrd="0" parTransId="{015576E2-1195-40D6-8C75-2E2BF985B4BB}" sibTransId="{17F25FF6-296B-4020-B70C-206EF51D5B97}"/>
    <dgm:cxn modelId="{6138B119-70CA-4981-9448-A21C4E03273C}" srcId="{494D5521-F1EB-4070-AEE2-7FB4401A2327}" destId="{D5083E6A-C27C-4C28-9927-754E6A0C692C}" srcOrd="0" destOrd="0" parTransId="{AD3B46F5-0637-4C30-B663-959DB1FAB230}" sibTransId="{4C1C08D8-89B1-4663-8954-5ED8445FFCE5}"/>
    <dgm:cxn modelId="{E56BDC43-2A87-41A0-A854-A897DA0EF730}" srcId="{AE13E34A-8782-4888-9F0A-833F089D8011}" destId="{C6AA2F5A-6243-480E-A39B-7897BFE87CD1}" srcOrd="0" destOrd="0" parTransId="{8B958B29-1957-4995-8AB9-2E07608A7299}" sibTransId="{4B9BC704-8051-4DA5-904C-506633547D3A}"/>
    <dgm:cxn modelId="{13778A56-1B3C-4E83-87E2-27547AC2B6EE}" type="presOf" srcId="{AE13E34A-8782-4888-9F0A-833F089D8011}" destId="{37FB0569-1FA6-4CC8-8062-4ABF31ABA216}" srcOrd="0" destOrd="0" presId="urn:microsoft.com/office/officeart/2016/7/layout/VerticalDownArrowProcess"/>
    <dgm:cxn modelId="{DF415A59-9D41-406E-90CE-7A1D0AF72293}" type="presOf" srcId="{494D5521-F1EB-4070-AEE2-7FB4401A2327}" destId="{EBB010ED-8F2F-4BCD-93AC-7531F6F6CE43}" srcOrd="0" destOrd="0" presId="urn:microsoft.com/office/officeart/2016/7/layout/VerticalDownArrowProcess"/>
    <dgm:cxn modelId="{02C6EF81-F0BD-4E70-B2B0-A7FE923A61DB}" srcId="{494D5521-F1EB-4070-AEE2-7FB4401A2327}" destId="{24563EBC-6575-4840-B10E-6F02C795FF66}" srcOrd="1" destOrd="0" parTransId="{589300B2-7E12-4E32-AB60-4D3B0D503373}" sibTransId="{9B789AAB-EBD9-4821-A916-9B808D71E8E0}"/>
    <dgm:cxn modelId="{B46A3292-8D1C-4A40-8BFD-79D4F3A2BBA2}" srcId="{D5083E6A-C27C-4C28-9927-754E6A0C692C}" destId="{0952F65C-9B46-48F1-9FA4-C431C35A5151}" srcOrd="0" destOrd="0" parTransId="{B29F41CF-0BA0-479B-906A-399115ABFEEF}" sibTransId="{CD367EB8-5199-4D45-A18E-5706DBCEBEE3}"/>
    <dgm:cxn modelId="{AB2EBB9C-1EC1-4703-B860-6F0D2978ADBD}" type="presOf" srcId="{36E5A060-6DC2-4D01-8383-C39F2696A578}" destId="{35B2E548-ECEB-4682-9E97-37BAB0CF6AA0}" srcOrd="0" destOrd="0" presId="urn:microsoft.com/office/officeart/2016/7/layout/VerticalDownArrowProcess"/>
    <dgm:cxn modelId="{E1FF20AA-E78C-4A03-9D78-380D32CAB1E8}" type="presOf" srcId="{C6AA2F5A-6243-480E-A39B-7897BFE87CD1}" destId="{EB4CD367-3306-48F4-A367-DF9710652447}" srcOrd="0" destOrd="0" presId="urn:microsoft.com/office/officeart/2016/7/layout/VerticalDownArrowProcess"/>
    <dgm:cxn modelId="{CBD2DFAB-C49B-46AD-AC04-AEC65380C6AA}" type="presOf" srcId="{D5083E6A-C27C-4C28-9927-754E6A0C692C}" destId="{AC5971A9-61A0-495E-8198-6A1B3B7F8D6E}" srcOrd="1" destOrd="0" presId="urn:microsoft.com/office/officeart/2016/7/layout/VerticalDownArrowProcess"/>
    <dgm:cxn modelId="{C13591C0-A1D7-40CE-80D3-DCD2D7A75B08}" type="presOf" srcId="{24563EBC-6575-4840-B10E-6F02C795FF66}" destId="{4B20E24D-2575-44E0-B467-BB103FECA8BD}" srcOrd="1" destOrd="0" presId="urn:microsoft.com/office/officeart/2016/7/layout/VerticalDownArrowProcess"/>
    <dgm:cxn modelId="{179DCAC8-B945-402E-980E-F28FD1A01DFC}" type="presOf" srcId="{0952F65C-9B46-48F1-9FA4-C431C35A5151}" destId="{43AFFF3E-7111-48A8-B81E-2BC5D284FAA5}" srcOrd="0" destOrd="0" presId="urn:microsoft.com/office/officeart/2016/7/layout/VerticalDownArrowProcess"/>
    <dgm:cxn modelId="{E2D6FACD-4B83-4E39-97D9-CC3E6A2952D6}" srcId="{24563EBC-6575-4840-B10E-6F02C795FF66}" destId="{36E5A060-6DC2-4D01-8383-C39F2696A578}" srcOrd="0" destOrd="0" parTransId="{446B6966-CA43-4912-B966-0EEBEBD7E53B}" sibTransId="{81D1A01F-262E-4936-AB32-D9EF3D3C3AD7}"/>
    <dgm:cxn modelId="{AEFC6110-028E-47D6-84F7-EE2F31C6531F}" type="presParOf" srcId="{EBB010ED-8F2F-4BCD-93AC-7531F6F6CE43}" destId="{BD7F8D6A-1157-4166-8661-C2E308D5F0A7}" srcOrd="0" destOrd="0" presId="urn:microsoft.com/office/officeart/2016/7/layout/VerticalDownArrowProcess"/>
    <dgm:cxn modelId="{8D7F330F-4643-495D-BA57-2F9121C8085B}" type="presParOf" srcId="{BD7F8D6A-1157-4166-8661-C2E308D5F0A7}" destId="{37FB0569-1FA6-4CC8-8062-4ABF31ABA216}" srcOrd="0" destOrd="0" presId="urn:microsoft.com/office/officeart/2016/7/layout/VerticalDownArrowProcess"/>
    <dgm:cxn modelId="{8DAA6C15-0F84-4277-882E-325C137264F8}" type="presParOf" srcId="{BD7F8D6A-1157-4166-8661-C2E308D5F0A7}" destId="{EB4CD367-3306-48F4-A367-DF9710652447}" srcOrd="1" destOrd="0" presId="urn:microsoft.com/office/officeart/2016/7/layout/VerticalDownArrowProcess"/>
    <dgm:cxn modelId="{42E46D75-F8CC-4510-8D76-5779ADF81BAA}" type="presParOf" srcId="{EBB010ED-8F2F-4BCD-93AC-7531F6F6CE43}" destId="{C372FA47-11ED-4D50-8DA0-93EDD7F91748}" srcOrd="1" destOrd="0" presId="urn:microsoft.com/office/officeart/2016/7/layout/VerticalDownArrowProcess"/>
    <dgm:cxn modelId="{A4A1A442-DCF5-4FA4-A470-D72EA6348DC8}" type="presParOf" srcId="{EBB010ED-8F2F-4BCD-93AC-7531F6F6CE43}" destId="{0713F727-39FB-4935-B579-732F971F3412}" srcOrd="2" destOrd="0" presId="urn:microsoft.com/office/officeart/2016/7/layout/VerticalDownArrowProcess"/>
    <dgm:cxn modelId="{57C8F10C-3908-4A3A-BE3B-F505D4411EED}" type="presParOf" srcId="{0713F727-39FB-4935-B579-732F971F3412}" destId="{1B3B1070-1764-4E5B-94ED-44C275F85D28}" srcOrd="0" destOrd="0" presId="urn:microsoft.com/office/officeart/2016/7/layout/VerticalDownArrowProcess"/>
    <dgm:cxn modelId="{634450A1-546D-4D55-976C-C0EE319FAEFA}" type="presParOf" srcId="{0713F727-39FB-4935-B579-732F971F3412}" destId="{4B20E24D-2575-44E0-B467-BB103FECA8BD}" srcOrd="1" destOrd="0" presId="urn:microsoft.com/office/officeart/2016/7/layout/VerticalDownArrowProcess"/>
    <dgm:cxn modelId="{0ED1953B-B2D4-4FE5-A926-3FF4EEA47BB3}" type="presParOf" srcId="{0713F727-39FB-4935-B579-732F971F3412}" destId="{35B2E548-ECEB-4682-9E97-37BAB0CF6AA0}" srcOrd="2" destOrd="0" presId="urn:microsoft.com/office/officeart/2016/7/layout/VerticalDownArrowProcess"/>
    <dgm:cxn modelId="{7EDCBF63-9258-40F3-9734-CA5189AE4C70}" type="presParOf" srcId="{EBB010ED-8F2F-4BCD-93AC-7531F6F6CE43}" destId="{EAFF38A4-1D3B-477E-8241-AF859995B258}" srcOrd="3" destOrd="0" presId="urn:microsoft.com/office/officeart/2016/7/layout/VerticalDownArrowProcess"/>
    <dgm:cxn modelId="{7EF808AB-1CE5-4078-B8E0-03E81A039AD8}" type="presParOf" srcId="{EBB010ED-8F2F-4BCD-93AC-7531F6F6CE43}" destId="{1C71E56F-2D99-402C-A81F-AB2FD258B707}" srcOrd="4" destOrd="0" presId="urn:microsoft.com/office/officeart/2016/7/layout/VerticalDownArrowProcess"/>
    <dgm:cxn modelId="{600F2C38-2740-4B3B-835F-0933EDFB3C92}" type="presParOf" srcId="{1C71E56F-2D99-402C-A81F-AB2FD258B707}" destId="{549E82D4-3841-47BE-90F8-FE81B6A3946B}" srcOrd="0" destOrd="0" presId="urn:microsoft.com/office/officeart/2016/7/layout/VerticalDownArrowProcess"/>
    <dgm:cxn modelId="{A4844E8A-5BBD-4764-99C2-46058AD8F77B}" type="presParOf" srcId="{1C71E56F-2D99-402C-A81F-AB2FD258B707}" destId="{AC5971A9-61A0-495E-8198-6A1B3B7F8D6E}" srcOrd="1" destOrd="0" presId="urn:microsoft.com/office/officeart/2016/7/layout/VerticalDownArrowProcess"/>
    <dgm:cxn modelId="{6B6589B8-8C80-4006-A4B7-94B7B268987E}" type="presParOf" srcId="{1C71E56F-2D99-402C-A81F-AB2FD258B707}" destId="{43AFFF3E-7111-48A8-B81E-2BC5D284FAA5}"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847FA2-9945-428B-943F-454A5CE33099}"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3B8AFCDC-F172-49EA-9F03-B3E648DCFA84}">
      <dgm:prSet/>
      <dgm:spPr/>
      <dgm:t>
        <a:bodyPr/>
        <a:lstStyle/>
        <a:p>
          <a:r>
            <a:rPr lang="en-US" dirty="0">
              <a:latin typeface="Calibri" panose="020F0502020204030204" pitchFamily="34" charset="0"/>
              <a:cs typeface="Calibri" panose="020F0502020204030204" pitchFamily="34" charset="0"/>
            </a:rPr>
            <a:t>You can find a Resource List on the Area 4 Handbell Musicians of America website under the Chime Loan Program tab.</a:t>
          </a:r>
        </a:p>
      </dgm:t>
    </dgm:pt>
    <dgm:pt modelId="{D7CB358B-233A-4983-8FBA-D02893A0FCA9}" type="parTrans" cxnId="{F72212FC-6C1C-43A3-BA8F-02C7CFDD55F5}">
      <dgm:prSet/>
      <dgm:spPr/>
      <dgm:t>
        <a:bodyPr/>
        <a:lstStyle/>
        <a:p>
          <a:endParaRPr lang="en-US"/>
        </a:p>
      </dgm:t>
    </dgm:pt>
    <dgm:pt modelId="{AA1410D6-0A10-4F31-B8D4-E7DF680DB2E6}" type="sibTrans" cxnId="{F72212FC-6C1C-43A3-BA8F-02C7CFDD55F5}">
      <dgm:prSet/>
      <dgm:spPr/>
      <dgm:t>
        <a:bodyPr/>
        <a:lstStyle/>
        <a:p>
          <a:endParaRPr lang="en-US"/>
        </a:p>
      </dgm:t>
    </dgm:pt>
    <dgm:pt modelId="{6C1430A8-9AF8-40F4-8605-390B402560D8}">
      <dgm:prSet/>
      <dgm:spPr/>
      <dgm:t>
        <a:bodyPr/>
        <a:lstStyle/>
        <a:p>
          <a:r>
            <a:rPr lang="en-US" dirty="0">
              <a:latin typeface="Calibri" panose="020F0502020204030204" pitchFamily="34" charset="0"/>
              <a:cs typeface="Calibri" panose="020F0502020204030204" pitchFamily="34" charset="0"/>
              <a:hlinkClick xmlns:r="http://schemas.openxmlformats.org/officeDocument/2006/relationships" r:id="rId1"/>
            </a:rPr>
            <a:t>https://area4handbells.weebly.com/chime-loan-program.html</a:t>
          </a:r>
          <a:endParaRPr lang="en-US" dirty="0">
            <a:latin typeface="Calibri" panose="020F0502020204030204" pitchFamily="34" charset="0"/>
            <a:cs typeface="Calibri" panose="020F0502020204030204" pitchFamily="34" charset="0"/>
          </a:endParaRPr>
        </a:p>
      </dgm:t>
    </dgm:pt>
    <dgm:pt modelId="{C10DD382-F19B-4F55-92C8-66849188B793}" type="parTrans" cxnId="{CD3CF312-4F68-4752-A818-AE9822D2AC4F}">
      <dgm:prSet/>
      <dgm:spPr/>
      <dgm:t>
        <a:bodyPr/>
        <a:lstStyle/>
        <a:p>
          <a:endParaRPr lang="en-US"/>
        </a:p>
      </dgm:t>
    </dgm:pt>
    <dgm:pt modelId="{FBC87867-6488-49A2-9EF4-2475A16F5013}" type="sibTrans" cxnId="{CD3CF312-4F68-4752-A818-AE9822D2AC4F}">
      <dgm:prSet/>
      <dgm:spPr/>
      <dgm:t>
        <a:bodyPr/>
        <a:lstStyle/>
        <a:p>
          <a:endParaRPr lang="en-US"/>
        </a:p>
      </dgm:t>
    </dgm:pt>
    <dgm:pt modelId="{E18E4B3F-9978-4F0F-9815-5202356024C1}">
      <dgm:prSet/>
      <dgm:spPr/>
      <dgm:t>
        <a:bodyPr/>
        <a:lstStyle/>
        <a:p>
          <a:endParaRPr lang="en-US" dirty="0">
            <a:latin typeface="Calibri" panose="020F0502020204030204" pitchFamily="34" charset="0"/>
            <a:cs typeface="Calibri" panose="020F0502020204030204" pitchFamily="34" charset="0"/>
          </a:endParaRPr>
        </a:p>
      </dgm:t>
    </dgm:pt>
    <dgm:pt modelId="{AF078DE2-ACD5-46FA-B775-F5F2D0352B1B}" type="parTrans" cxnId="{B536404F-6155-486E-B579-003C699B5230}">
      <dgm:prSet/>
      <dgm:spPr/>
      <dgm:t>
        <a:bodyPr/>
        <a:lstStyle/>
        <a:p>
          <a:endParaRPr lang="en-US"/>
        </a:p>
      </dgm:t>
    </dgm:pt>
    <dgm:pt modelId="{C7176296-C022-458F-BC73-AF82B7E3BE23}" type="sibTrans" cxnId="{B536404F-6155-486E-B579-003C699B5230}">
      <dgm:prSet/>
      <dgm:spPr/>
      <dgm:t>
        <a:bodyPr/>
        <a:lstStyle/>
        <a:p>
          <a:endParaRPr lang="en-US"/>
        </a:p>
      </dgm:t>
    </dgm:pt>
    <dgm:pt modelId="{6D0EFFFD-9114-418A-B805-7BE7CAD9C843}" type="pres">
      <dgm:prSet presAssocID="{D3847FA2-9945-428B-943F-454A5CE33099}" presName="vert0" presStyleCnt="0">
        <dgm:presLayoutVars>
          <dgm:dir/>
          <dgm:animOne val="branch"/>
          <dgm:animLvl val="lvl"/>
        </dgm:presLayoutVars>
      </dgm:prSet>
      <dgm:spPr/>
    </dgm:pt>
    <dgm:pt modelId="{56CD143A-03C3-4D43-9F4E-CA51AF0E2C91}" type="pres">
      <dgm:prSet presAssocID="{3B8AFCDC-F172-49EA-9F03-B3E648DCFA84}" presName="thickLine" presStyleLbl="alignNode1" presStyleIdx="0" presStyleCnt="3"/>
      <dgm:spPr/>
    </dgm:pt>
    <dgm:pt modelId="{E01514E1-74F9-4675-A0DA-50FDF88344AE}" type="pres">
      <dgm:prSet presAssocID="{3B8AFCDC-F172-49EA-9F03-B3E648DCFA84}" presName="horz1" presStyleCnt="0"/>
      <dgm:spPr/>
    </dgm:pt>
    <dgm:pt modelId="{B94007E4-4254-45F6-9721-0EC7E1D78A59}" type="pres">
      <dgm:prSet presAssocID="{3B8AFCDC-F172-49EA-9F03-B3E648DCFA84}" presName="tx1" presStyleLbl="revTx" presStyleIdx="0" presStyleCnt="3"/>
      <dgm:spPr/>
    </dgm:pt>
    <dgm:pt modelId="{508F92C3-A2CD-415E-83EF-29BA5C6BBD7B}" type="pres">
      <dgm:prSet presAssocID="{3B8AFCDC-F172-49EA-9F03-B3E648DCFA84}" presName="vert1" presStyleCnt="0"/>
      <dgm:spPr/>
    </dgm:pt>
    <dgm:pt modelId="{71848A73-56F9-4B19-84BF-37A138EA3809}" type="pres">
      <dgm:prSet presAssocID="{6C1430A8-9AF8-40F4-8605-390B402560D8}" presName="thickLine" presStyleLbl="alignNode1" presStyleIdx="1" presStyleCnt="3"/>
      <dgm:spPr/>
    </dgm:pt>
    <dgm:pt modelId="{7B1AADD1-EA08-4BA4-A75A-DC4CAC2D2006}" type="pres">
      <dgm:prSet presAssocID="{6C1430A8-9AF8-40F4-8605-390B402560D8}" presName="horz1" presStyleCnt="0"/>
      <dgm:spPr/>
    </dgm:pt>
    <dgm:pt modelId="{DA7CAA2C-5B5F-44EE-8065-A1AADD70E706}" type="pres">
      <dgm:prSet presAssocID="{6C1430A8-9AF8-40F4-8605-390B402560D8}" presName="tx1" presStyleLbl="revTx" presStyleIdx="1" presStyleCnt="3"/>
      <dgm:spPr/>
    </dgm:pt>
    <dgm:pt modelId="{95EA2202-C262-4C62-8420-40E0B8A3AA2F}" type="pres">
      <dgm:prSet presAssocID="{6C1430A8-9AF8-40F4-8605-390B402560D8}" presName="vert1" presStyleCnt="0"/>
      <dgm:spPr/>
    </dgm:pt>
    <dgm:pt modelId="{916ED71C-D372-40AA-A15F-2DDC990511F8}" type="pres">
      <dgm:prSet presAssocID="{E18E4B3F-9978-4F0F-9815-5202356024C1}" presName="thickLine" presStyleLbl="alignNode1" presStyleIdx="2" presStyleCnt="3"/>
      <dgm:spPr/>
    </dgm:pt>
    <dgm:pt modelId="{2F827154-3C24-4657-82E0-5C4BC58C13B1}" type="pres">
      <dgm:prSet presAssocID="{E18E4B3F-9978-4F0F-9815-5202356024C1}" presName="horz1" presStyleCnt="0"/>
      <dgm:spPr/>
    </dgm:pt>
    <dgm:pt modelId="{7C03C058-8B77-4A5E-8D39-B856D18D5741}" type="pres">
      <dgm:prSet presAssocID="{E18E4B3F-9978-4F0F-9815-5202356024C1}" presName="tx1" presStyleLbl="revTx" presStyleIdx="2" presStyleCnt="3"/>
      <dgm:spPr/>
    </dgm:pt>
    <dgm:pt modelId="{133B8C94-532D-4F16-9408-05668B49BB1C}" type="pres">
      <dgm:prSet presAssocID="{E18E4B3F-9978-4F0F-9815-5202356024C1}" presName="vert1" presStyleCnt="0"/>
      <dgm:spPr/>
    </dgm:pt>
  </dgm:ptLst>
  <dgm:cxnLst>
    <dgm:cxn modelId="{CD3CF312-4F68-4752-A818-AE9822D2AC4F}" srcId="{D3847FA2-9945-428B-943F-454A5CE33099}" destId="{6C1430A8-9AF8-40F4-8605-390B402560D8}" srcOrd="1" destOrd="0" parTransId="{C10DD382-F19B-4F55-92C8-66849188B793}" sibTransId="{FBC87867-6488-49A2-9EF4-2475A16F5013}"/>
    <dgm:cxn modelId="{ECFCDC45-FD19-4B60-B9E7-1CE6C969D1B5}" type="presOf" srcId="{3B8AFCDC-F172-49EA-9F03-B3E648DCFA84}" destId="{B94007E4-4254-45F6-9721-0EC7E1D78A59}" srcOrd="0" destOrd="0" presId="urn:microsoft.com/office/officeart/2008/layout/LinedList"/>
    <dgm:cxn modelId="{B536404F-6155-486E-B579-003C699B5230}" srcId="{D3847FA2-9945-428B-943F-454A5CE33099}" destId="{E18E4B3F-9978-4F0F-9815-5202356024C1}" srcOrd="2" destOrd="0" parTransId="{AF078DE2-ACD5-46FA-B775-F5F2D0352B1B}" sibTransId="{C7176296-C022-458F-BC73-AF82B7E3BE23}"/>
    <dgm:cxn modelId="{19E6E3B5-923C-4307-B797-1E0D70569E87}" type="presOf" srcId="{E18E4B3F-9978-4F0F-9815-5202356024C1}" destId="{7C03C058-8B77-4A5E-8D39-B856D18D5741}" srcOrd="0" destOrd="0" presId="urn:microsoft.com/office/officeart/2008/layout/LinedList"/>
    <dgm:cxn modelId="{318EC6D9-CC31-4E8F-B1AD-7C96DB5C4C4E}" type="presOf" srcId="{6C1430A8-9AF8-40F4-8605-390B402560D8}" destId="{DA7CAA2C-5B5F-44EE-8065-A1AADD70E706}" srcOrd="0" destOrd="0" presId="urn:microsoft.com/office/officeart/2008/layout/LinedList"/>
    <dgm:cxn modelId="{6CC779DE-1318-45AA-963C-810B6D5C1163}" type="presOf" srcId="{D3847FA2-9945-428B-943F-454A5CE33099}" destId="{6D0EFFFD-9114-418A-B805-7BE7CAD9C843}" srcOrd="0" destOrd="0" presId="urn:microsoft.com/office/officeart/2008/layout/LinedList"/>
    <dgm:cxn modelId="{F72212FC-6C1C-43A3-BA8F-02C7CFDD55F5}" srcId="{D3847FA2-9945-428B-943F-454A5CE33099}" destId="{3B8AFCDC-F172-49EA-9F03-B3E648DCFA84}" srcOrd="0" destOrd="0" parTransId="{D7CB358B-233A-4983-8FBA-D02893A0FCA9}" sibTransId="{AA1410D6-0A10-4F31-B8D4-E7DF680DB2E6}"/>
    <dgm:cxn modelId="{DA9961BB-2BA8-400F-A595-59AE0362D37E}" type="presParOf" srcId="{6D0EFFFD-9114-418A-B805-7BE7CAD9C843}" destId="{56CD143A-03C3-4D43-9F4E-CA51AF0E2C91}" srcOrd="0" destOrd="0" presId="urn:microsoft.com/office/officeart/2008/layout/LinedList"/>
    <dgm:cxn modelId="{A4353DC2-3A67-4EED-AC9F-297331CF00CE}" type="presParOf" srcId="{6D0EFFFD-9114-418A-B805-7BE7CAD9C843}" destId="{E01514E1-74F9-4675-A0DA-50FDF88344AE}" srcOrd="1" destOrd="0" presId="urn:microsoft.com/office/officeart/2008/layout/LinedList"/>
    <dgm:cxn modelId="{00C3343C-F350-4EA1-A789-9F191F1545F9}" type="presParOf" srcId="{E01514E1-74F9-4675-A0DA-50FDF88344AE}" destId="{B94007E4-4254-45F6-9721-0EC7E1D78A59}" srcOrd="0" destOrd="0" presId="urn:microsoft.com/office/officeart/2008/layout/LinedList"/>
    <dgm:cxn modelId="{BD6D821D-5BBB-4151-BD1B-1A789B14B8E1}" type="presParOf" srcId="{E01514E1-74F9-4675-A0DA-50FDF88344AE}" destId="{508F92C3-A2CD-415E-83EF-29BA5C6BBD7B}" srcOrd="1" destOrd="0" presId="urn:microsoft.com/office/officeart/2008/layout/LinedList"/>
    <dgm:cxn modelId="{88E22291-E91A-445F-9ACD-0BF13C7D8237}" type="presParOf" srcId="{6D0EFFFD-9114-418A-B805-7BE7CAD9C843}" destId="{71848A73-56F9-4B19-84BF-37A138EA3809}" srcOrd="2" destOrd="0" presId="urn:microsoft.com/office/officeart/2008/layout/LinedList"/>
    <dgm:cxn modelId="{5327CDD6-26BD-4B12-8725-8FC7061298A7}" type="presParOf" srcId="{6D0EFFFD-9114-418A-B805-7BE7CAD9C843}" destId="{7B1AADD1-EA08-4BA4-A75A-DC4CAC2D2006}" srcOrd="3" destOrd="0" presId="urn:microsoft.com/office/officeart/2008/layout/LinedList"/>
    <dgm:cxn modelId="{F4E5F6FD-ABFB-4DDE-9D5D-1341A8851D9C}" type="presParOf" srcId="{7B1AADD1-EA08-4BA4-A75A-DC4CAC2D2006}" destId="{DA7CAA2C-5B5F-44EE-8065-A1AADD70E706}" srcOrd="0" destOrd="0" presId="urn:microsoft.com/office/officeart/2008/layout/LinedList"/>
    <dgm:cxn modelId="{482A2952-F6DC-40F7-AE01-0CF8746B5E61}" type="presParOf" srcId="{7B1AADD1-EA08-4BA4-A75A-DC4CAC2D2006}" destId="{95EA2202-C262-4C62-8420-40E0B8A3AA2F}" srcOrd="1" destOrd="0" presId="urn:microsoft.com/office/officeart/2008/layout/LinedList"/>
    <dgm:cxn modelId="{A55B37C4-6BE8-450E-9D7E-9F5CEF024640}" type="presParOf" srcId="{6D0EFFFD-9114-418A-B805-7BE7CAD9C843}" destId="{916ED71C-D372-40AA-A15F-2DDC990511F8}" srcOrd="4" destOrd="0" presId="urn:microsoft.com/office/officeart/2008/layout/LinedList"/>
    <dgm:cxn modelId="{930FF423-46C2-4E4B-AE4B-D4965D44FF65}" type="presParOf" srcId="{6D0EFFFD-9114-418A-B805-7BE7CAD9C843}" destId="{2F827154-3C24-4657-82E0-5C4BC58C13B1}" srcOrd="5" destOrd="0" presId="urn:microsoft.com/office/officeart/2008/layout/LinedList"/>
    <dgm:cxn modelId="{2B684D2C-B1DC-4D42-A0B1-133D9A8C9636}" type="presParOf" srcId="{2F827154-3C24-4657-82E0-5C4BC58C13B1}" destId="{7C03C058-8B77-4A5E-8D39-B856D18D5741}" srcOrd="0" destOrd="0" presId="urn:microsoft.com/office/officeart/2008/layout/LinedList"/>
    <dgm:cxn modelId="{1F66E553-B80D-4F51-9294-890990052AE3}" type="presParOf" srcId="{2F827154-3C24-4657-82E0-5C4BC58C13B1}" destId="{133B8C94-532D-4F16-9408-05668B49BB1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38601-CE50-4840-8A93-7AC5BE2F15D5}">
      <dsp:nvSpPr>
        <dsp:cNvPr id="0" name=""/>
        <dsp:cNvSpPr/>
      </dsp:nvSpPr>
      <dsp:spPr>
        <a:xfrm>
          <a:off x="0" y="0"/>
          <a:ext cx="5924550" cy="0"/>
        </a:xfrm>
        <a:prstGeom prst="lin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w="12700" cap="flat" cmpd="sng" algn="ctr">
          <a:solidFill>
            <a:schemeClr val="accent5">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A3F60CB9-2AB2-4DA6-BA3C-1D7F5A92EAC5}">
      <dsp:nvSpPr>
        <dsp:cNvPr id="0" name=""/>
        <dsp:cNvSpPr/>
      </dsp:nvSpPr>
      <dsp:spPr>
        <a:xfrm>
          <a:off x="0" y="0"/>
          <a:ext cx="5924550" cy="1157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This PowerPoint Presentation should take several days to complete in a music classroom.  </a:t>
          </a:r>
        </a:p>
      </dsp:txBody>
      <dsp:txXfrm>
        <a:off x="0" y="0"/>
        <a:ext cx="5924550" cy="1157287"/>
      </dsp:txXfrm>
    </dsp:sp>
    <dsp:sp modelId="{D14D2EDC-6C26-431E-A1C2-E9D626C9209F}">
      <dsp:nvSpPr>
        <dsp:cNvPr id="0" name=""/>
        <dsp:cNvSpPr/>
      </dsp:nvSpPr>
      <dsp:spPr>
        <a:xfrm>
          <a:off x="0" y="1831546"/>
          <a:ext cx="5924550" cy="0"/>
        </a:xfrm>
        <a:prstGeom prst="line">
          <a:avLst/>
        </a:prstGeom>
        <a:gradFill rotWithShape="0">
          <a:gsLst>
            <a:gs pos="0">
              <a:schemeClr val="accent5">
                <a:hueOff val="-6143153"/>
                <a:satOff val="6875"/>
                <a:lumOff val="392"/>
                <a:alphaOff val="0"/>
                <a:tint val="94000"/>
                <a:satMod val="100000"/>
                <a:lumMod val="104000"/>
              </a:schemeClr>
            </a:gs>
            <a:gs pos="69000">
              <a:schemeClr val="accent5">
                <a:hueOff val="-6143153"/>
                <a:satOff val="6875"/>
                <a:lumOff val="392"/>
                <a:alphaOff val="0"/>
                <a:shade val="86000"/>
                <a:satMod val="130000"/>
                <a:lumMod val="102000"/>
              </a:schemeClr>
            </a:gs>
            <a:gs pos="100000">
              <a:schemeClr val="accent5">
                <a:hueOff val="-6143153"/>
                <a:satOff val="6875"/>
                <a:lumOff val="392"/>
                <a:alphaOff val="0"/>
                <a:shade val="72000"/>
                <a:satMod val="130000"/>
                <a:lumMod val="100000"/>
              </a:schemeClr>
            </a:gs>
          </a:gsLst>
          <a:lin ang="5400000" scaled="0"/>
        </a:gradFill>
        <a:ln w="12700" cap="flat" cmpd="sng" algn="ctr">
          <a:solidFill>
            <a:schemeClr val="accent5">
              <a:hueOff val="-6143153"/>
              <a:satOff val="6875"/>
              <a:lumOff val="392"/>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7A2AF04A-D4E8-432F-8533-B93DF90BEBAB}">
      <dsp:nvSpPr>
        <dsp:cNvPr id="0" name=""/>
        <dsp:cNvSpPr/>
      </dsp:nvSpPr>
      <dsp:spPr>
        <a:xfrm>
          <a:off x="0" y="1499034"/>
          <a:ext cx="5924550" cy="1157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endParaRPr lang="en-US" sz="3200" kern="1200" dirty="0">
            <a:latin typeface="Calibri" panose="020F0502020204030204" pitchFamily="34" charset="0"/>
            <a:cs typeface="Calibri" panose="020F0502020204030204" pitchFamily="34" charset="0"/>
          </a:endParaRPr>
        </a:p>
      </dsp:txBody>
      <dsp:txXfrm>
        <a:off x="0" y="1499034"/>
        <a:ext cx="5924550" cy="1157287"/>
      </dsp:txXfrm>
    </dsp:sp>
    <dsp:sp modelId="{C1886177-6E5F-457B-9C50-8153DCA77161}">
      <dsp:nvSpPr>
        <dsp:cNvPr id="0" name=""/>
        <dsp:cNvSpPr/>
      </dsp:nvSpPr>
      <dsp:spPr>
        <a:xfrm>
          <a:off x="0" y="2822577"/>
          <a:ext cx="5924550" cy="0"/>
        </a:xfrm>
        <a:prstGeom prst="line">
          <a:avLst/>
        </a:prstGeom>
        <a:gradFill rotWithShape="0">
          <a:gsLst>
            <a:gs pos="0">
              <a:schemeClr val="accent5">
                <a:hueOff val="-12286306"/>
                <a:satOff val="13750"/>
                <a:lumOff val="785"/>
                <a:alphaOff val="0"/>
                <a:tint val="94000"/>
                <a:satMod val="100000"/>
                <a:lumMod val="104000"/>
              </a:schemeClr>
            </a:gs>
            <a:gs pos="69000">
              <a:schemeClr val="accent5">
                <a:hueOff val="-12286306"/>
                <a:satOff val="13750"/>
                <a:lumOff val="785"/>
                <a:alphaOff val="0"/>
                <a:shade val="86000"/>
                <a:satMod val="130000"/>
                <a:lumMod val="102000"/>
              </a:schemeClr>
            </a:gs>
            <a:gs pos="100000">
              <a:schemeClr val="accent5">
                <a:hueOff val="-12286306"/>
                <a:satOff val="13750"/>
                <a:lumOff val="785"/>
                <a:alphaOff val="0"/>
                <a:shade val="72000"/>
                <a:satMod val="130000"/>
                <a:lumMod val="100000"/>
              </a:schemeClr>
            </a:gs>
          </a:gsLst>
          <a:lin ang="5400000" scaled="0"/>
        </a:gradFill>
        <a:ln w="12700" cap="flat" cmpd="sng" algn="ctr">
          <a:solidFill>
            <a:schemeClr val="accent5">
              <a:hueOff val="-12286306"/>
              <a:satOff val="13750"/>
              <a:lumOff val="785"/>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03F6A5EA-5F1E-4A99-985B-7CCA9E6220E8}">
      <dsp:nvSpPr>
        <dsp:cNvPr id="0" name=""/>
        <dsp:cNvSpPr/>
      </dsp:nvSpPr>
      <dsp:spPr>
        <a:xfrm>
          <a:off x="0" y="2314574"/>
          <a:ext cx="5924550" cy="1157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endParaRPr lang="en-US" sz="3200" kern="1200" dirty="0">
            <a:latin typeface="Calibri" panose="020F0502020204030204" pitchFamily="34" charset="0"/>
            <a:cs typeface="Calibri" panose="020F0502020204030204" pitchFamily="34" charset="0"/>
          </a:endParaRPr>
        </a:p>
      </dsp:txBody>
      <dsp:txXfrm>
        <a:off x="0" y="2314574"/>
        <a:ext cx="5924550" cy="1157287"/>
      </dsp:txXfrm>
    </dsp:sp>
    <dsp:sp modelId="{C6B0353C-7636-4A62-A0F1-BB97EE2F7CE9}">
      <dsp:nvSpPr>
        <dsp:cNvPr id="0" name=""/>
        <dsp:cNvSpPr/>
      </dsp:nvSpPr>
      <dsp:spPr>
        <a:xfrm>
          <a:off x="0" y="4629150"/>
          <a:ext cx="5924550" cy="0"/>
        </a:xfrm>
        <a:prstGeom prst="line">
          <a:avLst/>
        </a:prstGeom>
        <a:gradFill rotWithShape="0">
          <a:gsLst>
            <a:gs pos="0">
              <a:schemeClr val="accent5">
                <a:hueOff val="-18429457"/>
                <a:satOff val="20625"/>
                <a:lumOff val="1177"/>
                <a:alphaOff val="0"/>
                <a:tint val="94000"/>
                <a:satMod val="100000"/>
                <a:lumMod val="104000"/>
              </a:schemeClr>
            </a:gs>
            <a:gs pos="69000">
              <a:schemeClr val="accent5">
                <a:hueOff val="-18429457"/>
                <a:satOff val="20625"/>
                <a:lumOff val="1177"/>
                <a:alphaOff val="0"/>
                <a:shade val="86000"/>
                <a:satMod val="130000"/>
                <a:lumMod val="102000"/>
              </a:schemeClr>
            </a:gs>
            <a:gs pos="100000">
              <a:schemeClr val="accent5">
                <a:hueOff val="-18429457"/>
                <a:satOff val="20625"/>
                <a:lumOff val="1177"/>
                <a:alphaOff val="0"/>
                <a:shade val="72000"/>
                <a:satMod val="130000"/>
                <a:lumMod val="100000"/>
              </a:schemeClr>
            </a:gs>
          </a:gsLst>
          <a:lin ang="5400000" scaled="0"/>
        </a:gradFill>
        <a:ln w="12700" cap="flat" cmpd="sng" algn="ctr">
          <a:solidFill>
            <a:schemeClr val="accent5">
              <a:hueOff val="-18429457"/>
              <a:satOff val="20625"/>
              <a:lumOff val="1177"/>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90C99B6D-7D2A-44A2-B04C-289790550340}">
      <dsp:nvSpPr>
        <dsp:cNvPr id="0" name=""/>
        <dsp:cNvSpPr/>
      </dsp:nvSpPr>
      <dsp:spPr>
        <a:xfrm>
          <a:off x="0" y="3167067"/>
          <a:ext cx="5924550" cy="1157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want to skip some slides or modify the presentation for use with your students</a:t>
          </a:r>
          <a:endParaRPr lang="en-US" sz="3200" b="0" kern="1200" dirty="0"/>
        </a:p>
      </dsp:txBody>
      <dsp:txXfrm>
        <a:off x="0" y="3167067"/>
        <a:ext cx="5924550" cy="11572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CE21C-49DA-43C7-BA56-99609E727299}">
      <dsp:nvSpPr>
        <dsp:cNvPr id="0" name=""/>
        <dsp:cNvSpPr/>
      </dsp:nvSpPr>
      <dsp:spPr>
        <a:xfrm>
          <a:off x="3222" y="571217"/>
          <a:ext cx="1842960" cy="552888"/>
        </a:xfrm>
        <a:prstGeom prst="chevron">
          <a:avLst>
            <a:gd name="adj" fmla="val 30000"/>
          </a:avLst>
        </a:prstGeom>
        <a:solidFill>
          <a:schemeClr val="accent3">
            <a:alpha val="90000"/>
            <a:hueOff val="0"/>
            <a:satOff val="0"/>
            <a:lumOff val="0"/>
            <a:alphaOff val="0"/>
          </a:schemeClr>
        </a:solidFill>
        <a:ln w="1905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66" tIns="68266" rIns="68266" bIns="68266"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Shake</a:t>
          </a:r>
        </a:p>
      </dsp:txBody>
      <dsp:txXfrm>
        <a:off x="169088" y="571217"/>
        <a:ext cx="1511228" cy="552888"/>
      </dsp:txXfrm>
    </dsp:sp>
    <dsp:sp modelId="{93941EBE-0691-46E9-9D7F-7F26C8351A83}">
      <dsp:nvSpPr>
        <dsp:cNvPr id="0" name=""/>
        <dsp:cNvSpPr/>
      </dsp:nvSpPr>
      <dsp:spPr>
        <a:xfrm>
          <a:off x="3222" y="1124105"/>
          <a:ext cx="1677093" cy="3219229"/>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528" tIns="132528" rIns="132528" bIns="265055"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Shake hands with your neighbor</a:t>
          </a:r>
        </a:p>
      </dsp:txBody>
      <dsp:txXfrm>
        <a:off x="3222" y="1124105"/>
        <a:ext cx="1677093" cy="3219229"/>
      </dsp:txXfrm>
    </dsp:sp>
    <dsp:sp modelId="{E2C46CCE-38F4-44AE-B50B-456E5A94FEE4}">
      <dsp:nvSpPr>
        <dsp:cNvPr id="0" name=""/>
        <dsp:cNvSpPr/>
      </dsp:nvSpPr>
      <dsp:spPr>
        <a:xfrm>
          <a:off x="1800980" y="571217"/>
          <a:ext cx="1842960" cy="552888"/>
        </a:xfrm>
        <a:prstGeom prst="chevron">
          <a:avLst>
            <a:gd name="adj" fmla="val 30000"/>
          </a:avLst>
        </a:prstGeom>
        <a:solidFill>
          <a:schemeClr val="accent3">
            <a:alpha val="90000"/>
            <a:hueOff val="0"/>
            <a:satOff val="0"/>
            <a:lumOff val="0"/>
            <a:alphaOff val="-10000"/>
          </a:schemeClr>
        </a:solidFill>
        <a:ln w="19050" cap="flat" cmpd="sng" algn="ctr">
          <a:solidFill>
            <a:schemeClr val="accent3">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66" tIns="68266" rIns="68266" bIns="68266"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Look</a:t>
          </a:r>
        </a:p>
      </dsp:txBody>
      <dsp:txXfrm>
        <a:off x="1966846" y="571217"/>
        <a:ext cx="1511228" cy="552888"/>
      </dsp:txXfrm>
    </dsp:sp>
    <dsp:sp modelId="{C1C5604C-031F-4B84-8A6E-B12CDB720FB4}">
      <dsp:nvSpPr>
        <dsp:cNvPr id="0" name=""/>
        <dsp:cNvSpPr/>
      </dsp:nvSpPr>
      <dsp:spPr>
        <a:xfrm>
          <a:off x="1800980" y="1124105"/>
          <a:ext cx="1677093" cy="3219229"/>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528" tIns="132528" rIns="132528" bIns="265055"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Look at how your hand is gripping your neighbor’s hand</a:t>
          </a:r>
        </a:p>
      </dsp:txBody>
      <dsp:txXfrm>
        <a:off x="1800980" y="1124105"/>
        <a:ext cx="1677093" cy="3219229"/>
      </dsp:txXfrm>
    </dsp:sp>
    <dsp:sp modelId="{982F62A9-0E15-4275-B80C-77112F13D862}">
      <dsp:nvSpPr>
        <dsp:cNvPr id="0" name=""/>
        <dsp:cNvSpPr/>
      </dsp:nvSpPr>
      <dsp:spPr>
        <a:xfrm>
          <a:off x="3598738" y="571217"/>
          <a:ext cx="1842960" cy="552888"/>
        </a:xfrm>
        <a:prstGeom prst="chevron">
          <a:avLst>
            <a:gd name="adj" fmla="val 30000"/>
          </a:avLst>
        </a:prstGeom>
        <a:solidFill>
          <a:schemeClr val="accent3">
            <a:alpha val="90000"/>
            <a:hueOff val="0"/>
            <a:satOff val="0"/>
            <a:lumOff val="0"/>
            <a:alphaOff val="-20000"/>
          </a:schemeClr>
        </a:solidFill>
        <a:ln w="19050" cap="flat" cmpd="sng" algn="ctr">
          <a:solidFill>
            <a:schemeClr val="accent3">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66" tIns="68266" rIns="68266" bIns="68266"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Pick up</a:t>
          </a:r>
        </a:p>
      </dsp:txBody>
      <dsp:txXfrm>
        <a:off x="3764604" y="571217"/>
        <a:ext cx="1511228" cy="552888"/>
      </dsp:txXfrm>
    </dsp:sp>
    <dsp:sp modelId="{4D6377E4-4826-449E-86BD-4446C5B6C155}">
      <dsp:nvSpPr>
        <dsp:cNvPr id="0" name=""/>
        <dsp:cNvSpPr/>
      </dsp:nvSpPr>
      <dsp:spPr>
        <a:xfrm>
          <a:off x="3598738" y="1124105"/>
          <a:ext cx="1677093" cy="3219229"/>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528" tIns="132528" rIns="132528" bIns="265055"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Pick up a bell or chime with your left hand and place the bell in your right hand with the bell picture facing your hand.  </a:t>
          </a:r>
        </a:p>
      </dsp:txBody>
      <dsp:txXfrm>
        <a:off x="3598738" y="1124105"/>
        <a:ext cx="1677093" cy="3219229"/>
      </dsp:txXfrm>
    </dsp:sp>
    <dsp:sp modelId="{4CFC36E5-AA34-4667-B123-F4573AA63401}">
      <dsp:nvSpPr>
        <dsp:cNvPr id="0" name=""/>
        <dsp:cNvSpPr/>
      </dsp:nvSpPr>
      <dsp:spPr>
        <a:xfrm>
          <a:off x="5396496" y="571217"/>
          <a:ext cx="1842960" cy="552888"/>
        </a:xfrm>
        <a:prstGeom prst="chevron">
          <a:avLst>
            <a:gd name="adj" fmla="val 30000"/>
          </a:avLst>
        </a:prstGeom>
        <a:solidFill>
          <a:schemeClr val="accent3">
            <a:alpha val="90000"/>
            <a:hueOff val="0"/>
            <a:satOff val="0"/>
            <a:lumOff val="0"/>
            <a:alphaOff val="-30000"/>
          </a:schemeClr>
        </a:solidFill>
        <a:ln w="19050" cap="flat" cmpd="sng" algn="ctr">
          <a:solidFill>
            <a:schemeClr val="accent3">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66" tIns="68266" rIns="68266" bIns="68266"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Lift</a:t>
          </a:r>
        </a:p>
      </dsp:txBody>
      <dsp:txXfrm>
        <a:off x="5562362" y="571217"/>
        <a:ext cx="1511228" cy="552888"/>
      </dsp:txXfrm>
    </dsp:sp>
    <dsp:sp modelId="{AD587361-4750-4B33-8D3C-02D8E595FA12}">
      <dsp:nvSpPr>
        <dsp:cNvPr id="0" name=""/>
        <dsp:cNvSpPr/>
      </dsp:nvSpPr>
      <dsp:spPr>
        <a:xfrm>
          <a:off x="5396496" y="1124105"/>
          <a:ext cx="1677093" cy="3219229"/>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528" tIns="132528" rIns="132528" bIns="265055"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Lift the bell/chime up parallel to your shoulder! The bell should balance on your open hand.</a:t>
          </a:r>
        </a:p>
      </dsp:txBody>
      <dsp:txXfrm>
        <a:off x="5396496" y="1124105"/>
        <a:ext cx="1677093" cy="3219229"/>
      </dsp:txXfrm>
    </dsp:sp>
    <dsp:sp modelId="{DD3CFDFC-0D0E-47B9-BB8B-17EDDBD2B6E7}">
      <dsp:nvSpPr>
        <dsp:cNvPr id="0" name=""/>
        <dsp:cNvSpPr/>
      </dsp:nvSpPr>
      <dsp:spPr>
        <a:xfrm>
          <a:off x="7194254" y="571217"/>
          <a:ext cx="1842960" cy="552888"/>
        </a:xfrm>
        <a:prstGeom prst="chevron">
          <a:avLst>
            <a:gd name="adj" fmla="val 30000"/>
          </a:avLst>
        </a:prstGeom>
        <a:solidFill>
          <a:schemeClr val="accent3">
            <a:alpha val="90000"/>
            <a:hueOff val="0"/>
            <a:satOff val="0"/>
            <a:lumOff val="0"/>
            <a:alphaOff val="-40000"/>
          </a:schemeClr>
        </a:solidFill>
        <a:ln w="1905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266" tIns="68266" rIns="68266" bIns="68266"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Close</a:t>
          </a:r>
        </a:p>
      </dsp:txBody>
      <dsp:txXfrm>
        <a:off x="7360120" y="571217"/>
        <a:ext cx="1511228" cy="552888"/>
      </dsp:txXfrm>
    </dsp:sp>
    <dsp:sp modelId="{BD0CD797-040F-40AD-8036-35C39D205278}">
      <dsp:nvSpPr>
        <dsp:cNvPr id="0" name=""/>
        <dsp:cNvSpPr/>
      </dsp:nvSpPr>
      <dsp:spPr>
        <a:xfrm>
          <a:off x="7194254" y="1124105"/>
          <a:ext cx="1677093" cy="3219229"/>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528" tIns="132528" rIns="132528" bIns="265055" numCol="1" spcCol="1270" anchor="t"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Gently close your index finger and thumb around the handle/chime – no tight grip – just enough pressure to hold on to bell/chime!!</a:t>
          </a:r>
        </a:p>
      </dsp:txBody>
      <dsp:txXfrm>
        <a:off x="7194254" y="1124105"/>
        <a:ext cx="1677093" cy="3219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DC40C-9D99-4F41-B122-DF50E099D9BE}">
      <dsp:nvSpPr>
        <dsp:cNvPr id="0" name=""/>
        <dsp:cNvSpPr/>
      </dsp:nvSpPr>
      <dsp:spPr>
        <a:xfrm>
          <a:off x="0" y="0"/>
          <a:ext cx="7972329" cy="595047"/>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1 = All C’s E’s and G’s</a:t>
          </a:r>
          <a:endParaRPr lang="en-US" sz="2500" kern="1200" dirty="0">
            <a:latin typeface="Calibri" panose="020F0502020204030204" pitchFamily="34" charset="0"/>
            <a:cs typeface="Calibri" panose="020F0502020204030204" pitchFamily="34" charset="0"/>
          </a:endParaRPr>
        </a:p>
      </dsp:txBody>
      <dsp:txXfrm>
        <a:off x="17428" y="17428"/>
        <a:ext cx="7260607" cy="560191"/>
      </dsp:txXfrm>
    </dsp:sp>
    <dsp:sp modelId="{AE3AC3B5-8784-4438-B33B-1920AECCC28B}">
      <dsp:nvSpPr>
        <dsp:cNvPr id="0" name=""/>
        <dsp:cNvSpPr/>
      </dsp:nvSpPr>
      <dsp:spPr>
        <a:xfrm>
          <a:off x="595336" y="677693"/>
          <a:ext cx="7972329" cy="595047"/>
        </a:xfrm>
        <a:prstGeom prst="roundRect">
          <a:avLst>
            <a:gd name="adj" fmla="val 10000"/>
          </a:avLst>
        </a:prstGeom>
        <a:solidFill>
          <a:schemeClr val="accent5">
            <a:hueOff val="-4607364"/>
            <a:satOff val="5156"/>
            <a:lumOff val="29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latin typeface="Calibri" panose="020F0502020204030204" pitchFamily="34" charset="0"/>
              <a:cs typeface="Calibri" panose="020F0502020204030204" pitchFamily="34" charset="0"/>
            </a:rPr>
            <a:t>2 = All G’s B’s D’s and F’s</a:t>
          </a:r>
          <a:endParaRPr lang="en-US" sz="2500" kern="1200">
            <a:latin typeface="Calibri" panose="020F0502020204030204" pitchFamily="34" charset="0"/>
            <a:cs typeface="Calibri" panose="020F0502020204030204" pitchFamily="34" charset="0"/>
          </a:endParaRPr>
        </a:p>
      </dsp:txBody>
      <dsp:txXfrm>
        <a:off x="612764" y="695121"/>
        <a:ext cx="6955356" cy="560191"/>
      </dsp:txXfrm>
    </dsp:sp>
    <dsp:sp modelId="{06527756-79A3-4738-B2A5-0923642380B2}">
      <dsp:nvSpPr>
        <dsp:cNvPr id="0" name=""/>
        <dsp:cNvSpPr/>
      </dsp:nvSpPr>
      <dsp:spPr>
        <a:xfrm>
          <a:off x="1190672" y="1355386"/>
          <a:ext cx="7972329" cy="595047"/>
        </a:xfrm>
        <a:prstGeom prst="roundRect">
          <a:avLst>
            <a:gd name="adj" fmla="val 10000"/>
          </a:avLst>
        </a:prstGeom>
        <a:solidFill>
          <a:schemeClr val="accent5">
            <a:hueOff val="-9214729"/>
            <a:satOff val="10313"/>
            <a:lumOff val="58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3 = All F’s A’s and C’s</a:t>
          </a:r>
          <a:endParaRPr lang="en-US" sz="2500" kern="1200" dirty="0">
            <a:latin typeface="Calibri" panose="020F0502020204030204" pitchFamily="34" charset="0"/>
            <a:cs typeface="Calibri" panose="020F0502020204030204" pitchFamily="34" charset="0"/>
          </a:endParaRPr>
        </a:p>
      </dsp:txBody>
      <dsp:txXfrm>
        <a:off x="1208100" y="1372814"/>
        <a:ext cx="6955356" cy="560191"/>
      </dsp:txXfrm>
    </dsp:sp>
    <dsp:sp modelId="{1C3F5D48-D7D0-460C-A89F-E207923305B4}">
      <dsp:nvSpPr>
        <dsp:cNvPr id="0" name=""/>
        <dsp:cNvSpPr/>
      </dsp:nvSpPr>
      <dsp:spPr>
        <a:xfrm>
          <a:off x="1786008" y="2033079"/>
          <a:ext cx="7972329" cy="595047"/>
        </a:xfrm>
        <a:prstGeom prst="roundRect">
          <a:avLst>
            <a:gd name="adj" fmla="val 10000"/>
          </a:avLst>
        </a:prstGeom>
        <a:solidFill>
          <a:schemeClr val="accent5">
            <a:hueOff val="-13822094"/>
            <a:satOff val="15469"/>
            <a:lumOff val="88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4 = All D’s F#’s A’s and C’s</a:t>
          </a:r>
          <a:endParaRPr lang="en-US" sz="2500" kern="1200" dirty="0">
            <a:latin typeface="Calibri" panose="020F0502020204030204" pitchFamily="34" charset="0"/>
            <a:cs typeface="Calibri" panose="020F0502020204030204" pitchFamily="34" charset="0"/>
          </a:endParaRPr>
        </a:p>
      </dsp:txBody>
      <dsp:txXfrm>
        <a:off x="1803436" y="2050507"/>
        <a:ext cx="6955356" cy="560191"/>
      </dsp:txXfrm>
    </dsp:sp>
    <dsp:sp modelId="{65FB3FC7-6A91-4ED3-8C6D-9CFC4F74A9D1}">
      <dsp:nvSpPr>
        <dsp:cNvPr id="0" name=""/>
        <dsp:cNvSpPr/>
      </dsp:nvSpPr>
      <dsp:spPr>
        <a:xfrm>
          <a:off x="2381345" y="2710772"/>
          <a:ext cx="7972329" cy="595047"/>
        </a:xfrm>
        <a:prstGeom prst="roundRect">
          <a:avLst>
            <a:gd name="adj" fmla="val 10000"/>
          </a:avLst>
        </a:prstGeom>
        <a:solidFill>
          <a:schemeClr val="accent5">
            <a:hueOff val="-18429457"/>
            <a:satOff val="20625"/>
            <a:lumOff val="117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5 = All G’s B’s and D’s</a:t>
          </a:r>
          <a:endParaRPr lang="en-US" sz="2500" kern="1200" dirty="0">
            <a:latin typeface="Calibri" panose="020F0502020204030204" pitchFamily="34" charset="0"/>
            <a:cs typeface="Calibri" panose="020F0502020204030204" pitchFamily="34" charset="0"/>
          </a:endParaRPr>
        </a:p>
      </dsp:txBody>
      <dsp:txXfrm>
        <a:off x="2398773" y="2728200"/>
        <a:ext cx="6955356" cy="560191"/>
      </dsp:txXfrm>
    </dsp:sp>
    <dsp:sp modelId="{C57B84DA-B379-4AF8-ABDB-AC2460180C77}">
      <dsp:nvSpPr>
        <dsp:cNvPr id="0" name=""/>
        <dsp:cNvSpPr/>
      </dsp:nvSpPr>
      <dsp:spPr>
        <a:xfrm>
          <a:off x="7585548" y="434715"/>
          <a:ext cx="386780" cy="386780"/>
        </a:xfrm>
        <a:prstGeom prst="downArrow">
          <a:avLst>
            <a:gd name="adj1" fmla="val 55000"/>
            <a:gd name="adj2" fmla="val 45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672573" y="434715"/>
        <a:ext cx="212730" cy="291052"/>
      </dsp:txXfrm>
    </dsp:sp>
    <dsp:sp modelId="{717AC185-05E6-48CC-B5D9-B21546E7E810}">
      <dsp:nvSpPr>
        <dsp:cNvPr id="0" name=""/>
        <dsp:cNvSpPr/>
      </dsp:nvSpPr>
      <dsp:spPr>
        <a:xfrm>
          <a:off x="8180885" y="1112408"/>
          <a:ext cx="386780" cy="386780"/>
        </a:xfrm>
        <a:prstGeom prst="downArrow">
          <a:avLst>
            <a:gd name="adj1" fmla="val 55000"/>
            <a:gd name="adj2" fmla="val 45000"/>
          </a:avLst>
        </a:prstGeom>
        <a:solidFill>
          <a:schemeClr val="accent5">
            <a:tint val="40000"/>
            <a:alpha val="90000"/>
            <a:hueOff val="-6433715"/>
            <a:satOff val="6995"/>
            <a:lumOff val="425"/>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267910" y="1112408"/>
        <a:ext cx="212730" cy="291052"/>
      </dsp:txXfrm>
    </dsp:sp>
    <dsp:sp modelId="{63ECD933-04E8-4F3C-AAC3-C72EA4B1874B}">
      <dsp:nvSpPr>
        <dsp:cNvPr id="0" name=""/>
        <dsp:cNvSpPr/>
      </dsp:nvSpPr>
      <dsp:spPr>
        <a:xfrm>
          <a:off x="8776221" y="1780184"/>
          <a:ext cx="386780" cy="386780"/>
        </a:xfrm>
        <a:prstGeom prst="downArrow">
          <a:avLst>
            <a:gd name="adj1" fmla="val 55000"/>
            <a:gd name="adj2" fmla="val 45000"/>
          </a:avLst>
        </a:prstGeom>
        <a:solidFill>
          <a:schemeClr val="accent5">
            <a:tint val="40000"/>
            <a:alpha val="90000"/>
            <a:hueOff val="-12867429"/>
            <a:satOff val="13990"/>
            <a:lumOff val="849"/>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863246" y="1780184"/>
        <a:ext cx="212730" cy="291052"/>
      </dsp:txXfrm>
    </dsp:sp>
    <dsp:sp modelId="{61F71C23-1D79-480D-A726-CF75D91ED8D0}">
      <dsp:nvSpPr>
        <dsp:cNvPr id="0" name=""/>
        <dsp:cNvSpPr/>
      </dsp:nvSpPr>
      <dsp:spPr>
        <a:xfrm>
          <a:off x="9371557" y="2464488"/>
          <a:ext cx="386780" cy="386780"/>
        </a:xfrm>
        <a:prstGeom prst="downArrow">
          <a:avLst>
            <a:gd name="adj1" fmla="val 55000"/>
            <a:gd name="adj2" fmla="val 45000"/>
          </a:avLst>
        </a:prstGeom>
        <a:solidFill>
          <a:schemeClr val="accent5">
            <a:tint val="40000"/>
            <a:alpha val="90000"/>
            <a:hueOff val="-19301144"/>
            <a:satOff val="20985"/>
            <a:lumOff val="1274"/>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458582" y="2464488"/>
        <a:ext cx="212730" cy="2910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4926C-C0CE-48C5-A6AC-A72C5E17FBE1}">
      <dsp:nvSpPr>
        <dsp:cNvPr id="0" name=""/>
        <dsp:cNvSpPr/>
      </dsp:nvSpPr>
      <dsp:spPr>
        <a:xfrm>
          <a:off x="0" y="403"/>
          <a:ext cx="10353675" cy="9442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0A5217-2D3E-4A6F-9EC7-6C53C854E886}">
      <dsp:nvSpPr>
        <dsp:cNvPr id="0" name=""/>
        <dsp:cNvSpPr/>
      </dsp:nvSpPr>
      <dsp:spPr>
        <a:xfrm>
          <a:off x="285647" y="212868"/>
          <a:ext cx="519359" cy="519359"/>
        </a:xfrm>
        <a:prstGeom prst="rect">
          <a:avLst/>
        </a:prstGeom>
        <a:solidFill>
          <a:schemeClr val="bg1">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1E0717-AF15-4BBF-8872-3CB7C9BA7B29}">
      <dsp:nvSpPr>
        <dsp:cNvPr id="0" name=""/>
        <dsp:cNvSpPr/>
      </dsp:nvSpPr>
      <dsp:spPr>
        <a:xfrm>
          <a:off x="1090654" y="403"/>
          <a:ext cx="9263020" cy="944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937" tIns="99937" rIns="99937" bIns="9993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libri" panose="020F0502020204030204" pitchFamily="34" charset="0"/>
              <a:cs typeface="Calibri" panose="020F0502020204030204" pitchFamily="34" charset="0"/>
            </a:rPr>
            <a:t>The quarter note at beginning of each chord song indicates playing on each beat or pulse.</a:t>
          </a:r>
        </a:p>
      </dsp:txBody>
      <dsp:txXfrm>
        <a:off x="1090654" y="403"/>
        <a:ext cx="9263020" cy="944289"/>
      </dsp:txXfrm>
    </dsp:sp>
    <dsp:sp modelId="{9472FB85-4322-479B-A9C3-2BE38F6B947A}">
      <dsp:nvSpPr>
        <dsp:cNvPr id="0" name=""/>
        <dsp:cNvSpPr/>
      </dsp:nvSpPr>
      <dsp:spPr>
        <a:xfrm>
          <a:off x="0" y="1180765"/>
          <a:ext cx="10353675" cy="94428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9980DE-F176-40A3-8BAC-4DF7DD7A6664}">
      <dsp:nvSpPr>
        <dsp:cNvPr id="0" name=""/>
        <dsp:cNvSpPr/>
      </dsp:nvSpPr>
      <dsp:spPr>
        <a:xfrm>
          <a:off x="285647" y="1393230"/>
          <a:ext cx="519359" cy="519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423069-3A09-400A-9D35-8C8D120DF21F}">
      <dsp:nvSpPr>
        <dsp:cNvPr id="0" name=""/>
        <dsp:cNvSpPr/>
      </dsp:nvSpPr>
      <dsp:spPr>
        <a:xfrm>
          <a:off x="1090654" y="1180765"/>
          <a:ext cx="9263020" cy="944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937" tIns="99937" rIns="99937" bIns="9993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libri" panose="020F0502020204030204" pitchFamily="34" charset="0"/>
              <a:cs typeface="Calibri" panose="020F0502020204030204" pitchFamily="34" charset="0"/>
            </a:rPr>
            <a:t>A half note at the beginning means that you play on every two beats or pulses</a:t>
          </a:r>
        </a:p>
      </dsp:txBody>
      <dsp:txXfrm>
        <a:off x="1090654" y="1180765"/>
        <a:ext cx="9263020" cy="944289"/>
      </dsp:txXfrm>
    </dsp:sp>
    <dsp:sp modelId="{647C4BBB-FF5C-433C-A4F4-22AE1209911D}">
      <dsp:nvSpPr>
        <dsp:cNvPr id="0" name=""/>
        <dsp:cNvSpPr/>
      </dsp:nvSpPr>
      <dsp:spPr>
        <a:xfrm>
          <a:off x="0" y="2361127"/>
          <a:ext cx="10353675" cy="94428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12D8D-0F17-46CC-A5A8-59513AE32898}">
      <dsp:nvSpPr>
        <dsp:cNvPr id="0" name=""/>
        <dsp:cNvSpPr/>
      </dsp:nvSpPr>
      <dsp:spPr>
        <a:xfrm>
          <a:off x="285647" y="2573592"/>
          <a:ext cx="519359" cy="519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36D474-0595-4363-917A-8B4B32BBF964}">
      <dsp:nvSpPr>
        <dsp:cNvPr id="0" name=""/>
        <dsp:cNvSpPr/>
      </dsp:nvSpPr>
      <dsp:spPr>
        <a:xfrm>
          <a:off x="1090654" y="2361127"/>
          <a:ext cx="9263020" cy="944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937" tIns="99937" rIns="99937" bIns="99937"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libri" panose="020F0502020204030204" pitchFamily="34" charset="0"/>
              <a:cs typeface="Calibri" panose="020F0502020204030204" pitchFamily="34" charset="0"/>
            </a:rPr>
            <a:t>Remember to “damp” as your note changes</a:t>
          </a:r>
          <a:br>
            <a:rPr lang="en-US" sz="2400" kern="1200" dirty="0"/>
          </a:br>
          <a:endParaRPr lang="en-US" sz="2400" kern="1200" dirty="0"/>
        </a:p>
      </dsp:txBody>
      <dsp:txXfrm>
        <a:off x="1090654" y="2361127"/>
        <a:ext cx="9263020" cy="944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33B5D-B59E-4839-B31F-624DD5E6E9D5}">
      <dsp:nvSpPr>
        <dsp:cNvPr id="0" name=""/>
        <dsp:cNvSpPr/>
      </dsp:nvSpPr>
      <dsp:spPr>
        <a:xfrm>
          <a:off x="0" y="4261"/>
          <a:ext cx="6003925" cy="13437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349088-48BD-433F-86F4-AE3C6E9FACCD}">
      <dsp:nvSpPr>
        <dsp:cNvPr id="0" name=""/>
        <dsp:cNvSpPr/>
      </dsp:nvSpPr>
      <dsp:spPr>
        <a:xfrm>
          <a:off x="406480" y="306602"/>
          <a:ext cx="739778" cy="7390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ED5C21-959C-4E3F-8345-113B3B3873E5}">
      <dsp:nvSpPr>
        <dsp:cNvPr id="0" name=""/>
        <dsp:cNvSpPr/>
      </dsp:nvSpPr>
      <dsp:spPr>
        <a:xfrm>
          <a:off x="1552740" y="4261"/>
          <a:ext cx="4390349" cy="1345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51" tIns="142351" rIns="142351" bIns="142351"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At this point, when trying to remember which hand for 5 different chords, you can move to finding  their notes on the Grand Staff</a:t>
          </a:r>
        </a:p>
      </dsp:txBody>
      <dsp:txXfrm>
        <a:off x="1552740" y="4261"/>
        <a:ext cx="4390349" cy="1345051"/>
      </dsp:txXfrm>
    </dsp:sp>
    <dsp:sp modelId="{2E2C9530-D4EC-49C7-BB89-87B8328DBDC9}">
      <dsp:nvSpPr>
        <dsp:cNvPr id="0" name=""/>
        <dsp:cNvSpPr/>
      </dsp:nvSpPr>
      <dsp:spPr>
        <a:xfrm>
          <a:off x="0" y="1675386"/>
          <a:ext cx="6003925" cy="13437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0DAB22-FAE1-4EA2-AE03-EF218B7C8903}">
      <dsp:nvSpPr>
        <dsp:cNvPr id="0" name=""/>
        <dsp:cNvSpPr/>
      </dsp:nvSpPr>
      <dsp:spPr>
        <a:xfrm>
          <a:off x="406480" y="1977727"/>
          <a:ext cx="739778" cy="7390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28BC39-AE3B-4874-A0A4-37BAAA980F1D}">
      <dsp:nvSpPr>
        <dsp:cNvPr id="0" name=""/>
        <dsp:cNvSpPr/>
      </dsp:nvSpPr>
      <dsp:spPr>
        <a:xfrm>
          <a:off x="1552740" y="1675386"/>
          <a:ext cx="4390349" cy="1345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51" tIns="142351" rIns="142351" bIns="142351"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Once the students find their note names and octave number indication, you can move to music written on the staff</a:t>
          </a:r>
          <a:r>
            <a:rPr lang="en-US" sz="2000" kern="1200" dirty="0">
              <a:latin typeface="Calibri" panose="020F0502020204030204" pitchFamily="34" charset="0"/>
              <a:cs typeface="Calibri" panose="020F0502020204030204" pitchFamily="34" charset="0"/>
            </a:rPr>
            <a:t>.</a:t>
          </a:r>
        </a:p>
      </dsp:txBody>
      <dsp:txXfrm>
        <a:off x="1552740" y="1675386"/>
        <a:ext cx="4390349" cy="1345051"/>
      </dsp:txXfrm>
    </dsp:sp>
    <dsp:sp modelId="{42EA2163-9C11-4D4E-9FFE-433D7631E0AC}">
      <dsp:nvSpPr>
        <dsp:cNvPr id="0" name=""/>
        <dsp:cNvSpPr/>
      </dsp:nvSpPr>
      <dsp:spPr>
        <a:xfrm>
          <a:off x="0" y="3346511"/>
          <a:ext cx="6003925" cy="13437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FF0321-9C15-4679-B31B-D76EEB9C3F8A}">
      <dsp:nvSpPr>
        <dsp:cNvPr id="0" name=""/>
        <dsp:cNvSpPr/>
      </dsp:nvSpPr>
      <dsp:spPr>
        <a:xfrm>
          <a:off x="406480" y="3648852"/>
          <a:ext cx="739778" cy="7390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B73305-E0DC-4EAC-A20D-53587148348B}">
      <dsp:nvSpPr>
        <dsp:cNvPr id="0" name=""/>
        <dsp:cNvSpPr/>
      </dsp:nvSpPr>
      <dsp:spPr>
        <a:xfrm>
          <a:off x="1552740" y="3346511"/>
          <a:ext cx="4390349" cy="1345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51" tIns="142351" rIns="142351" bIns="142351"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The sky is the limit!!!</a:t>
          </a:r>
        </a:p>
      </dsp:txBody>
      <dsp:txXfrm>
        <a:off x="1552740" y="3346511"/>
        <a:ext cx="4390349" cy="13450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B0569-1FA6-4CC8-8062-4ABF31ABA216}">
      <dsp:nvSpPr>
        <dsp:cNvPr id="0" name=""/>
        <dsp:cNvSpPr/>
      </dsp:nvSpPr>
      <dsp:spPr>
        <a:xfrm>
          <a:off x="0" y="2487011"/>
          <a:ext cx="2588418" cy="816292"/>
        </a:xfrm>
        <a:prstGeom prst="rect">
          <a:avLst/>
        </a:prstGeom>
        <a:gradFill rotWithShape="0">
          <a:gsLst>
            <a:gs pos="0">
              <a:schemeClr val="accent1">
                <a:alpha val="90000"/>
                <a:hueOff val="0"/>
                <a:satOff val="0"/>
                <a:lumOff val="0"/>
                <a:alphaOff val="0"/>
                <a:tint val="94000"/>
                <a:satMod val="100000"/>
                <a:lumMod val="104000"/>
              </a:schemeClr>
            </a:gs>
            <a:gs pos="69000">
              <a:schemeClr val="accent1">
                <a:alpha val="90000"/>
                <a:hueOff val="0"/>
                <a:satOff val="0"/>
                <a:lumOff val="0"/>
                <a:alphaOff val="0"/>
                <a:shade val="86000"/>
                <a:satMod val="130000"/>
                <a:lumMod val="102000"/>
              </a:schemeClr>
            </a:gs>
            <a:gs pos="100000">
              <a:schemeClr val="accent1">
                <a:alpha val="90000"/>
                <a:hueOff val="0"/>
                <a:satOff val="0"/>
                <a:lumOff val="0"/>
                <a:alphaOff val="0"/>
                <a:shade val="72000"/>
                <a:satMod val="130000"/>
                <a:lumMod val="100000"/>
              </a:schemeClr>
            </a:gs>
          </a:gsLst>
          <a:lin ang="5400000" scaled="0"/>
        </a:gradFill>
        <a:ln w="12700" cap="flat" cmpd="sng" algn="ctr">
          <a:solidFill>
            <a:schemeClr val="accent1">
              <a:alpha val="90000"/>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312928" rIns="184088" bIns="312928"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Calibri" panose="020F0502020204030204" pitchFamily="34" charset="0"/>
              <a:cs typeface="Calibri" panose="020F0502020204030204" pitchFamily="34" charset="0"/>
            </a:rPr>
            <a:t>Be</a:t>
          </a:r>
        </a:p>
      </dsp:txBody>
      <dsp:txXfrm>
        <a:off x="0" y="2487011"/>
        <a:ext cx="2588418" cy="816292"/>
      </dsp:txXfrm>
    </dsp:sp>
    <dsp:sp modelId="{EB4CD367-3306-48F4-A367-DF9710652447}">
      <dsp:nvSpPr>
        <dsp:cNvPr id="0" name=""/>
        <dsp:cNvSpPr/>
      </dsp:nvSpPr>
      <dsp:spPr>
        <a:xfrm>
          <a:off x="2588418" y="2487011"/>
          <a:ext cx="7765256" cy="816292"/>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7516" tIns="406400" rIns="157516" bIns="40640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Be aware of copyright laws</a:t>
          </a:r>
        </a:p>
      </dsp:txBody>
      <dsp:txXfrm>
        <a:off x="2588418" y="2487011"/>
        <a:ext cx="7765256" cy="816292"/>
      </dsp:txXfrm>
    </dsp:sp>
    <dsp:sp modelId="{4B20E24D-2575-44E0-B467-BB103FECA8BD}">
      <dsp:nvSpPr>
        <dsp:cNvPr id="0" name=""/>
        <dsp:cNvSpPr/>
      </dsp:nvSpPr>
      <dsp:spPr>
        <a:xfrm rot="10800000">
          <a:off x="0" y="1243797"/>
          <a:ext cx="2588418" cy="1255458"/>
        </a:xfrm>
        <a:prstGeom prst="upArrowCallout">
          <a:avLst>
            <a:gd name="adj1" fmla="val 5000"/>
            <a:gd name="adj2" fmla="val 10000"/>
            <a:gd name="adj3" fmla="val 15000"/>
            <a:gd name="adj4" fmla="val 64977"/>
          </a:avLst>
        </a:prstGeom>
        <a:gradFill rotWithShape="0">
          <a:gsLst>
            <a:gs pos="0">
              <a:schemeClr val="accent1">
                <a:alpha val="90000"/>
                <a:hueOff val="0"/>
                <a:satOff val="0"/>
                <a:lumOff val="0"/>
                <a:alphaOff val="-20000"/>
                <a:tint val="94000"/>
                <a:satMod val="100000"/>
                <a:lumMod val="104000"/>
              </a:schemeClr>
            </a:gs>
            <a:gs pos="69000">
              <a:schemeClr val="accent1">
                <a:alpha val="90000"/>
                <a:hueOff val="0"/>
                <a:satOff val="0"/>
                <a:lumOff val="0"/>
                <a:alphaOff val="-20000"/>
                <a:shade val="86000"/>
                <a:satMod val="130000"/>
                <a:lumMod val="102000"/>
              </a:schemeClr>
            </a:gs>
            <a:gs pos="100000">
              <a:schemeClr val="accent1">
                <a:alpha val="90000"/>
                <a:hueOff val="0"/>
                <a:satOff val="0"/>
                <a:lumOff val="0"/>
                <a:alphaOff val="-20000"/>
                <a:shade val="72000"/>
                <a:satMod val="130000"/>
                <a:lumMod val="100000"/>
              </a:schemeClr>
            </a:gs>
          </a:gsLst>
          <a:lin ang="5400000" scaled="0"/>
        </a:gradFill>
        <a:ln w="12700" cap="flat" cmpd="sng" algn="ctr">
          <a:solidFill>
            <a:schemeClr val="accent1">
              <a:alpha val="90000"/>
              <a:hueOff val="0"/>
              <a:satOff val="0"/>
              <a:lumOff val="0"/>
              <a:alphaOff val="-2000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312928" rIns="184088" bIns="312928"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Calibri" panose="020F0502020204030204" pitchFamily="34" charset="0"/>
              <a:cs typeface="Calibri" panose="020F0502020204030204" pitchFamily="34" charset="0"/>
            </a:rPr>
            <a:t>Use</a:t>
          </a:r>
        </a:p>
      </dsp:txBody>
      <dsp:txXfrm rot="-10800000">
        <a:off x="0" y="1243797"/>
        <a:ext cx="2588418" cy="816047"/>
      </dsp:txXfrm>
    </dsp:sp>
    <dsp:sp modelId="{35B2E548-ECEB-4682-9E97-37BAB0CF6AA0}">
      <dsp:nvSpPr>
        <dsp:cNvPr id="0" name=""/>
        <dsp:cNvSpPr/>
      </dsp:nvSpPr>
      <dsp:spPr>
        <a:xfrm>
          <a:off x="2588418" y="1243797"/>
          <a:ext cx="7765256" cy="816047"/>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7516" tIns="304800" rIns="157516" bIns="30480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Use your music writing software or pencil and staff paper to create music for your group.  </a:t>
          </a:r>
        </a:p>
      </dsp:txBody>
      <dsp:txXfrm>
        <a:off x="2588418" y="1243797"/>
        <a:ext cx="7765256" cy="816047"/>
      </dsp:txXfrm>
    </dsp:sp>
    <dsp:sp modelId="{AC5971A9-61A0-495E-8198-6A1B3B7F8D6E}">
      <dsp:nvSpPr>
        <dsp:cNvPr id="0" name=""/>
        <dsp:cNvSpPr/>
      </dsp:nvSpPr>
      <dsp:spPr>
        <a:xfrm rot="10800000">
          <a:off x="0" y="583"/>
          <a:ext cx="2588418" cy="1255458"/>
        </a:xfrm>
        <a:prstGeom prst="upArrowCallout">
          <a:avLst>
            <a:gd name="adj1" fmla="val 5000"/>
            <a:gd name="adj2" fmla="val 10000"/>
            <a:gd name="adj3" fmla="val 15000"/>
            <a:gd name="adj4" fmla="val 64977"/>
          </a:avLst>
        </a:prstGeom>
        <a:gradFill rotWithShape="0">
          <a:gsLst>
            <a:gs pos="0">
              <a:schemeClr val="accent1">
                <a:alpha val="90000"/>
                <a:hueOff val="0"/>
                <a:satOff val="0"/>
                <a:lumOff val="0"/>
                <a:alphaOff val="-40000"/>
                <a:tint val="94000"/>
                <a:satMod val="100000"/>
                <a:lumMod val="104000"/>
              </a:schemeClr>
            </a:gs>
            <a:gs pos="69000">
              <a:schemeClr val="accent1">
                <a:alpha val="90000"/>
                <a:hueOff val="0"/>
                <a:satOff val="0"/>
                <a:lumOff val="0"/>
                <a:alphaOff val="-40000"/>
                <a:shade val="86000"/>
                <a:satMod val="130000"/>
                <a:lumMod val="102000"/>
              </a:schemeClr>
            </a:gs>
            <a:gs pos="100000">
              <a:schemeClr val="accent1">
                <a:alpha val="90000"/>
                <a:hueOff val="0"/>
                <a:satOff val="0"/>
                <a:lumOff val="0"/>
                <a:alphaOff val="-40000"/>
                <a:shade val="72000"/>
                <a:satMod val="130000"/>
                <a:lumMod val="100000"/>
              </a:schemeClr>
            </a:gs>
          </a:gsLst>
          <a:lin ang="5400000" scaled="0"/>
        </a:gradFill>
        <a:ln w="12700" cap="flat" cmpd="sng" algn="ctr">
          <a:solidFill>
            <a:schemeClr val="accent1">
              <a:alpha val="90000"/>
              <a:hueOff val="0"/>
              <a:satOff val="0"/>
              <a:lumOff val="0"/>
              <a:alphaOff val="-4000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84088" tIns="284480" rIns="184088" bIns="28448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Calibri" panose="020F0502020204030204" pitchFamily="34" charset="0"/>
              <a:cs typeface="Calibri" panose="020F0502020204030204" pitchFamily="34" charset="0"/>
            </a:rPr>
            <a:t>Find</a:t>
          </a:r>
        </a:p>
      </dsp:txBody>
      <dsp:txXfrm rot="-10800000">
        <a:off x="0" y="583"/>
        <a:ext cx="2588418" cy="816047"/>
      </dsp:txXfrm>
    </dsp:sp>
    <dsp:sp modelId="{43AFFF3E-7111-48A8-B81E-2BC5D284FAA5}">
      <dsp:nvSpPr>
        <dsp:cNvPr id="0" name=""/>
        <dsp:cNvSpPr/>
      </dsp:nvSpPr>
      <dsp:spPr>
        <a:xfrm>
          <a:off x="2587875" y="0"/>
          <a:ext cx="7765256" cy="816047"/>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7516" tIns="406400" rIns="157516" bIns="40640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Find simple songs with just a few chords</a:t>
          </a:r>
          <a:r>
            <a:rPr lang="en-US" sz="3200" kern="1200" dirty="0"/>
            <a:t>.</a:t>
          </a:r>
        </a:p>
      </dsp:txBody>
      <dsp:txXfrm>
        <a:off x="2587875" y="0"/>
        <a:ext cx="7765256" cy="8160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D143A-03C3-4D43-9F4E-CA51AF0E2C91}">
      <dsp:nvSpPr>
        <dsp:cNvPr id="0" name=""/>
        <dsp:cNvSpPr/>
      </dsp:nvSpPr>
      <dsp:spPr>
        <a:xfrm>
          <a:off x="0" y="1804"/>
          <a:ext cx="6342205" cy="0"/>
        </a:xfrm>
        <a:prstGeom prst="line">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w="12700" cap="flat" cmpd="sng" algn="ctr">
          <a:solidFill>
            <a:schemeClr val="accent3">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B94007E4-4254-45F6-9721-0EC7E1D78A59}">
      <dsp:nvSpPr>
        <dsp:cNvPr id="0" name=""/>
        <dsp:cNvSpPr/>
      </dsp:nvSpPr>
      <dsp:spPr>
        <a:xfrm>
          <a:off x="0" y="1804"/>
          <a:ext cx="6342205" cy="1230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You can find a Resource List on the Area 4 Handbell Musicians of America website under the Chime Loan Program tab.</a:t>
          </a:r>
        </a:p>
      </dsp:txBody>
      <dsp:txXfrm>
        <a:off x="0" y="1804"/>
        <a:ext cx="6342205" cy="1230509"/>
      </dsp:txXfrm>
    </dsp:sp>
    <dsp:sp modelId="{71848A73-56F9-4B19-84BF-37A138EA3809}">
      <dsp:nvSpPr>
        <dsp:cNvPr id="0" name=""/>
        <dsp:cNvSpPr/>
      </dsp:nvSpPr>
      <dsp:spPr>
        <a:xfrm>
          <a:off x="0" y="1232313"/>
          <a:ext cx="6342205" cy="0"/>
        </a:xfrm>
        <a:prstGeom prst="line">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w="12700" cap="flat" cmpd="sng" algn="ctr">
          <a:solidFill>
            <a:schemeClr val="accent3">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DA7CAA2C-5B5F-44EE-8065-A1AADD70E706}">
      <dsp:nvSpPr>
        <dsp:cNvPr id="0" name=""/>
        <dsp:cNvSpPr/>
      </dsp:nvSpPr>
      <dsp:spPr>
        <a:xfrm>
          <a:off x="0" y="1232313"/>
          <a:ext cx="6342205" cy="1230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hlinkClick xmlns:r="http://schemas.openxmlformats.org/officeDocument/2006/relationships" r:id="rId1"/>
            </a:rPr>
            <a:t>https://area4handbells.weebly.com/chime-loan-program.html</a:t>
          </a:r>
          <a:endParaRPr lang="en-US" sz="2400" kern="1200" dirty="0">
            <a:latin typeface="Calibri" panose="020F0502020204030204" pitchFamily="34" charset="0"/>
            <a:cs typeface="Calibri" panose="020F0502020204030204" pitchFamily="34" charset="0"/>
          </a:endParaRPr>
        </a:p>
      </dsp:txBody>
      <dsp:txXfrm>
        <a:off x="0" y="1232313"/>
        <a:ext cx="6342205" cy="1230509"/>
      </dsp:txXfrm>
    </dsp:sp>
    <dsp:sp modelId="{916ED71C-D372-40AA-A15F-2DDC990511F8}">
      <dsp:nvSpPr>
        <dsp:cNvPr id="0" name=""/>
        <dsp:cNvSpPr/>
      </dsp:nvSpPr>
      <dsp:spPr>
        <a:xfrm>
          <a:off x="0" y="2462822"/>
          <a:ext cx="6342205" cy="0"/>
        </a:xfrm>
        <a:prstGeom prst="line">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w="12700" cap="flat" cmpd="sng" algn="ctr">
          <a:solidFill>
            <a:schemeClr val="accent3">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7C03C058-8B77-4A5E-8D39-B856D18D5741}">
      <dsp:nvSpPr>
        <dsp:cNvPr id="0" name=""/>
        <dsp:cNvSpPr/>
      </dsp:nvSpPr>
      <dsp:spPr>
        <a:xfrm>
          <a:off x="0" y="2462822"/>
          <a:ext cx="6342205" cy="1230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dsp:txBody>
      <dsp:txXfrm>
        <a:off x="0" y="2462822"/>
        <a:ext cx="6342205" cy="123050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r>
              <a:rPr lang="en-US" dirty="0"/>
              <a:t>Introducing Handbells and Handchimes in the Music Classroom</a:t>
            </a:r>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r>
              <a:rPr lang="en-US" dirty="0"/>
              <a:t>02/08/2015</a:t>
            </a:r>
          </a:p>
          <a:p>
            <a:r>
              <a:rPr lang="en-US" dirty="0"/>
              <a:t>SCMEA</a:t>
            </a:r>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r>
              <a:rPr lang="en-US" dirty="0"/>
              <a:t>Marcia J. Brantley</a:t>
            </a:r>
          </a:p>
          <a:p>
            <a:r>
              <a:rPr lang="en-US" dirty="0"/>
              <a:t>843-729-6275</a:t>
            </a:r>
          </a:p>
          <a:p>
            <a:r>
              <a:rPr lang="en-US" dirty="0"/>
              <a:t>bellwoman@yahoo.com</a:t>
            </a:r>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03CFAA77-0BB2-4794-83AE-43E7DA7CC1E1}" type="slidenum">
              <a:rPr lang="en-US" smtClean="0"/>
              <a:t>‹#›</a:t>
            </a:fld>
            <a:endParaRPr lang="en-US" dirty="0"/>
          </a:p>
        </p:txBody>
      </p:sp>
    </p:spTree>
    <p:extLst>
      <p:ext uri="{BB962C8B-B14F-4D97-AF65-F5344CB8AC3E}">
        <p14:creationId xmlns:p14="http://schemas.microsoft.com/office/powerpoint/2010/main" val="946626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98935A28-084B-443F-908B-472DC75272B3}" type="datetimeFigureOut">
              <a:rPr lang="en-US" smtClean="0"/>
              <a:t>2/8/2022</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A46D8F92-5819-4E2E-952B-8B017AB31C04}" type="slidenum">
              <a:rPr lang="en-US" smtClean="0"/>
              <a:t>‹#›</a:t>
            </a:fld>
            <a:endParaRPr lang="en-US"/>
          </a:p>
        </p:txBody>
      </p:sp>
    </p:spTree>
    <p:extLst>
      <p:ext uri="{BB962C8B-B14F-4D97-AF65-F5344CB8AC3E}">
        <p14:creationId xmlns:p14="http://schemas.microsoft.com/office/powerpoint/2010/main" val="143006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6D8F92-5819-4E2E-952B-8B017AB31C04}" type="slidenum">
              <a:rPr lang="en-US" smtClean="0"/>
              <a:t>25</a:t>
            </a:fld>
            <a:endParaRPr lang="en-US"/>
          </a:p>
        </p:txBody>
      </p:sp>
    </p:spTree>
    <p:extLst>
      <p:ext uri="{BB962C8B-B14F-4D97-AF65-F5344CB8AC3E}">
        <p14:creationId xmlns:p14="http://schemas.microsoft.com/office/powerpoint/2010/main" val="333100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92423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10352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16160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7424018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987157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0449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1385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04142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2683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6375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5112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35111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939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2659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36464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0205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4816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AAD347D-5ACD-4C99-B74B-A9C85AD731AF}" type="datetimeFigureOut">
              <a:rPr lang="en-US" smtClean="0"/>
              <a:t>2/8/2022</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983165953"/>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3.png"/><Relationship Id="rId4" Type="http://schemas.openxmlformats.org/officeDocument/2006/relationships/diagramLayout" Target="../diagrams/layout4.xml"/><Relationship Id="rId9" Type="http://schemas.openxmlformats.org/officeDocument/2006/relationships/hyperlink" Target="http://www.bethsnotesplus.com/category/rhythm/page/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hyperlink" Target="http://www.bethsnotesplus.com/category/rhythm/page/3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bethsnotesplus.com/category/rhythm/page/30"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bethsnotesplus.com/category/rhythm/page/30"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3.png"/><Relationship Id="rId7" Type="http://schemas.openxmlformats.org/officeDocument/2006/relationships/diagramColors" Target="../diagrams/colors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palmettobronze.com/" TargetMode="External"/><Relationship Id="rId5" Type="http://schemas.openxmlformats.org/officeDocument/2006/relationships/hyperlink" Target="mailto:bellwoman@yahoo.com" TargetMode="Externa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Brandon_Belt" TargetMode="External"/><Relationship Id="rId3" Type="http://schemas.openxmlformats.org/officeDocument/2006/relationships/image" Target="../media/image12.jpg"/><Relationship Id="rId7"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gorillagolfblog.com/opinion/rory-mcilroy-world-number-one-golfer-sooner-rather-than-later/" TargetMode="External"/><Relationship Id="rId5" Type="http://schemas.openxmlformats.org/officeDocument/2006/relationships/image" Target="../media/image13.jpg"/><Relationship Id="rId4" Type="http://schemas.openxmlformats.org/officeDocument/2006/relationships/hyperlink" Target="https://en.wikipedia.org/wiki/2007_Roger_Federer_tennis_seas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artisticCement/>
                    </a14:imgEffect>
                  </a14:imgLayer>
                </a14:imgProps>
              </a:ext>
            </a:extLst>
          </a:blip>
          <a:stretch/>
        </a:blipFill>
        <a:effectLst/>
      </p:bgPr>
    </p:bg>
    <p:spTree>
      <p:nvGrpSpPr>
        <p:cNvPr id="1" name=""/>
        <p:cNvGrpSpPr/>
        <p:nvPr/>
      </p:nvGrpSpPr>
      <p:grpSpPr>
        <a:xfrm>
          <a:off x="0" y="0"/>
          <a:ext cx="0" cy="0"/>
          <a:chOff x="0" y="0"/>
          <a:chExt cx="0" cy="0"/>
        </a:xfrm>
      </p:grpSpPr>
      <p:pic>
        <p:nvPicPr>
          <p:cNvPr id="6" name="Picture 5" descr="A group of children sitting in a classroom&#10;&#10;Description automatically generated with low confidence">
            <a:extLst>
              <a:ext uri="{FF2B5EF4-FFF2-40B4-BE49-F238E27FC236}">
                <a16:creationId xmlns:a16="http://schemas.microsoft.com/office/drawing/2014/main" id="{534EC109-2E93-4209-A8F7-24D8BD13916C}"/>
              </a:ext>
            </a:extLst>
          </p:cNvPr>
          <p:cNvPicPr>
            <a:picLocks noChangeAspect="1"/>
          </p:cNvPicPr>
          <p:nvPr/>
        </p:nvPicPr>
        <p:blipFill rotWithShape="1">
          <a:blip r:embed="rId4"/>
          <a:srcRect l="4825" t="3628" r="5189"/>
          <a:stretch/>
        </p:blipFill>
        <p:spPr>
          <a:xfrm rot="20965059">
            <a:off x="5360434" y="816894"/>
            <a:ext cx="6169937" cy="49558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ctrTitle"/>
          </p:nvPr>
        </p:nvSpPr>
        <p:spPr>
          <a:xfrm>
            <a:off x="259029" y="2902014"/>
            <a:ext cx="5969000" cy="1759213"/>
          </a:xfrm>
          <a:solidFill>
            <a:schemeClr val="tx2">
              <a:lumMod val="25000"/>
            </a:schemeClr>
          </a:solidFill>
          <a:effectLst>
            <a:outerShdw blurRad="50800" dist="38100" dir="5400000" algn="t" rotWithShape="0">
              <a:prstClr val="black">
                <a:alpha val="40000"/>
              </a:prstClr>
            </a:outerShdw>
            <a:softEdge rad="31750"/>
          </a:effectLst>
        </p:spPr>
        <p:txBody>
          <a:bodyPr>
            <a:noAutofit/>
          </a:bodyPr>
          <a:lstStyle/>
          <a:p>
            <a:r>
              <a:rPr lang="en-US" sz="44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Introducing </a:t>
            </a:r>
            <a:r>
              <a:rPr lang="en-US" sz="36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Handbells/Chimes in your Music Classroom</a:t>
            </a:r>
          </a:p>
        </p:txBody>
      </p:sp>
      <p:sp>
        <p:nvSpPr>
          <p:cNvPr id="3" name="Subtitle 2"/>
          <p:cNvSpPr>
            <a:spLocks noGrp="1"/>
          </p:cNvSpPr>
          <p:nvPr>
            <p:ph type="subTitle" idx="1"/>
          </p:nvPr>
        </p:nvSpPr>
        <p:spPr>
          <a:xfrm>
            <a:off x="1087222" y="4320180"/>
            <a:ext cx="8825658" cy="1642470"/>
          </a:xfrm>
        </p:spPr>
        <p:txBody>
          <a:bodyPr>
            <a:normAutofit fontScale="62500" lnSpcReduction="20000"/>
          </a:bodyPr>
          <a:lstStyle/>
          <a:p>
            <a:endParaRPr lang="en-US" dirty="0"/>
          </a:p>
          <a:p>
            <a:pPr algn="l"/>
            <a:r>
              <a:rPr lang="en-US" sz="3200" dirty="0">
                <a:latin typeface="Calibri" panose="020F0502020204030204" pitchFamily="34" charset="0"/>
                <a:cs typeface="Calibri" panose="020F0502020204030204" pitchFamily="34" charset="0"/>
              </a:rPr>
              <a:t>Marcia Brantley</a:t>
            </a:r>
          </a:p>
          <a:p>
            <a:pPr algn="l"/>
            <a:r>
              <a:rPr lang="en-US" sz="3200" dirty="0">
                <a:latin typeface="Calibri" panose="020F0502020204030204" pitchFamily="34" charset="0"/>
                <a:cs typeface="Calibri" panose="020F0502020204030204" pitchFamily="34" charset="0"/>
              </a:rPr>
              <a:t>Education Chair Area 4 HMA</a:t>
            </a:r>
          </a:p>
          <a:p>
            <a:pPr algn="l"/>
            <a:r>
              <a:rPr lang="en-US" sz="3200" dirty="0">
                <a:latin typeface="Calibri" panose="020F0502020204030204" pitchFamily="34" charset="0"/>
                <a:cs typeface="Calibri" panose="020F0502020204030204" pitchFamily="34" charset="0"/>
              </a:rPr>
              <a:t>Director of Palmetto Bronze</a:t>
            </a:r>
          </a:p>
          <a:p>
            <a:endParaRPr lang="en-US" dirty="0"/>
          </a:p>
        </p:txBody>
      </p:sp>
    </p:spTree>
    <p:extLst>
      <p:ext uri="{BB962C8B-B14F-4D97-AF65-F5344CB8AC3E}">
        <p14:creationId xmlns:p14="http://schemas.microsoft.com/office/powerpoint/2010/main" val="81878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469726"/>
            <a:ext cx="10353761" cy="1326321"/>
          </a:xfrm>
        </p:spPr>
        <p:txBody>
          <a:bodyPr>
            <a:normAutofit/>
          </a:bodyPr>
          <a:lstStyle/>
          <a:p>
            <a:r>
              <a:rPr lang="en-US" sz="5400" b="1" dirty="0">
                <a:solidFill>
                  <a:schemeClr val="bg2">
                    <a:lumMod val="40000"/>
                    <a:lumOff val="60000"/>
                  </a:schemeClr>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Preparation</a:t>
            </a:r>
          </a:p>
        </p:txBody>
      </p:sp>
      <p:sp>
        <p:nvSpPr>
          <p:cNvPr id="3" name="Content Placeholder 2"/>
          <p:cNvSpPr>
            <a:spLocks noGrp="1"/>
          </p:cNvSpPr>
          <p:nvPr>
            <p:ph idx="1"/>
          </p:nvPr>
        </p:nvSpPr>
        <p:spPr>
          <a:xfrm>
            <a:off x="1072490" y="1516669"/>
            <a:ext cx="6328002" cy="4984124"/>
          </a:xfrm>
        </p:spPr>
        <p:txBody>
          <a:bodyPr>
            <a:noAutofit/>
          </a:bodyPr>
          <a:lstStyle/>
          <a:p>
            <a:pPr marL="457200" indent="-457200">
              <a:buFont typeface="+mj-lt"/>
              <a:buAutoNum type="arabicPeriod"/>
            </a:pPr>
            <a:r>
              <a:rPr lang="en-US" sz="2400" dirty="0">
                <a:latin typeface="Calibri" panose="020F0502020204030204" pitchFamily="34" charset="0"/>
                <a:cs typeface="Calibri" panose="020F0502020204030204" pitchFamily="34" charset="0"/>
              </a:rPr>
              <a:t>Imagine an upper case letter “D” in front of you with the straight part of the letter next to your body. </a:t>
            </a:r>
          </a:p>
          <a:p>
            <a:pPr marL="457200" indent="-457200">
              <a:buFont typeface="+mj-lt"/>
              <a:buAutoNum type="arabicPeriod"/>
            </a:pPr>
            <a:r>
              <a:rPr lang="en-US" sz="2400" dirty="0">
                <a:latin typeface="Calibri" panose="020F0502020204030204" pitchFamily="34" charset="0"/>
                <a:cs typeface="Calibri" panose="020F0502020204030204" pitchFamily="34" charset="0"/>
              </a:rPr>
              <a:t>Lower and then raise your bell/chime down the straight part of the D and see how it moves. </a:t>
            </a:r>
          </a:p>
          <a:p>
            <a:pPr marL="457200" indent="-457200">
              <a:buFont typeface="+mj-lt"/>
              <a:buAutoNum type="arabicPeriod"/>
            </a:pPr>
            <a:r>
              <a:rPr lang="en-US" sz="2400" dirty="0">
                <a:latin typeface="Calibri" panose="020F0502020204030204" pitchFamily="34" charset="0"/>
                <a:cs typeface="Calibri" panose="020F0502020204030204" pitchFamily="34" charset="0"/>
              </a:rPr>
              <a:t>Hold your instrument just above eye level and lower until your hand is parallel to the floor. Don’t ring. </a:t>
            </a:r>
          </a:p>
          <a:p>
            <a:pPr marL="457200" indent="-457200">
              <a:buFont typeface="+mj-lt"/>
              <a:buAutoNum type="arabicPeriod"/>
            </a:pPr>
            <a:r>
              <a:rPr lang="en-US" sz="2400" dirty="0">
                <a:latin typeface="Calibri" panose="020F0502020204030204" pitchFamily="34" charset="0"/>
                <a:cs typeface="Calibri" panose="020F0502020204030204" pitchFamily="34" charset="0"/>
              </a:rPr>
              <a:t>What happens to the bell/chime?</a:t>
            </a:r>
            <a:endParaRPr lang="en-US" sz="2400" b="1" dirty="0">
              <a:solidFill>
                <a:schemeClr val="bg2">
                  <a:lumMod val="60000"/>
                  <a:lumOff val="40000"/>
                </a:schemeClr>
              </a:solidFill>
              <a:latin typeface="Calibri" panose="020F0502020204030204" pitchFamily="34" charset="0"/>
              <a:cs typeface="Calibri" panose="020F0502020204030204" pitchFamily="34" charset="0"/>
            </a:endParaRPr>
          </a:p>
          <a:p>
            <a:pPr marL="0" indent="0">
              <a:buNone/>
            </a:pPr>
            <a:endParaRPr lang="en-US" sz="2400" b="1" dirty="0">
              <a:solidFill>
                <a:schemeClr val="bg2">
                  <a:lumMod val="60000"/>
                  <a:lumOff val="40000"/>
                </a:schemeClr>
              </a:solidFill>
            </a:endParaRPr>
          </a:p>
        </p:txBody>
      </p:sp>
      <p:sp>
        <p:nvSpPr>
          <p:cNvPr id="5" name="TextBox 4"/>
          <p:cNvSpPr txBox="1"/>
          <p:nvPr/>
        </p:nvSpPr>
        <p:spPr>
          <a:xfrm>
            <a:off x="8055429" y="1853248"/>
            <a:ext cx="3265714" cy="3770263"/>
          </a:xfrm>
          <a:prstGeom prst="rect">
            <a:avLst/>
          </a:prstGeom>
          <a:noFill/>
        </p:spPr>
        <p:txBody>
          <a:bodyPr wrap="square" rtlCol="0">
            <a:spAutoFit/>
          </a:bodyPr>
          <a:lstStyle/>
          <a:p>
            <a:r>
              <a:rPr lang="en-US" sz="23900" dirty="0">
                <a:effectLst>
                  <a:outerShdw blurRad="38100" dist="38100" dir="2700000" algn="tl">
                    <a:srgbClr val="000000">
                      <a:alpha val="43137"/>
                    </a:srgbClr>
                  </a:outerShdw>
                </a:effectLst>
                <a:latin typeface="Kristen ITC" panose="03050502040202030202" pitchFamily="66" charset="0"/>
              </a:rPr>
              <a:t>D</a:t>
            </a:r>
          </a:p>
        </p:txBody>
      </p:sp>
      <p:sp>
        <p:nvSpPr>
          <p:cNvPr id="6" name="Down Arrow 5"/>
          <p:cNvSpPr/>
          <p:nvPr/>
        </p:nvSpPr>
        <p:spPr>
          <a:xfrm>
            <a:off x="7707091" y="2191658"/>
            <a:ext cx="391886" cy="2830285"/>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7" name="Up Arrow 6"/>
          <p:cNvSpPr/>
          <p:nvPr/>
        </p:nvSpPr>
        <p:spPr>
          <a:xfrm>
            <a:off x="8113489" y="1919513"/>
            <a:ext cx="391886" cy="2917372"/>
          </a:xfrm>
          <a:prstGeom prst="up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30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518985"/>
            <a:ext cx="9404723" cy="1400530"/>
          </a:xfrm>
        </p:spPr>
        <p:txBody>
          <a:bodyPr>
            <a:normAutofit/>
          </a:bodyPr>
          <a:lstStyle/>
          <a:p>
            <a:r>
              <a:rPr lang="en-US" sz="7200" b="1" dirty="0">
                <a:solidFill>
                  <a:schemeClr val="bg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Strike</a:t>
            </a:r>
          </a:p>
        </p:txBody>
      </p:sp>
      <p:sp>
        <p:nvSpPr>
          <p:cNvPr id="3" name="Content Placeholder 2"/>
          <p:cNvSpPr>
            <a:spLocks noGrp="1"/>
          </p:cNvSpPr>
          <p:nvPr>
            <p:ph idx="1"/>
          </p:nvPr>
        </p:nvSpPr>
        <p:spPr>
          <a:xfrm>
            <a:off x="1103312" y="2052918"/>
            <a:ext cx="5544231" cy="4195481"/>
          </a:xfrm>
        </p:spPr>
        <p:txBody>
          <a:bodyPr>
            <a:normAutofit lnSpcReduction="10000"/>
          </a:bodyPr>
          <a:lstStyle/>
          <a:p>
            <a:r>
              <a:rPr lang="en-US" sz="4000" dirty="0">
                <a:latin typeface="Calibri" panose="020F0502020204030204" pitchFamily="34" charset="0"/>
                <a:cs typeface="Calibri" panose="020F0502020204030204" pitchFamily="34" charset="0"/>
              </a:rPr>
              <a:t>As you slowly lower the bell/chime to parallel, gently close your other three fingers around the  handle and squeeze to ring the bell/chime.</a:t>
            </a:r>
          </a:p>
          <a:p>
            <a:pPr marL="0" indent="0">
              <a:buNone/>
            </a:pPr>
            <a:endParaRPr lang="en-US" sz="4000" dirty="0"/>
          </a:p>
        </p:txBody>
      </p:sp>
      <p:sp>
        <p:nvSpPr>
          <p:cNvPr id="4" name="TextBox 3"/>
          <p:cNvSpPr txBox="1"/>
          <p:nvPr/>
        </p:nvSpPr>
        <p:spPr>
          <a:xfrm>
            <a:off x="7866743" y="1693591"/>
            <a:ext cx="3265714" cy="3770263"/>
          </a:xfrm>
          <a:prstGeom prst="rect">
            <a:avLst/>
          </a:prstGeom>
          <a:noFill/>
        </p:spPr>
        <p:txBody>
          <a:bodyPr wrap="square" rtlCol="0">
            <a:spAutoFit/>
          </a:bodyPr>
          <a:lstStyle/>
          <a:p>
            <a:r>
              <a:rPr lang="en-US" sz="23900" dirty="0">
                <a:effectLst>
                  <a:outerShdw blurRad="38100" dist="38100" dir="2700000" algn="tl">
                    <a:srgbClr val="000000">
                      <a:alpha val="43137"/>
                    </a:srgbClr>
                  </a:outerShdw>
                </a:effectLst>
                <a:latin typeface="Kristen ITC" panose="03050502040202030202" pitchFamily="66" charset="0"/>
              </a:rPr>
              <a:t>D</a:t>
            </a:r>
          </a:p>
        </p:txBody>
      </p:sp>
      <p:sp>
        <p:nvSpPr>
          <p:cNvPr id="5" name="Down Arrow 4"/>
          <p:cNvSpPr/>
          <p:nvPr/>
        </p:nvSpPr>
        <p:spPr>
          <a:xfrm>
            <a:off x="7416800" y="2274999"/>
            <a:ext cx="551543" cy="2590665"/>
          </a:xfrm>
          <a:prstGeom prst="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97486" y="3570331"/>
            <a:ext cx="2389414" cy="461665"/>
          </a:xfrm>
          <a:prstGeom prst="rect">
            <a:avLst/>
          </a:prstGeom>
          <a:noFill/>
        </p:spPr>
        <p:txBody>
          <a:bodyPr wrap="square" rtlCol="0">
            <a:spAutoFit/>
          </a:bodyPr>
          <a:lstStyle/>
          <a:p>
            <a:r>
              <a:rPr lang="en-US" sz="2400" b="1" dirty="0">
                <a:solidFill>
                  <a:srgbClr val="92D050"/>
                </a:solidFill>
                <a:latin typeface="Calibri" panose="020F0502020204030204" pitchFamily="34" charset="0"/>
                <a:cs typeface="Calibri" panose="020F0502020204030204" pitchFamily="34" charset="0"/>
              </a:rPr>
              <a:t>Close fingers</a:t>
            </a:r>
          </a:p>
        </p:txBody>
      </p:sp>
    </p:spTree>
    <p:extLst>
      <p:ext uri="{BB962C8B-B14F-4D97-AF65-F5344CB8AC3E}">
        <p14:creationId xmlns:p14="http://schemas.microsoft.com/office/powerpoint/2010/main" val="2964301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0.25 L 4.16667E-7 4.44444E-6 " pathEditMode="relative" rAng="0" ptsTypes="AA">
                                      <p:cBhvr>
                                        <p:cTn id="6" dur="2000" fill="hold"/>
                                        <p:tgtEl>
                                          <p:spTgt spid="5"/>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991" y="546699"/>
            <a:ext cx="9404723" cy="1400530"/>
          </a:xfrm>
        </p:spPr>
        <p:txBody>
          <a:bodyPr>
            <a:normAutofit/>
          </a:bodyPr>
          <a:lstStyle/>
          <a:p>
            <a:pPr algn="l"/>
            <a:r>
              <a:rPr lang="en-US" sz="6000" b="1" dirty="0">
                <a:solidFill>
                  <a:schemeClr val="bg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Follow-Through</a:t>
            </a:r>
          </a:p>
        </p:txBody>
      </p:sp>
      <p:sp>
        <p:nvSpPr>
          <p:cNvPr id="3" name="Content Placeholder 2"/>
          <p:cNvSpPr>
            <a:spLocks noGrp="1"/>
          </p:cNvSpPr>
          <p:nvPr>
            <p:ph idx="1"/>
          </p:nvPr>
        </p:nvSpPr>
        <p:spPr>
          <a:xfrm>
            <a:off x="1103312" y="2052918"/>
            <a:ext cx="6255431" cy="4195481"/>
          </a:xfrm>
        </p:spPr>
        <p:txBody>
          <a:bodyPr>
            <a:normAutofit/>
          </a:bodyPr>
          <a:lstStyle/>
          <a:p>
            <a:r>
              <a:rPr lang="en-US" sz="3600" dirty="0">
                <a:latin typeface="Calibri" panose="020F0502020204030204" pitchFamily="34" charset="0"/>
                <a:cs typeface="Calibri" panose="020F0502020204030204" pitchFamily="34" charset="0"/>
              </a:rPr>
              <a:t>After the bell/chime rings, loosen the three fingers and follow the curved part of the D back to the top of the straight part of the D. </a:t>
            </a:r>
          </a:p>
          <a:p>
            <a:endParaRPr lang="en-US" sz="3200" dirty="0"/>
          </a:p>
        </p:txBody>
      </p:sp>
      <p:sp>
        <p:nvSpPr>
          <p:cNvPr id="4" name="TextBox 3"/>
          <p:cNvSpPr txBox="1"/>
          <p:nvPr/>
        </p:nvSpPr>
        <p:spPr>
          <a:xfrm>
            <a:off x="7605487" y="1524000"/>
            <a:ext cx="3338284" cy="3770263"/>
          </a:xfrm>
          <a:prstGeom prst="rect">
            <a:avLst/>
          </a:prstGeom>
          <a:noFill/>
        </p:spPr>
        <p:txBody>
          <a:bodyPr wrap="square" rtlCol="0">
            <a:spAutoFit/>
          </a:bodyPr>
          <a:lstStyle/>
          <a:p>
            <a:r>
              <a:rPr lang="en-US" sz="23900" dirty="0">
                <a:effectLst>
                  <a:outerShdw blurRad="38100" dist="38100" dir="2700000" algn="tl">
                    <a:srgbClr val="000000">
                      <a:alpha val="43137"/>
                    </a:srgbClr>
                  </a:outerShdw>
                </a:effectLst>
                <a:latin typeface="Kristen ITC" panose="03050502040202030202" pitchFamily="66" charset="0"/>
              </a:rPr>
              <a:t>D</a:t>
            </a:r>
          </a:p>
        </p:txBody>
      </p:sp>
      <p:sp>
        <p:nvSpPr>
          <p:cNvPr id="8" name="Curved Up Arrow 7"/>
          <p:cNvSpPr/>
          <p:nvPr/>
        </p:nvSpPr>
        <p:spPr>
          <a:xfrm rot="15934398">
            <a:off x="7234717" y="2035490"/>
            <a:ext cx="4282108" cy="2401415"/>
          </a:xfrm>
          <a:prstGeom prst="curvedUpArrow">
            <a:avLst>
              <a:gd name="adj1" fmla="val 25000"/>
              <a:gd name="adj2" fmla="val 49801"/>
              <a:gd name="adj3" fmla="val 25000"/>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3358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392784"/>
            <a:ext cx="10353761" cy="1326321"/>
          </a:xfrm>
          <a:effectLst>
            <a:outerShdw blurRad="50800" dist="38100" dir="8100000" algn="tr" rotWithShape="0">
              <a:prstClr val="black">
                <a:alpha val="40000"/>
              </a:prstClr>
            </a:outerShdw>
          </a:effectLst>
        </p:spPr>
        <p:txBody>
          <a:bodyPr>
            <a:normAutofit/>
          </a:bodyPr>
          <a:lstStyle/>
          <a:p>
            <a:r>
              <a:rPr lang="en-US" sz="4000" b="1" dirty="0">
                <a:solidFill>
                  <a:schemeClr val="bg2">
                    <a:lumMod val="60000"/>
                    <a:lumOff val="40000"/>
                  </a:schemeClr>
                </a:solidFill>
                <a:latin typeface="Calibri" panose="020F0502020204030204" pitchFamily="34" charset="0"/>
                <a:cs typeface="Calibri" panose="020F0502020204030204" pitchFamily="34" charset="0"/>
              </a:rPr>
              <a:t>Where does the sound come from!</a:t>
            </a:r>
          </a:p>
        </p:txBody>
      </p:sp>
      <p:sp>
        <p:nvSpPr>
          <p:cNvPr id="3" name="Content Placeholder 2"/>
          <p:cNvSpPr>
            <a:spLocks noGrp="1"/>
          </p:cNvSpPr>
          <p:nvPr>
            <p:ph idx="1"/>
          </p:nvPr>
        </p:nvSpPr>
        <p:spPr>
          <a:xfrm>
            <a:off x="792074" y="1554155"/>
            <a:ext cx="10688726" cy="5078874"/>
          </a:xfrm>
        </p:spPr>
        <p:txBody>
          <a:bodyPr>
            <a:normAutofit/>
          </a:bodyPr>
          <a:lstStyle/>
          <a:p>
            <a:r>
              <a:rPr lang="en-US" sz="2600" dirty="0">
                <a:latin typeface="Calibri" panose="020F0502020204030204" pitchFamily="34" charset="0"/>
                <a:cs typeface="Calibri" panose="020F0502020204030204" pitchFamily="34" charset="0"/>
              </a:rPr>
              <a:t>What makes the bell or chime make a sound?</a:t>
            </a:r>
            <a:endParaRPr lang="en-US" sz="1000" dirty="0">
              <a:latin typeface="Calibri" panose="020F0502020204030204" pitchFamily="34" charset="0"/>
              <a:cs typeface="Calibri" panose="020F0502020204030204" pitchFamily="34" charset="0"/>
            </a:endParaRPr>
          </a:p>
          <a:p>
            <a:pPr marL="0" indent="0">
              <a:buNone/>
            </a:pPr>
            <a:endParaRPr lang="en-US" sz="5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Exercise:  Ring the bell and listen to the end of the bell where the clapper is</a:t>
            </a:r>
          </a:p>
          <a:p>
            <a:pPr marL="0" indent="0">
              <a:buNone/>
            </a:pPr>
            <a:r>
              <a:rPr lang="en-US" sz="2600" dirty="0">
                <a:latin typeface="Calibri" panose="020F0502020204030204" pitchFamily="34" charset="0"/>
                <a:cs typeface="Calibri" panose="020F0502020204030204" pitchFamily="34" charset="0"/>
              </a:rPr>
              <a:t>	Turn the bell upright and listen to the body of the bell.</a:t>
            </a:r>
          </a:p>
          <a:p>
            <a:pPr marL="0" indent="0">
              <a:buNone/>
            </a:pPr>
            <a:endParaRPr lang="en-US" sz="1300" dirty="0">
              <a:latin typeface="Calibri" panose="020F0502020204030204" pitchFamily="34" charset="0"/>
              <a:cs typeface="Calibri" panose="020F0502020204030204" pitchFamily="34" charset="0"/>
            </a:endParaRPr>
          </a:p>
          <a:p>
            <a:pPr marL="0" indent="0">
              <a:buNone/>
            </a:pPr>
            <a:r>
              <a:rPr lang="en-US" sz="2600" dirty="0">
                <a:latin typeface="Calibri" panose="020F0502020204030204" pitchFamily="34" charset="0"/>
                <a:cs typeface="Calibri" panose="020F0502020204030204" pitchFamily="34" charset="0"/>
              </a:rPr>
              <a:t>	Do the same with the chime. </a:t>
            </a:r>
          </a:p>
          <a:p>
            <a:pPr marL="0" indent="0">
              <a:buNone/>
            </a:pPr>
            <a:endParaRPr lang="en-US" sz="26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What part of the bell or chime does the sound come from?</a:t>
            </a:r>
          </a:p>
          <a:p>
            <a:pPr marL="0" indent="0">
              <a:buNone/>
            </a:pPr>
            <a:endParaRPr lang="en-US" dirty="0"/>
          </a:p>
          <a:p>
            <a:pPr marL="0" lvl="0" indent="0">
              <a:buClr>
                <a:srgbClr val="1E5155">
                  <a:lumMod val="40000"/>
                  <a:lumOff val="60000"/>
                </a:srgbClr>
              </a:buClr>
              <a:buNone/>
            </a:pPr>
            <a:endParaRPr lang="en-US" dirty="0"/>
          </a:p>
        </p:txBody>
      </p:sp>
    </p:spTree>
    <p:extLst>
      <p:ext uri="{BB962C8B-B14F-4D97-AF65-F5344CB8AC3E}">
        <p14:creationId xmlns:p14="http://schemas.microsoft.com/office/powerpoint/2010/main" val="256497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62C89-415F-44B0-A856-7D8D1CC80DB6}"/>
              </a:ext>
            </a:extLst>
          </p:cNvPr>
          <p:cNvSpPr>
            <a:spLocks noGrp="1"/>
          </p:cNvSpPr>
          <p:nvPr>
            <p:ph type="title"/>
          </p:nvPr>
        </p:nvSpPr>
        <p:spPr/>
        <p:txBody>
          <a:bodyPr/>
          <a:lstStyle/>
          <a:p>
            <a:r>
              <a:rPr lang="en-US" sz="4800" dirty="0">
                <a:latin typeface="Calibri" panose="020F0502020204030204" pitchFamily="34" charset="0"/>
                <a:cs typeface="Calibri" panose="020F0502020204030204" pitchFamily="34" charset="0"/>
              </a:rPr>
              <a:t>You are right!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The sound comes from the body not the clapper!</a:t>
            </a:r>
          </a:p>
        </p:txBody>
      </p:sp>
      <p:pic>
        <p:nvPicPr>
          <p:cNvPr id="4" name="Content Placeholder 3">
            <a:extLst>
              <a:ext uri="{FF2B5EF4-FFF2-40B4-BE49-F238E27FC236}">
                <a16:creationId xmlns:a16="http://schemas.microsoft.com/office/drawing/2014/main" id="{9ED1DDAD-F5D5-42D7-9BBB-E51D463CE847}"/>
              </a:ext>
            </a:extLst>
          </p:cNvPr>
          <p:cNvPicPr>
            <a:picLocks noGrp="1" noChangeAspect="1"/>
          </p:cNvPicPr>
          <p:nvPr>
            <p:ph idx="1"/>
          </p:nvPr>
        </p:nvPicPr>
        <p:blipFill>
          <a:blip r:embed="rId2"/>
          <a:stretch>
            <a:fillRect/>
          </a:stretch>
        </p:blipFill>
        <p:spPr>
          <a:xfrm>
            <a:off x="2039410" y="2156527"/>
            <a:ext cx="2933095" cy="3695700"/>
          </a:xfrm>
          <a:prstGeom prst="rect">
            <a:avLst/>
          </a:prstGeom>
        </p:spPr>
      </p:pic>
      <p:pic>
        <p:nvPicPr>
          <p:cNvPr id="5" name="Picture 4">
            <a:extLst>
              <a:ext uri="{FF2B5EF4-FFF2-40B4-BE49-F238E27FC236}">
                <a16:creationId xmlns:a16="http://schemas.microsoft.com/office/drawing/2014/main" id="{A296A8A5-82DD-49E7-95DB-B733BF7DEFB2}"/>
              </a:ext>
            </a:extLst>
          </p:cNvPr>
          <p:cNvPicPr>
            <a:picLocks noChangeAspect="1"/>
          </p:cNvPicPr>
          <p:nvPr/>
        </p:nvPicPr>
        <p:blipFill>
          <a:blip r:embed="rId3"/>
          <a:stretch>
            <a:fillRect/>
          </a:stretch>
        </p:blipFill>
        <p:spPr>
          <a:xfrm>
            <a:off x="7675212" y="2198998"/>
            <a:ext cx="2433886" cy="3653229"/>
          </a:xfrm>
          <a:prstGeom prst="rect">
            <a:avLst/>
          </a:prstGeom>
        </p:spPr>
      </p:pic>
      <p:sp>
        <p:nvSpPr>
          <p:cNvPr id="6" name="TextBox 5">
            <a:extLst>
              <a:ext uri="{FF2B5EF4-FFF2-40B4-BE49-F238E27FC236}">
                <a16:creationId xmlns:a16="http://schemas.microsoft.com/office/drawing/2014/main" id="{C78BA0C8-D4F2-425A-B96E-5DD8313EA03C}"/>
              </a:ext>
            </a:extLst>
          </p:cNvPr>
          <p:cNvSpPr txBox="1"/>
          <p:nvPr/>
        </p:nvSpPr>
        <p:spPr>
          <a:xfrm>
            <a:off x="5536504" y="2956142"/>
            <a:ext cx="1878904"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The Body of the bell or chime</a:t>
            </a:r>
          </a:p>
        </p:txBody>
      </p:sp>
      <p:cxnSp>
        <p:nvCxnSpPr>
          <p:cNvPr id="8" name="Straight Arrow Connector 7">
            <a:extLst>
              <a:ext uri="{FF2B5EF4-FFF2-40B4-BE49-F238E27FC236}">
                <a16:creationId xmlns:a16="http://schemas.microsoft.com/office/drawing/2014/main" id="{6EC9CBC6-2D44-4D9F-9DB1-9CFC08291E0F}"/>
              </a:ext>
            </a:extLst>
          </p:cNvPr>
          <p:cNvCxnSpPr/>
          <p:nvPr/>
        </p:nvCxnSpPr>
        <p:spPr>
          <a:xfrm flipH="1">
            <a:off x="4208745" y="3429000"/>
            <a:ext cx="159080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9771A122-D04E-4894-AB0B-DFD09F104EE8}"/>
              </a:ext>
            </a:extLst>
          </p:cNvPr>
          <p:cNvCxnSpPr/>
          <p:nvPr/>
        </p:nvCxnSpPr>
        <p:spPr>
          <a:xfrm>
            <a:off x="7252570" y="3429000"/>
            <a:ext cx="2104372"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43440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411637"/>
            <a:ext cx="10353761" cy="1326321"/>
          </a:xfrm>
        </p:spPr>
        <p:txBody>
          <a:bodyPr>
            <a:normAutofit/>
          </a:bodyPr>
          <a:lstStyle/>
          <a:p>
            <a:r>
              <a:rPr lang="en-US" sz="5400" b="1" dirty="0">
                <a:solidFill>
                  <a:schemeClr val="bg2">
                    <a:lumMod val="60000"/>
                    <a:lumOff val="40000"/>
                  </a:schemeClr>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Damping – Stopping the Sound</a:t>
            </a:r>
          </a:p>
        </p:txBody>
      </p:sp>
      <p:sp>
        <p:nvSpPr>
          <p:cNvPr id="5" name="Content Placeholder 4"/>
          <p:cNvSpPr>
            <a:spLocks noGrp="1"/>
          </p:cNvSpPr>
          <p:nvPr>
            <p:ph idx="1"/>
          </p:nvPr>
        </p:nvSpPr>
        <p:spPr>
          <a:xfrm>
            <a:off x="812800" y="1494971"/>
            <a:ext cx="5141008" cy="4847771"/>
          </a:xfrm>
        </p:spPr>
        <p:txBody>
          <a:bodyPr>
            <a:normAutofit fontScale="92500"/>
          </a:bodyPr>
          <a:lstStyle/>
          <a:p>
            <a:r>
              <a:rPr lang="en-US" sz="3200" dirty="0">
                <a:latin typeface="Calibri" panose="020F0502020204030204" pitchFamily="34" charset="0"/>
                <a:cs typeface="Calibri" panose="020F0502020204030204" pitchFamily="34" charset="0"/>
              </a:rPr>
              <a:t>After the follow-through, at the top of the “D” touch the rim and body of the bell to your </a:t>
            </a:r>
            <a:r>
              <a:rPr lang="en-US" sz="3200" dirty="0">
                <a:solidFill>
                  <a:schemeClr val="tx2">
                    <a:lumMod val="75000"/>
                  </a:schemeClr>
                </a:solidFill>
                <a:latin typeface="Calibri" panose="020F0502020204030204" pitchFamily="34" charset="0"/>
                <a:cs typeface="Calibri" panose="020F0502020204030204" pitchFamily="34" charset="0"/>
              </a:rPr>
              <a:t>pectoral muscle</a:t>
            </a:r>
            <a:r>
              <a:rPr lang="en-US" sz="3200" dirty="0">
                <a:latin typeface="Calibri" panose="020F0502020204030204" pitchFamily="34" charset="0"/>
                <a:cs typeface="Calibri" panose="020F0502020204030204" pitchFamily="34" charset="0"/>
              </a:rPr>
              <a:t>, the soft tissue between your shoulder and your collar bone.</a:t>
            </a:r>
          </a:p>
          <a:p>
            <a:r>
              <a:rPr lang="en-US" sz="3200" dirty="0">
                <a:latin typeface="Calibri" panose="020F0502020204030204" pitchFamily="34" charset="0"/>
                <a:cs typeface="Calibri" panose="020F0502020204030204" pitchFamily="34" charset="0"/>
              </a:rPr>
              <a:t>You must roll chime to its side in order to damp.</a:t>
            </a:r>
          </a:p>
          <a:p>
            <a:pPr marL="0" indent="0">
              <a:buNone/>
            </a:pPr>
            <a:endParaRPr lang="en-US" sz="2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497" y="1643125"/>
            <a:ext cx="2913647" cy="1907890"/>
          </a:xfrm>
          <a:prstGeom prst="rect">
            <a:avLst/>
          </a:prstGeom>
        </p:spPr>
      </p:pic>
      <p:sp>
        <p:nvSpPr>
          <p:cNvPr id="6" name="TextBox 5"/>
          <p:cNvSpPr txBox="1"/>
          <p:nvPr/>
        </p:nvSpPr>
        <p:spPr>
          <a:xfrm>
            <a:off x="8853716" y="2234069"/>
            <a:ext cx="3338284" cy="3770263"/>
          </a:xfrm>
          <a:prstGeom prst="rect">
            <a:avLst/>
          </a:prstGeom>
          <a:noFill/>
        </p:spPr>
        <p:txBody>
          <a:bodyPr wrap="square" rtlCol="0">
            <a:spAutoFit/>
          </a:bodyPr>
          <a:lstStyle/>
          <a:p>
            <a:r>
              <a:rPr lang="en-US" sz="23900" dirty="0">
                <a:effectLst>
                  <a:outerShdw blurRad="38100" dist="38100" dir="2700000" algn="tl">
                    <a:srgbClr val="000000">
                      <a:alpha val="43137"/>
                    </a:srgbClr>
                  </a:outerShdw>
                </a:effectLst>
                <a:latin typeface="Kristen ITC" panose="03050502040202030202" pitchFamily="66" charset="0"/>
              </a:rPr>
              <a:t>D</a:t>
            </a:r>
          </a:p>
        </p:txBody>
      </p:sp>
      <p:sp>
        <p:nvSpPr>
          <p:cNvPr id="9" name="Striped Right Arrow 8"/>
          <p:cNvSpPr/>
          <p:nvPr/>
        </p:nvSpPr>
        <p:spPr>
          <a:xfrm rot="10629540">
            <a:off x="8490630" y="2095253"/>
            <a:ext cx="1697731" cy="69723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1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21777-3A3B-437E-B5C1-FBC7B0F48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72575" y="628651"/>
            <a:ext cx="3643150" cy="3495674"/>
          </a:xfrm>
        </p:spPr>
        <p:txBody>
          <a:bodyPr vert="horz" lIns="91440" tIns="45720" rIns="91440" bIns="45720" rtlCol="0" anchor="b">
            <a:normAutofit/>
          </a:bodyPr>
          <a:lstStyle/>
          <a:p>
            <a:r>
              <a:rPr lang="en-US" sz="4000">
                <a:solidFill>
                  <a:srgbClr val="FFFFFF"/>
                </a:solidFill>
              </a:rPr>
              <a:t>Practice Damping</a:t>
            </a:r>
          </a:p>
        </p:txBody>
      </p:sp>
      <p:sp>
        <p:nvSpPr>
          <p:cNvPr id="11" name="Rectangle 10">
            <a:extLst>
              <a:ext uri="{FF2B5EF4-FFF2-40B4-BE49-F238E27FC236}">
                <a16:creationId xmlns:a16="http://schemas.microsoft.com/office/drawing/2014/main" id="{A31AD40C-CE73-4162-8681-421B8AF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6696075" cy="539115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a:extLst>
              <a:ext uri="{FF2B5EF4-FFF2-40B4-BE49-F238E27FC236}">
                <a16:creationId xmlns:a16="http://schemas.microsoft.com/office/drawing/2014/main" id="{08A5E3BE-2468-4960-9151-9974A0AD9155}"/>
              </a:ext>
            </a:extLst>
          </p:cNvPr>
          <p:cNvPicPr>
            <a:picLocks noChangeAspect="1"/>
          </p:cNvPicPr>
          <p:nvPr/>
        </p:nvPicPr>
        <p:blipFill rotWithShape="1">
          <a:blip r:embed="rId2"/>
          <a:srcRect l="5797" t="7482" r="8209" b="16988"/>
          <a:stretch/>
        </p:blipFill>
        <p:spPr>
          <a:xfrm>
            <a:off x="1137490" y="1418589"/>
            <a:ext cx="5926045" cy="4020823"/>
          </a:xfrm>
          <a:prstGeom prst="rect">
            <a:avLst/>
          </a:prstGeom>
        </p:spPr>
      </p:pic>
      <p:sp>
        <p:nvSpPr>
          <p:cNvPr id="13" name="Rectangle 12">
            <a:extLst>
              <a:ext uri="{FF2B5EF4-FFF2-40B4-BE49-F238E27FC236}">
                <a16:creationId xmlns:a16="http://schemas.microsoft.com/office/drawing/2014/main" id="{707A3B9D-B1BA-4989-A535-1A6D8D402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654" y="799817"/>
            <a:ext cx="6565717" cy="5258367"/>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770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prstClr val="black">
                <a:alpha val="40000"/>
              </a:prstClr>
            </a:outerShdw>
          </a:effectLst>
        </p:spPr>
        <p:txBody>
          <a:bodyPr>
            <a:normAutofit/>
          </a:bodyPr>
          <a:lstStyle/>
          <a:p>
            <a:pPr algn="ctr"/>
            <a:r>
              <a:rPr lang="en-US" sz="4400" b="1" dirty="0">
                <a:solidFill>
                  <a:schemeClr val="bg2">
                    <a:lumMod val="20000"/>
                    <a:lumOff val="80000"/>
                  </a:schemeClr>
                </a:solidFill>
                <a:latin typeface="Calibri" panose="020F0502020204030204" pitchFamily="34" charset="0"/>
                <a:cs typeface="Calibri" panose="020F0502020204030204" pitchFamily="34" charset="0"/>
              </a:rPr>
              <a:t>Find the note names on your </a:t>
            </a:r>
            <a:br>
              <a:rPr lang="en-US" sz="4400" b="1" dirty="0">
                <a:solidFill>
                  <a:schemeClr val="bg2">
                    <a:lumMod val="20000"/>
                    <a:lumOff val="80000"/>
                  </a:schemeClr>
                </a:solidFill>
                <a:latin typeface="Calibri" panose="020F0502020204030204" pitchFamily="34" charset="0"/>
                <a:cs typeface="Calibri" panose="020F0502020204030204" pitchFamily="34" charset="0"/>
              </a:rPr>
            </a:br>
            <a:r>
              <a:rPr lang="en-US" sz="4400" b="1" dirty="0">
                <a:solidFill>
                  <a:schemeClr val="bg2">
                    <a:lumMod val="20000"/>
                    <a:lumOff val="80000"/>
                  </a:schemeClr>
                </a:solidFill>
                <a:latin typeface="Calibri" panose="020F0502020204030204" pitchFamily="34" charset="0"/>
                <a:cs typeface="Calibri" panose="020F0502020204030204" pitchFamily="34" charset="0"/>
              </a:rPr>
              <a:t>bells or chimes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0990" y="1828714"/>
            <a:ext cx="3086100" cy="4640752"/>
          </a:xfrm>
          <a:prstGeom prst="rect">
            <a:avLst/>
          </a:prstGeom>
        </p:spPr>
      </p:pic>
      <p:sp>
        <p:nvSpPr>
          <p:cNvPr id="5" name="TextBox 4"/>
          <p:cNvSpPr txBox="1"/>
          <p:nvPr/>
        </p:nvSpPr>
        <p:spPr>
          <a:xfrm>
            <a:off x="5344998" y="3189915"/>
            <a:ext cx="2394407" cy="738664"/>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400" b="1" dirty="0">
                <a:latin typeface="Calibri" panose="020F0502020204030204" pitchFamily="34" charset="0"/>
                <a:cs typeface="Calibri" panose="020F0502020204030204" pitchFamily="34" charset="0"/>
              </a:rPr>
              <a:t>Note Name</a:t>
            </a:r>
          </a:p>
          <a:p>
            <a:pPr algn="ctr"/>
            <a:endParaRPr lang="en-US" b="1" dirty="0"/>
          </a:p>
        </p:txBody>
      </p:sp>
      <p:cxnSp>
        <p:nvCxnSpPr>
          <p:cNvPr id="7" name="Straight Arrow Connector 6"/>
          <p:cNvCxnSpPr/>
          <p:nvPr/>
        </p:nvCxnSpPr>
        <p:spPr>
          <a:xfrm>
            <a:off x="7178040" y="3509010"/>
            <a:ext cx="1325880" cy="77450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438" y="1987677"/>
            <a:ext cx="3657600" cy="4608576"/>
          </a:xfrm>
          <a:prstGeom prst="rect">
            <a:avLst/>
          </a:prstGeom>
        </p:spPr>
      </p:pic>
      <p:cxnSp>
        <p:nvCxnSpPr>
          <p:cNvPr id="11" name="Straight Arrow Connector 10"/>
          <p:cNvCxnSpPr>
            <a:cxnSpLocks/>
          </p:cNvCxnSpPr>
          <p:nvPr/>
        </p:nvCxnSpPr>
        <p:spPr>
          <a:xfrm flipH="1">
            <a:off x="2243579" y="3509010"/>
            <a:ext cx="3499999" cy="15343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9" name="Picture 8">
            <a:extLst>
              <a:ext uri="{FF2B5EF4-FFF2-40B4-BE49-F238E27FC236}">
                <a16:creationId xmlns:a16="http://schemas.microsoft.com/office/drawing/2014/main" id="{8FE95E23-FEF2-44ED-9A83-0DE6F2376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330" y="1979231"/>
            <a:ext cx="3657600" cy="4608576"/>
          </a:xfrm>
          <a:prstGeom prst="rect">
            <a:avLst/>
          </a:prstGeom>
        </p:spPr>
      </p:pic>
    </p:spTree>
    <p:extLst>
      <p:ext uri="{BB962C8B-B14F-4D97-AF65-F5344CB8AC3E}">
        <p14:creationId xmlns:p14="http://schemas.microsoft.com/office/powerpoint/2010/main" val="402653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vert="horz" lIns="91440" tIns="45720" rIns="91440" bIns="45720" rtlCol="0">
            <a:normAutofit/>
          </a:bodyPr>
          <a:lstStyle/>
          <a:p>
            <a:r>
              <a:rPr lang="en-US" dirty="0">
                <a:latin typeface="Calibri" panose="020F0502020204030204" pitchFamily="34" charset="0"/>
                <a:cs typeface="Calibri" panose="020F0502020204030204" pitchFamily="34" charset="0"/>
              </a:rPr>
              <a:t>Now find your note names in the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chord chart </a:t>
            </a:r>
          </a:p>
        </p:txBody>
      </p:sp>
      <p:sp>
        <p:nvSpPr>
          <p:cNvPr id="12" name="Rectangle 11">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7" name="TextBox 4">
            <a:extLst>
              <a:ext uri="{FF2B5EF4-FFF2-40B4-BE49-F238E27FC236}">
                <a16:creationId xmlns:a16="http://schemas.microsoft.com/office/drawing/2014/main" id="{DFB0B9A4-52FB-4F1C-AEE1-7F1AFE3C7E1D}"/>
              </a:ext>
            </a:extLst>
          </p:cNvPr>
          <p:cNvGraphicFramePr/>
          <p:nvPr>
            <p:extLst>
              <p:ext uri="{D42A27DB-BD31-4B8C-83A1-F6EECF244321}">
                <p14:modId xmlns:p14="http://schemas.microsoft.com/office/powerpoint/2010/main" val="190212984"/>
              </p:ext>
            </p:extLst>
          </p:nvPr>
        </p:nvGraphicFramePr>
        <p:xfrm>
          <a:off x="914400" y="2417233"/>
          <a:ext cx="10353675" cy="3305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078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64B9-C029-4790-A261-A23452F26872}"/>
              </a:ext>
            </a:extLst>
          </p:cNvPr>
          <p:cNvSpPr>
            <a:spLocks noGrp="1"/>
          </p:cNvSpPr>
          <p:nvPr>
            <p:ph type="title"/>
          </p:nvPr>
        </p:nvSpPr>
        <p:spPr>
          <a:xfrm>
            <a:off x="913795" y="609600"/>
            <a:ext cx="10353761" cy="1326321"/>
          </a:xfrm>
        </p:spPr>
        <p:txBody>
          <a:bodyPr>
            <a:normAutofit/>
          </a:bodyPr>
          <a:lstStyle/>
          <a:p>
            <a:r>
              <a:rPr lang="en-US">
                <a:latin typeface="Calibri" panose="020F0502020204030204" pitchFamily="34" charset="0"/>
                <a:cs typeface="Calibri" panose="020F0502020204030204" pitchFamily="34" charset="0"/>
              </a:rPr>
              <a:t>Introduction of note values</a:t>
            </a:r>
          </a:p>
        </p:txBody>
      </p:sp>
      <p:sp>
        <p:nvSpPr>
          <p:cNvPr id="13" name="Rectangle 8">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705DA62-CD0E-4971-903F-D2D3B9E8BADA}"/>
              </a:ext>
            </a:extLst>
          </p:cNvPr>
          <p:cNvGraphicFramePr>
            <a:graphicFrameLocks noGrp="1"/>
          </p:cNvGraphicFramePr>
          <p:nvPr>
            <p:ph idx="1"/>
            <p:extLst>
              <p:ext uri="{D42A27DB-BD31-4B8C-83A1-F6EECF244321}">
                <p14:modId xmlns:p14="http://schemas.microsoft.com/office/powerpoint/2010/main" val="1188359749"/>
              </p:ext>
            </p:extLst>
          </p:nvPr>
        </p:nvGraphicFramePr>
        <p:xfrm>
          <a:off x="914400" y="2417233"/>
          <a:ext cx="10353675" cy="3305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A picture containing shape&#10;&#10;Description automatically generated">
            <a:extLst>
              <a:ext uri="{FF2B5EF4-FFF2-40B4-BE49-F238E27FC236}">
                <a16:creationId xmlns:a16="http://schemas.microsoft.com/office/drawing/2014/main" id="{CCA99146-D9E3-4680-B89E-31CD7525309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89364" y="3832964"/>
            <a:ext cx="958791" cy="505612"/>
          </a:xfrm>
          <a:prstGeom prst="rect">
            <a:avLst/>
          </a:prstGeom>
        </p:spPr>
      </p:pic>
      <p:pic>
        <p:nvPicPr>
          <p:cNvPr id="19" name="Picture 18" descr="Icon&#10;&#10;Description automatically generated">
            <a:extLst>
              <a:ext uri="{FF2B5EF4-FFF2-40B4-BE49-F238E27FC236}">
                <a16:creationId xmlns:a16="http://schemas.microsoft.com/office/drawing/2014/main" id="{4987B6A3-B62E-470F-BAE6-908103CAB7C5}"/>
              </a:ext>
            </a:extLst>
          </p:cNvPr>
          <p:cNvPicPr>
            <a:picLocks noChangeAspect="1"/>
          </p:cNvPicPr>
          <p:nvPr/>
        </p:nvPicPr>
        <p:blipFill>
          <a:blip r:embed="rId10">
            <a:extLst>
              <a:ext uri="{837473B0-CC2E-450A-ABE3-18F120FF3D39}">
                <a1611:picAttrSrcUrl xmlns:a1611="http://schemas.microsoft.com/office/drawing/2016/11/main" r:id="rId9"/>
              </a:ext>
            </a:extLst>
          </a:blip>
          <a:stretch>
            <a:fillRect/>
          </a:stretch>
        </p:blipFill>
        <p:spPr>
          <a:xfrm>
            <a:off x="1156734" y="2573051"/>
            <a:ext cx="624049" cy="643104"/>
          </a:xfrm>
          <a:prstGeom prst="rect">
            <a:avLst/>
          </a:prstGeom>
        </p:spPr>
      </p:pic>
    </p:spTree>
    <p:extLst>
      <p:ext uri="{BB962C8B-B14F-4D97-AF65-F5344CB8AC3E}">
        <p14:creationId xmlns:p14="http://schemas.microsoft.com/office/powerpoint/2010/main" val="3894411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730E2-0CEA-4EB2-ACFA-4F602A46E96D}"/>
              </a:ext>
            </a:extLst>
          </p:cNvPr>
          <p:cNvSpPr>
            <a:spLocks noGrp="1"/>
          </p:cNvSpPr>
          <p:nvPr>
            <p:ph type="title"/>
          </p:nvPr>
        </p:nvSpPr>
        <p:spPr>
          <a:xfrm>
            <a:off x="6513534" y="609600"/>
            <a:ext cx="4754022" cy="1326321"/>
          </a:xfrm>
        </p:spPr>
        <p:txBody>
          <a:bodyPr>
            <a:normAutofit/>
          </a:bodyPr>
          <a:lstStyle/>
          <a:p>
            <a:r>
              <a:rPr lang="en-US" sz="2100" dirty="0">
                <a:effectLst>
                  <a:outerShdw blurRad="38100" dist="38100" dir="2700000" algn="tl">
                    <a:srgbClr val="000000">
                      <a:alpha val="43137"/>
                    </a:srgbClr>
                  </a:outerShdw>
                </a:effectLst>
                <a:latin typeface="Arial Black" panose="020B0A04020102020204" pitchFamily="34" charset="0"/>
              </a:rPr>
              <a:t>Handchimes</a:t>
            </a:r>
            <a:r>
              <a:rPr lang="en-US" sz="2100" dirty="0">
                <a:effectLst>
                  <a:outerShdw blurRad="38100" dist="38100" dir="2700000" algn="tl">
                    <a:srgbClr val="000000">
                      <a:alpha val="43137"/>
                    </a:srgbClr>
                  </a:outerShdw>
                </a:effectLst>
              </a:rPr>
              <a:t> </a:t>
            </a:r>
            <a:r>
              <a:rPr lang="en-US" sz="2100" dirty="0">
                <a:effectLst>
                  <a:outerShdw blurRad="38100" dist="38100" dir="2700000" algn="tl">
                    <a:srgbClr val="000000">
                      <a:alpha val="43137"/>
                    </a:srgbClr>
                  </a:outerShdw>
                </a:effectLst>
                <a:latin typeface="Arial Black" panose="020B0A04020102020204" pitchFamily="34" charset="0"/>
              </a:rPr>
              <a:t>and Handbells are wonderful tools for teaching music!</a:t>
            </a:r>
          </a:p>
        </p:txBody>
      </p:sp>
      <p:pic>
        <p:nvPicPr>
          <p:cNvPr id="7" name="Picture 6">
            <a:extLst>
              <a:ext uri="{FF2B5EF4-FFF2-40B4-BE49-F238E27FC236}">
                <a16:creationId xmlns:a16="http://schemas.microsoft.com/office/drawing/2014/main" id="{6C80F4D3-FB8B-4C45-A4B5-360EC43BE53F}"/>
              </a:ext>
            </a:extLst>
          </p:cNvPr>
          <p:cNvPicPr>
            <a:picLocks noChangeAspect="1"/>
          </p:cNvPicPr>
          <p:nvPr/>
        </p:nvPicPr>
        <p:blipFill rotWithShape="1">
          <a:blip r:embed="rId3"/>
          <a:srcRect l="23469" r="9864"/>
          <a:stretch/>
        </p:blipFill>
        <p:spPr>
          <a:xfrm>
            <a:off x="20" y="10"/>
            <a:ext cx="6095980" cy="6857990"/>
          </a:xfrm>
          <a:prstGeom prst="rect">
            <a:avLst/>
          </a:prstGeom>
        </p:spPr>
      </p:pic>
      <p:sp>
        <p:nvSpPr>
          <p:cNvPr id="3" name="Content Placeholder 2">
            <a:extLst>
              <a:ext uri="{FF2B5EF4-FFF2-40B4-BE49-F238E27FC236}">
                <a16:creationId xmlns:a16="http://schemas.microsoft.com/office/drawing/2014/main" id="{64FCFC5F-8CE9-455E-9F31-628D4ECB0078}"/>
              </a:ext>
            </a:extLst>
          </p:cNvPr>
          <p:cNvSpPr>
            <a:spLocks noGrp="1"/>
          </p:cNvSpPr>
          <p:nvPr>
            <p:ph idx="1"/>
          </p:nvPr>
        </p:nvSpPr>
        <p:spPr>
          <a:xfrm>
            <a:off x="6513534" y="2096064"/>
            <a:ext cx="4754022" cy="3695136"/>
          </a:xfrm>
        </p:spPr>
        <p:txBody>
          <a:bodyPr>
            <a:normAutofit lnSpcReduction="10000"/>
          </a:bodyPr>
          <a:lstStyle/>
          <a:p>
            <a:pPr>
              <a:lnSpc>
                <a:spcPct val="110000"/>
              </a:lnSpc>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Easy to learn how to ring</a:t>
            </a:r>
          </a:p>
          <a:p>
            <a:pPr>
              <a:lnSpc>
                <a:spcPct val="110000"/>
              </a:lnSpc>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Hands on music experience</a:t>
            </a:r>
          </a:p>
          <a:p>
            <a:pPr>
              <a:lnSpc>
                <a:spcPct val="110000"/>
              </a:lnSpc>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Teaches music reading</a:t>
            </a:r>
          </a:p>
          <a:p>
            <a:pPr>
              <a:lnSpc>
                <a:spcPct val="110000"/>
              </a:lnSpc>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Teaches team and cooperation</a:t>
            </a:r>
          </a:p>
          <a:p>
            <a:pPr>
              <a:lnSpc>
                <a:spcPct val="110000"/>
              </a:lnSpc>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Builds confidence</a:t>
            </a:r>
          </a:p>
          <a:p>
            <a:pPr>
              <a:lnSpc>
                <a:spcPct val="110000"/>
              </a:lnSpc>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Beautiful sound and fun to ring!</a:t>
            </a:r>
          </a:p>
          <a:p>
            <a:pPr>
              <a:lnSpc>
                <a:spcPct val="110000"/>
              </a:lnSpc>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Even though the initial expense may scare you – the instruments hold their value and last a long time</a:t>
            </a:r>
          </a:p>
        </p:txBody>
      </p:sp>
      <p:cxnSp>
        <p:nvCxnSpPr>
          <p:cNvPr id="12" name="Straight Connector 11">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637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439813"/>
            <a:ext cx="10353761" cy="1326321"/>
          </a:xfrm>
          <a:effectLst>
            <a:outerShdw blurRad="50800" dist="38100" dir="8100000" algn="tr" rotWithShape="0">
              <a:prstClr val="black">
                <a:alpha val="40000"/>
              </a:prstClr>
            </a:outerShdw>
          </a:effectLst>
        </p:spPr>
        <p:txBody>
          <a:bodyPr>
            <a:normAutofit/>
          </a:bodyPr>
          <a:lstStyle/>
          <a:p>
            <a:r>
              <a:rPr lang="en-US" sz="4800" b="1" dirty="0">
                <a:solidFill>
                  <a:schemeClr val="bg2">
                    <a:lumMod val="60000"/>
                    <a:lumOff val="40000"/>
                  </a:schemeClr>
                </a:solidFill>
                <a:latin typeface="Calibri" panose="020F0502020204030204" pitchFamily="34" charset="0"/>
                <a:cs typeface="Calibri" panose="020F0502020204030204" pitchFamily="34" charset="0"/>
              </a:rPr>
              <a:t>Chord Songs</a:t>
            </a:r>
          </a:p>
        </p:txBody>
      </p:sp>
      <p:sp>
        <p:nvSpPr>
          <p:cNvPr id="5" name="TextBox 4"/>
          <p:cNvSpPr txBox="1"/>
          <p:nvPr/>
        </p:nvSpPr>
        <p:spPr>
          <a:xfrm>
            <a:off x="238450" y="2044005"/>
            <a:ext cx="4140510" cy="1384995"/>
          </a:xfrm>
          <a:prstGeom prst="rect">
            <a:avLst/>
          </a:prstGeom>
          <a:noFill/>
          <a:ln>
            <a:noFill/>
          </a:ln>
        </p:spPr>
        <p:txBody>
          <a:bodyPr wrap="square" rtlCol="0">
            <a:spAutoFit/>
          </a:bodyPr>
          <a:lstStyle/>
          <a:p>
            <a:pPr marR="978535"/>
            <a:r>
              <a:rPr lang="en-US" sz="24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1 = All C’s E’s and G’s</a:t>
            </a:r>
          </a:p>
          <a:p>
            <a:pPr marR="978535"/>
            <a:endParaRPr lang="en-US"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a:p>
            <a:pPr marR="978535"/>
            <a:r>
              <a:rPr lang="en-US" sz="24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2 = All G’s B’s D’s &amp; F’s</a:t>
            </a:r>
          </a:p>
          <a:p>
            <a:pPr marR="978535"/>
            <a:endParaRPr lang="en-US"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p:txBody>
      </p:sp>
      <p:sp>
        <p:nvSpPr>
          <p:cNvPr id="8" name="Arrow: Right 7">
            <a:extLst>
              <a:ext uri="{FF2B5EF4-FFF2-40B4-BE49-F238E27FC236}">
                <a16:creationId xmlns:a16="http://schemas.microsoft.com/office/drawing/2014/main" id="{B918C8BD-BE5F-4E48-B839-CC433E3CBFB8}"/>
              </a:ext>
            </a:extLst>
          </p:cNvPr>
          <p:cNvSpPr/>
          <p:nvPr/>
        </p:nvSpPr>
        <p:spPr>
          <a:xfrm>
            <a:off x="2277939" y="4206846"/>
            <a:ext cx="908220" cy="23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420EC45-F548-4A08-A4FB-838CA0DC2A7C}"/>
              </a:ext>
            </a:extLst>
          </p:cNvPr>
          <p:cNvPicPr>
            <a:picLocks noChangeAspect="1"/>
          </p:cNvPicPr>
          <p:nvPr/>
        </p:nvPicPr>
        <p:blipFill>
          <a:blip r:embed="rId2">
            <a:lum bright="70000" contrast="-70000"/>
          </a:blip>
          <a:stretch>
            <a:fillRect/>
          </a:stretch>
        </p:blipFill>
        <p:spPr>
          <a:xfrm>
            <a:off x="2115086" y="1632827"/>
            <a:ext cx="12602541" cy="4785360"/>
          </a:xfrm>
          <a:prstGeom prst="rect">
            <a:avLst/>
          </a:prstGeom>
        </p:spPr>
      </p:pic>
      <p:pic>
        <p:nvPicPr>
          <p:cNvPr id="14" name="Picture 13" descr="Icon&#10;&#10;Description automatically generated">
            <a:extLst>
              <a:ext uri="{FF2B5EF4-FFF2-40B4-BE49-F238E27FC236}">
                <a16:creationId xmlns:a16="http://schemas.microsoft.com/office/drawing/2014/main" id="{264E8480-6851-4775-B844-F77CC222418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78906" y="2325213"/>
            <a:ext cx="563701" cy="580913"/>
          </a:xfrm>
          <a:prstGeom prst="rect">
            <a:avLst/>
          </a:prstGeom>
        </p:spPr>
      </p:pic>
      <p:pic>
        <p:nvPicPr>
          <p:cNvPr id="15" name="Picture 14" descr="Icon&#10;&#10;Description automatically generated">
            <a:extLst>
              <a:ext uri="{FF2B5EF4-FFF2-40B4-BE49-F238E27FC236}">
                <a16:creationId xmlns:a16="http://schemas.microsoft.com/office/drawing/2014/main" id="{4C49E97E-5096-42F0-814B-D377878C2D0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42767" y="4083146"/>
            <a:ext cx="563701" cy="580913"/>
          </a:xfrm>
          <a:prstGeom prst="rect">
            <a:avLst/>
          </a:prstGeom>
        </p:spPr>
      </p:pic>
      <p:pic>
        <p:nvPicPr>
          <p:cNvPr id="16" name="Picture 15" descr="Icon&#10;&#10;Description automatically generated">
            <a:extLst>
              <a:ext uri="{FF2B5EF4-FFF2-40B4-BE49-F238E27FC236}">
                <a16:creationId xmlns:a16="http://schemas.microsoft.com/office/drawing/2014/main" id="{64650D54-8EA5-45A1-9280-3AB10FAC0D7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464688" y="5837274"/>
            <a:ext cx="563701" cy="580913"/>
          </a:xfrm>
          <a:prstGeom prst="rect">
            <a:avLst/>
          </a:prstGeom>
        </p:spPr>
      </p:pic>
      <p:sp>
        <p:nvSpPr>
          <p:cNvPr id="3" name="TextBox 2">
            <a:extLst>
              <a:ext uri="{FF2B5EF4-FFF2-40B4-BE49-F238E27FC236}">
                <a16:creationId xmlns:a16="http://schemas.microsoft.com/office/drawing/2014/main" id="{0B3F07D3-EA68-40C0-9B59-635707C56AC5}"/>
              </a:ext>
            </a:extLst>
          </p:cNvPr>
          <p:cNvSpPr txBox="1"/>
          <p:nvPr/>
        </p:nvSpPr>
        <p:spPr>
          <a:xfrm>
            <a:off x="919119" y="5269584"/>
            <a:ext cx="1358820"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End of Day 1</a:t>
            </a:r>
          </a:p>
        </p:txBody>
      </p:sp>
    </p:spTree>
    <p:extLst>
      <p:ext uri="{BB962C8B-B14F-4D97-AF65-F5344CB8AC3E}">
        <p14:creationId xmlns:p14="http://schemas.microsoft.com/office/powerpoint/2010/main" val="170579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48617" y="-4458173"/>
            <a:ext cx="10874607" cy="10007118"/>
          </a:xfrm>
          <a:prstGeom prst="rect">
            <a:avLst/>
          </a:prstGeom>
        </p:spPr>
      </p:pic>
      <p:sp>
        <p:nvSpPr>
          <p:cNvPr id="5" name="TextBox 4">
            <a:extLst>
              <a:ext uri="{FF2B5EF4-FFF2-40B4-BE49-F238E27FC236}">
                <a16:creationId xmlns:a16="http://schemas.microsoft.com/office/drawing/2014/main" id="{E9F36106-CD5A-4686-82AE-13B05CCFED67}"/>
              </a:ext>
            </a:extLst>
          </p:cNvPr>
          <p:cNvSpPr txBox="1"/>
          <p:nvPr/>
        </p:nvSpPr>
        <p:spPr>
          <a:xfrm>
            <a:off x="468776" y="4303372"/>
            <a:ext cx="3776779" cy="1631216"/>
          </a:xfrm>
          <a:prstGeom prst="rect">
            <a:avLst/>
          </a:prstGeom>
          <a:noFill/>
        </p:spPr>
        <p:txBody>
          <a:bodyPr wrap="square" rtlCol="0">
            <a:spAutoFit/>
          </a:bodyPr>
          <a:lstStyle/>
          <a:p>
            <a:pPr marR="978535" lvl="0"/>
            <a:r>
              <a:rPr lang="en-US" sz="2000" b="1">
                <a:solidFill>
                  <a:srgbClr val="6AAC90">
                    <a:lumMod val="20000"/>
                    <a:lumOff val="80000"/>
                  </a:srgbClr>
                </a:solidFill>
                <a:latin typeface="Calibri" panose="020F0502020204030204" pitchFamily="34" charset="0"/>
                <a:ea typeface="Times New Roman" panose="02020603050405020304" pitchFamily="18" charset="0"/>
                <a:cs typeface="Angsana New" panose="02020603050405020304" pitchFamily="18" charset="-34"/>
              </a:rPr>
              <a:t>1 = All C’s E’s and G’s</a:t>
            </a:r>
          </a:p>
          <a:p>
            <a:pPr marR="978535" lvl="0"/>
            <a:endParaRPr lang="en-US" sz="2000">
              <a:solidFill>
                <a:srgbClr val="6AAC90">
                  <a:lumMod val="20000"/>
                  <a:lumOff val="80000"/>
                </a:srgbClr>
              </a:solidFill>
              <a:latin typeface="Angsana New" panose="02020603050405020304" pitchFamily="18" charset="-34"/>
              <a:ea typeface="Times New Roman" panose="02020603050405020304" pitchFamily="18" charset="0"/>
              <a:cs typeface="Angsana New" panose="02020603050405020304" pitchFamily="18" charset="-34"/>
            </a:endParaRPr>
          </a:p>
          <a:p>
            <a:pPr marR="978535" lvl="0"/>
            <a:r>
              <a:rPr lang="en-US" sz="2000" b="1">
                <a:solidFill>
                  <a:srgbClr val="6AAC90">
                    <a:lumMod val="20000"/>
                    <a:lumOff val="80000"/>
                  </a:srgbClr>
                </a:solidFill>
                <a:latin typeface="Calibri" panose="020F0502020204030204" pitchFamily="34" charset="0"/>
                <a:ea typeface="Times New Roman" panose="02020603050405020304" pitchFamily="18" charset="0"/>
                <a:cs typeface="Angsana New" panose="02020603050405020304" pitchFamily="18" charset="-34"/>
              </a:rPr>
              <a:t>2 = All G’s B’s D’s and F’s</a:t>
            </a:r>
          </a:p>
          <a:p>
            <a:pPr marR="978535" lvl="0"/>
            <a:endParaRPr lang="en-US" sz="2000">
              <a:solidFill>
                <a:srgbClr val="6AAC90">
                  <a:lumMod val="20000"/>
                  <a:lumOff val="80000"/>
                </a:srgbClr>
              </a:solidFill>
              <a:latin typeface="Angsana New" panose="02020603050405020304" pitchFamily="18" charset="-34"/>
              <a:ea typeface="Times New Roman" panose="02020603050405020304" pitchFamily="18" charset="0"/>
              <a:cs typeface="Angsana New" panose="02020603050405020304" pitchFamily="18" charset="-34"/>
            </a:endParaRPr>
          </a:p>
          <a:p>
            <a:pPr marR="978535" lvl="0"/>
            <a:r>
              <a:rPr lang="en-US" sz="2000" b="1">
                <a:solidFill>
                  <a:srgbClr val="6AAC90">
                    <a:lumMod val="20000"/>
                    <a:lumOff val="80000"/>
                  </a:srgbClr>
                </a:solidFill>
                <a:latin typeface="Calibri" panose="020F0502020204030204" pitchFamily="34" charset="0"/>
                <a:ea typeface="Times New Roman" panose="02020603050405020304" pitchFamily="18" charset="0"/>
                <a:cs typeface="Angsana New" panose="02020603050405020304" pitchFamily="18" charset="-34"/>
              </a:rPr>
              <a:t>3 = All F’s A’s and C’s</a:t>
            </a:r>
            <a:endParaRPr lang="en-US" sz="2000" b="1" dirty="0">
              <a:solidFill>
                <a:srgbClr val="6AAC90">
                  <a:lumMod val="20000"/>
                  <a:lumOff val="80000"/>
                </a:srgbClr>
              </a:solidFill>
              <a:latin typeface="Calibri" panose="020F0502020204030204" pitchFamily="34" charset="0"/>
              <a:ea typeface="Times New Roman" panose="02020603050405020304" pitchFamily="18" charset="0"/>
              <a:cs typeface="Angsana New" panose="02020603050405020304" pitchFamily="18" charset="-34"/>
            </a:endParaRPr>
          </a:p>
        </p:txBody>
      </p:sp>
      <p:sp>
        <p:nvSpPr>
          <p:cNvPr id="2" name="TextBox 1">
            <a:extLst>
              <a:ext uri="{FF2B5EF4-FFF2-40B4-BE49-F238E27FC236}">
                <a16:creationId xmlns:a16="http://schemas.microsoft.com/office/drawing/2014/main" id="{078B290B-80DA-4091-8EB2-27A3EBFCBAAA}"/>
              </a:ext>
            </a:extLst>
          </p:cNvPr>
          <p:cNvSpPr txBox="1"/>
          <p:nvPr/>
        </p:nvSpPr>
        <p:spPr>
          <a:xfrm>
            <a:off x="1828800" y="1878904"/>
            <a:ext cx="1402915"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Intro</a:t>
            </a:r>
          </a:p>
        </p:txBody>
      </p:sp>
      <p:sp>
        <p:nvSpPr>
          <p:cNvPr id="3" name="TextBox 2">
            <a:extLst>
              <a:ext uri="{FF2B5EF4-FFF2-40B4-BE49-F238E27FC236}">
                <a16:creationId xmlns:a16="http://schemas.microsoft.com/office/drawing/2014/main" id="{6EF10977-18F5-45C9-888D-BC3839280B53}"/>
              </a:ext>
            </a:extLst>
          </p:cNvPr>
          <p:cNvSpPr txBox="1"/>
          <p:nvPr/>
        </p:nvSpPr>
        <p:spPr>
          <a:xfrm>
            <a:off x="5256757" y="1878904"/>
            <a:ext cx="1515649"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Song</a:t>
            </a:r>
          </a:p>
        </p:txBody>
      </p:sp>
      <p:sp>
        <p:nvSpPr>
          <p:cNvPr id="6" name="Rectangle 5">
            <a:extLst>
              <a:ext uri="{FF2B5EF4-FFF2-40B4-BE49-F238E27FC236}">
                <a16:creationId xmlns:a16="http://schemas.microsoft.com/office/drawing/2014/main" id="{39DCA8A3-1DF2-47F2-B330-EE1B2289D9C4}"/>
              </a:ext>
            </a:extLst>
          </p:cNvPr>
          <p:cNvSpPr/>
          <p:nvPr/>
        </p:nvSpPr>
        <p:spPr>
          <a:xfrm>
            <a:off x="8367386" y="1753644"/>
            <a:ext cx="592901" cy="250520"/>
          </a:xfrm>
          <a:prstGeom prst="rect">
            <a:avLst/>
          </a:prstGeom>
          <a:solidFill>
            <a:srgbClr val="001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8D9B7E-52EC-413B-84B8-2AD62D13292E}"/>
              </a:ext>
            </a:extLst>
          </p:cNvPr>
          <p:cNvSpPr/>
          <p:nvPr/>
        </p:nvSpPr>
        <p:spPr>
          <a:xfrm>
            <a:off x="11185742" y="1816274"/>
            <a:ext cx="288099" cy="187890"/>
          </a:xfrm>
          <a:prstGeom prst="rect">
            <a:avLst/>
          </a:prstGeom>
          <a:solidFill>
            <a:srgbClr val="0B1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EF3B73-B1B5-483A-990F-5F0D5EA804D9}"/>
              </a:ext>
            </a:extLst>
          </p:cNvPr>
          <p:cNvSpPr txBox="1"/>
          <p:nvPr/>
        </p:nvSpPr>
        <p:spPr>
          <a:xfrm>
            <a:off x="1008668" y="537328"/>
            <a:ext cx="1734532" cy="1200329"/>
          </a:xfrm>
          <a:prstGeom prst="rect">
            <a:avLst/>
          </a:prstGeom>
          <a:noFill/>
        </p:spPr>
        <p:txBody>
          <a:bodyPr wrap="square" rtlCol="0">
            <a:spAutoFit/>
          </a:bodyPr>
          <a:lstStyle/>
          <a:p>
            <a:pPr algn="ctr"/>
            <a:r>
              <a:rPr lang="en-US" dirty="0">
                <a:solidFill>
                  <a:schemeClr val="accent1">
                    <a:lumMod val="60000"/>
                    <a:lumOff val="40000"/>
                  </a:schemeClr>
                </a:solidFill>
                <a:latin typeface="Calibri" panose="020F0502020204030204" pitchFamily="34" charset="0"/>
                <a:cs typeface="Calibri" panose="020F0502020204030204" pitchFamily="34" charset="0"/>
              </a:rPr>
              <a:t>Start Day 2 with a review of Day 1 then move on to this slide</a:t>
            </a:r>
          </a:p>
        </p:txBody>
      </p:sp>
    </p:spTree>
    <p:extLst>
      <p:ext uri="{BB962C8B-B14F-4D97-AF65-F5344CB8AC3E}">
        <p14:creationId xmlns:p14="http://schemas.microsoft.com/office/powerpoint/2010/main" val="60513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18" y="291209"/>
            <a:ext cx="9404723" cy="1400530"/>
          </a:xfrm>
          <a:effectLst>
            <a:outerShdw blurRad="50800" dist="38100" dir="8100000" algn="tr" rotWithShape="0">
              <a:prstClr val="black">
                <a:alpha val="40000"/>
              </a:prstClr>
            </a:outerShdw>
          </a:effectLst>
        </p:spPr>
        <p:txBody>
          <a:bodyPr>
            <a:normAutofit/>
          </a:bodyPr>
          <a:lstStyle/>
          <a:p>
            <a:pPr algn="l"/>
            <a:r>
              <a:rPr lang="en-US" sz="4000" b="1" dirty="0">
                <a:solidFill>
                  <a:schemeClr val="bg2">
                    <a:lumMod val="60000"/>
                    <a:lumOff val="40000"/>
                  </a:schemeClr>
                </a:solidFill>
                <a:latin typeface="Calibri" panose="020F0502020204030204" pitchFamily="34" charset="0"/>
                <a:cs typeface="Calibri" panose="020F0502020204030204" pitchFamily="34" charset="0"/>
              </a:rPr>
              <a:t>More Chord Songs</a:t>
            </a:r>
          </a:p>
        </p:txBody>
      </p:sp>
      <p:sp>
        <p:nvSpPr>
          <p:cNvPr id="8" name="Rectangle 7"/>
          <p:cNvSpPr/>
          <p:nvPr/>
        </p:nvSpPr>
        <p:spPr>
          <a:xfrm>
            <a:off x="374259" y="2411807"/>
            <a:ext cx="12352765" cy="8309967"/>
          </a:xfrm>
          <a:prstGeom prst="rect">
            <a:avLst/>
          </a:prstGeom>
        </p:spPr>
        <p:txBody>
          <a:bodyPr wrap="square">
            <a:spAutoFit/>
          </a:bodyPr>
          <a:lstStyle/>
          <a:p>
            <a:pPr marR="978535" algn="ctr"/>
            <a:r>
              <a:rPr lang="en-US" sz="4000" b="1" dirty="0">
                <a:latin typeface="Calibri" panose="020F0502020204030204" pitchFamily="34" charset="0"/>
                <a:ea typeface="Times New Roman" panose="02020603050405020304" pitchFamily="18" charset="0"/>
                <a:cs typeface="Angsana New" panose="02020603050405020304" pitchFamily="18" charset="-34"/>
              </a:rPr>
              <a:t>Jingle Bells</a:t>
            </a:r>
            <a:endParaRPr lang="en-US" sz="3200" dirty="0">
              <a:latin typeface="Angsana New" panose="02020603050405020304" pitchFamily="18" charset="-34"/>
              <a:ea typeface="Times New Roman" panose="02020603050405020304" pitchFamily="18" charset="0"/>
              <a:cs typeface="Angsana New" panose="02020603050405020304" pitchFamily="18" charset="-34"/>
            </a:endParaRPr>
          </a:p>
          <a:p>
            <a:pPr marR="978535" algn="ctr"/>
            <a:r>
              <a:rPr lang="en-US" sz="4000" b="1" dirty="0">
                <a:latin typeface="MusiSync" panose="02000000000000000000" pitchFamily="2" charset="0"/>
                <a:ea typeface="Times New Roman" panose="02020603050405020304" pitchFamily="18" charset="0"/>
                <a:cs typeface="Angsana New" panose="02020603050405020304" pitchFamily="18" charset="-34"/>
              </a:rPr>
              <a:t>q</a:t>
            </a:r>
            <a:r>
              <a:rPr lang="en-US" sz="4000" b="1" dirty="0">
                <a:latin typeface="Calibri" panose="020F0502020204030204" pitchFamily="34" charset="0"/>
                <a:ea typeface="Times New Roman" panose="02020603050405020304" pitchFamily="18" charset="0"/>
                <a:cs typeface="Angsana New" panose="02020603050405020304" pitchFamily="18" charset="-34"/>
              </a:rPr>
              <a:t>1 1 1 1 | 1 1 1 1 | 3 3 1 1 | 4 4 2 2 |</a:t>
            </a:r>
            <a:endParaRPr lang="en-US" sz="3200" dirty="0">
              <a:latin typeface="Angsana New" panose="02020603050405020304" pitchFamily="18" charset="-34"/>
              <a:ea typeface="Times New Roman" panose="02020603050405020304" pitchFamily="18" charset="0"/>
              <a:cs typeface="Angsana New" panose="02020603050405020304" pitchFamily="18" charset="-34"/>
            </a:endParaRPr>
          </a:p>
          <a:p>
            <a:pPr marR="978535" algn="ctr"/>
            <a:endParaRPr lang="en-US" sz="4000" b="1" dirty="0">
              <a:latin typeface="Calibri" panose="020F0502020204030204" pitchFamily="34" charset="0"/>
              <a:ea typeface="Times New Roman" panose="02020603050405020304" pitchFamily="18" charset="0"/>
              <a:cs typeface="Angsana New" panose="02020603050405020304" pitchFamily="18" charset="-34"/>
            </a:endParaRPr>
          </a:p>
          <a:p>
            <a:pPr marR="978535" algn="ctr"/>
            <a:r>
              <a:rPr lang="en-US" sz="4000" b="1" dirty="0">
                <a:latin typeface="Calibri" panose="020F0502020204030204" pitchFamily="34" charset="0"/>
                <a:ea typeface="Times New Roman" panose="02020603050405020304" pitchFamily="18" charset="0"/>
                <a:cs typeface="Angsana New" panose="02020603050405020304" pitchFamily="18" charset="-34"/>
              </a:rPr>
              <a:t>1 1 1 1 | 1 1 1 1 | 3 3 1 1 | 2 2 1 - </a:t>
            </a:r>
            <a:r>
              <a:rPr lang="en-US" sz="4000" b="1" dirty="0">
                <a:latin typeface="MusiSync" panose="02000000000000000000" pitchFamily="2" charset="0"/>
                <a:ea typeface="Times New Roman" panose="02020603050405020304" pitchFamily="18" charset="0"/>
                <a:cs typeface="Angsana New" panose="02020603050405020304" pitchFamily="18" charset="-34"/>
              </a:rPr>
              <a:t>]</a:t>
            </a:r>
            <a:endParaRPr lang="en-US" sz="3200" dirty="0">
              <a:latin typeface="Angsana New" panose="02020603050405020304" pitchFamily="18" charset="-34"/>
              <a:ea typeface="Times New Roman" panose="02020603050405020304" pitchFamily="18" charset="0"/>
              <a:cs typeface="Angsana New" panose="02020603050405020304" pitchFamily="18" charset="-34"/>
            </a:endParaRPr>
          </a:p>
          <a:p>
            <a:pPr marR="978535" algn="ctr"/>
            <a:endParaRPr lang="en-US" sz="4000" dirty="0">
              <a:latin typeface="Calibri" panose="020F0502020204030204" pitchFamily="34" charset="0"/>
              <a:ea typeface="Times New Roman" panose="02020603050405020304" pitchFamily="18" charset="0"/>
              <a:cs typeface="Angsana New" panose="02020603050405020304" pitchFamily="18" charset="-34"/>
            </a:endParaRPr>
          </a:p>
          <a:p>
            <a:pPr marR="978535" algn="ctr"/>
            <a:endParaRPr lang="en-US" sz="4000" dirty="0">
              <a:latin typeface="Calibri" panose="020F0502020204030204" pitchFamily="34" charset="0"/>
              <a:ea typeface="Times New Roman" panose="02020603050405020304" pitchFamily="18" charset="0"/>
              <a:cs typeface="Angsana New" panose="02020603050405020304" pitchFamily="18" charset="-34"/>
            </a:endParaRPr>
          </a:p>
          <a:p>
            <a:pPr marR="978535" algn="ctr"/>
            <a:endParaRPr lang="en-US" sz="4000" dirty="0">
              <a:latin typeface="Calibri" panose="020F0502020204030204" pitchFamily="34" charset="0"/>
              <a:ea typeface="Times New Roman" panose="02020603050405020304" pitchFamily="18" charset="0"/>
              <a:cs typeface="Angsana New" panose="02020603050405020304" pitchFamily="18" charset="-34"/>
            </a:endParaRPr>
          </a:p>
          <a:p>
            <a:pPr marR="978535" algn="ctr"/>
            <a:r>
              <a:rPr lang="en-US" sz="4000" dirty="0">
                <a:latin typeface="Calibri" panose="020F0502020204030204" pitchFamily="34" charset="0"/>
                <a:ea typeface="Times New Roman" panose="02020603050405020304" pitchFamily="18" charset="0"/>
                <a:cs typeface="Angsana New" panose="02020603050405020304" pitchFamily="18" charset="-34"/>
              </a:rPr>
              <a:t> </a:t>
            </a:r>
          </a:p>
          <a:p>
            <a:pPr marR="978535" algn="ctr"/>
            <a:r>
              <a:rPr lang="en-US" sz="4000" b="1" dirty="0">
                <a:latin typeface="Calibri" panose="020F0502020204030204" pitchFamily="34" charset="0"/>
                <a:ea typeface="Times New Roman" panose="02020603050405020304" pitchFamily="18" charset="0"/>
                <a:cs typeface="Angsana New" panose="02020603050405020304" pitchFamily="18" charset="-34"/>
              </a:rPr>
              <a:t>This Old Man</a:t>
            </a:r>
            <a:endParaRPr lang="en-US" sz="3200" dirty="0">
              <a:latin typeface="Angsana New" panose="02020603050405020304" pitchFamily="18" charset="-34"/>
              <a:ea typeface="Times New Roman" panose="02020603050405020304" pitchFamily="18" charset="0"/>
              <a:cs typeface="Angsana New" panose="02020603050405020304" pitchFamily="18" charset="-34"/>
            </a:endParaRPr>
          </a:p>
          <a:p>
            <a:pPr marR="978535" algn="ctr"/>
            <a:r>
              <a:rPr lang="en-US" sz="4000" b="1" dirty="0">
                <a:latin typeface="MusiSync" panose="02000000000000000000" pitchFamily="2" charset="0"/>
                <a:ea typeface="Times New Roman" panose="02020603050405020304" pitchFamily="18" charset="0"/>
                <a:cs typeface="Angsana New" panose="02020603050405020304" pitchFamily="18" charset="-34"/>
              </a:rPr>
              <a:t>h</a:t>
            </a:r>
            <a:r>
              <a:rPr lang="en-US" sz="3600" b="1" dirty="0">
                <a:latin typeface="Calibri" panose="020F0502020204030204" pitchFamily="34" charset="0"/>
                <a:ea typeface="Times New Roman" panose="02020603050405020304" pitchFamily="18" charset="0"/>
                <a:cs typeface="Angsana New" panose="02020603050405020304" pitchFamily="18" charset="-34"/>
              </a:rPr>
              <a:t>1 – 1 - | 1 – 1 - | 3 – 3 - | 2 – 2 - | 1 – 1 - | 1 – 1 – | 2 – 2 - | 1 2 1 - </a:t>
            </a:r>
            <a:r>
              <a:rPr lang="en-US" sz="3600" b="1" dirty="0">
                <a:latin typeface="MusiSync" panose="02000000000000000000" pitchFamily="2" charset="0"/>
                <a:ea typeface="Times New Roman" panose="02020603050405020304" pitchFamily="18" charset="0"/>
                <a:cs typeface="Angsana New" panose="02020603050405020304" pitchFamily="18" charset="-34"/>
              </a:rPr>
              <a:t>]</a:t>
            </a:r>
            <a:endParaRPr lang="en-US" sz="3200" dirty="0">
              <a:latin typeface="Angsana New" panose="02020603050405020304" pitchFamily="18" charset="-34"/>
              <a:ea typeface="Times New Roman" panose="02020603050405020304" pitchFamily="18" charset="0"/>
              <a:cs typeface="Angsana New" panose="02020603050405020304" pitchFamily="18" charset="-34"/>
            </a:endParaRPr>
          </a:p>
          <a:p>
            <a:pPr marR="978535" algn="ctr"/>
            <a:r>
              <a:rPr lang="en-US" sz="3600" dirty="0">
                <a:latin typeface="MusiSync" panose="02000000000000000000" pitchFamily="2" charset="0"/>
                <a:ea typeface="Times New Roman" panose="02020603050405020304" pitchFamily="18" charset="0"/>
                <a:cs typeface="Angsana New" panose="02020603050405020304" pitchFamily="18" charset="-34"/>
              </a:rPr>
              <a:t> </a:t>
            </a:r>
            <a:endParaRPr lang="en-US" sz="3200" dirty="0">
              <a:latin typeface="Angsana New" panose="02020603050405020304" pitchFamily="18" charset="-34"/>
              <a:ea typeface="Times New Roman" panose="02020603050405020304" pitchFamily="18" charset="0"/>
              <a:cs typeface="Angsana New" panose="02020603050405020304" pitchFamily="18" charset="-34"/>
            </a:endParaRPr>
          </a:p>
          <a:p>
            <a:pPr marR="978535" algn="ctr"/>
            <a:endParaRPr lang="en-US" sz="2000" b="1" dirty="0">
              <a:latin typeface="Calibri" panose="020F0502020204030204" pitchFamily="34" charset="0"/>
              <a:ea typeface="Times New Roman" panose="02020603050405020304" pitchFamily="18" charset="0"/>
              <a:cs typeface="Angsana New" panose="02020603050405020304" pitchFamily="18" charset="-34"/>
            </a:endParaRPr>
          </a:p>
          <a:p>
            <a:pPr marR="978535" algn="ctr"/>
            <a:r>
              <a:rPr lang="en-US" dirty="0">
                <a:latin typeface="MusiSync" panose="02000000000000000000" pitchFamily="2" charset="0"/>
                <a:ea typeface="Times New Roman" panose="02020603050405020304" pitchFamily="18" charset="0"/>
                <a:cs typeface="Angsana New" panose="02020603050405020304" pitchFamily="18" charset="-34"/>
              </a:rPr>
              <a:t> </a:t>
            </a:r>
            <a:endParaRPr lang="en-US" sz="1600" dirty="0">
              <a:latin typeface="Angsana New" panose="02020603050405020304" pitchFamily="18" charset="-34"/>
              <a:ea typeface="Times New Roman" panose="02020603050405020304" pitchFamily="18" charset="0"/>
              <a:cs typeface="Angsana New" panose="02020603050405020304" pitchFamily="18" charset="-34"/>
            </a:endParaRPr>
          </a:p>
          <a:p>
            <a:pPr marR="978535" algn="ctr"/>
            <a:r>
              <a:rPr lang="en-US" sz="2400" dirty="0">
                <a:latin typeface="Calibri" panose="020F0502020204030204" pitchFamily="34" charset="0"/>
                <a:ea typeface="Times New Roman" panose="02020603050405020304" pitchFamily="18" charset="0"/>
                <a:cs typeface="Angsana New" panose="02020603050405020304" pitchFamily="18" charset="-34"/>
              </a:rPr>
              <a:t> </a:t>
            </a:r>
            <a:endParaRPr lang="en-US" sz="1600" dirty="0">
              <a:effectLst/>
              <a:latin typeface="Angsana New" panose="02020603050405020304" pitchFamily="18" charset="-34"/>
              <a:ea typeface="Times New Roman" panose="02020603050405020304" pitchFamily="18" charset="0"/>
              <a:cs typeface="Angsana New" panose="02020603050405020304" pitchFamily="18" charset="-34"/>
            </a:endParaRPr>
          </a:p>
        </p:txBody>
      </p:sp>
      <p:sp>
        <p:nvSpPr>
          <p:cNvPr id="9" name="TextBox 8"/>
          <p:cNvSpPr txBox="1"/>
          <p:nvPr/>
        </p:nvSpPr>
        <p:spPr>
          <a:xfrm>
            <a:off x="9158309" y="644106"/>
            <a:ext cx="4152633" cy="2308324"/>
          </a:xfrm>
          <a:prstGeom prst="rect">
            <a:avLst/>
          </a:prstGeom>
          <a:noFill/>
          <a:ln>
            <a:noFill/>
          </a:ln>
        </p:spPr>
        <p:txBody>
          <a:bodyPr wrap="square" rtlCol="0">
            <a:spAutoFit/>
          </a:bodyPr>
          <a:lstStyle/>
          <a:p>
            <a:pPr marR="978535"/>
            <a:r>
              <a:rPr lang="en-US" sz="20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1 = All C’s E’s and G’s</a:t>
            </a:r>
          </a:p>
          <a:p>
            <a:pPr marR="978535"/>
            <a:endParaRPr lang="en-US" sz="1600"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a:p>
            <a:pPr marR="978535"/>
            <a:r>
              <a:rPr lang="en-US" sz="20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2 = All G’s B’s D’s and F’s</a:t>
            </a:r>
          </a:p>
          <a:p>
            <a:pPr marR="978535"/>
            <a:endParaRPr lang="en-US" sz="1600"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a:p>
            <a:pPr marR="978535"/>
            <a:r>
              <a:rPr lang="en-US" sz="20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3 = All F’s A’s and C’s</a:t>
            </a:r>
          </a:p>
          <a:p>
            <a:pPr marR="978535"/>
            <a:endParaRPr lang="en-US" sz="1600"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a:p>
            <a:pPr marR="978535"/>
            <a:r>
              <a:rPr lang="en-US" sz="20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4 = All D’s F#’s A’s and C’s</a:t>
            </a:r>
          </a:p>
          <a:p>
            <a:pPr marR="978535"/>
            <a:endParaRPr lang="en-US" sz="1600"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p:txBody>
      </p:sp>
      <p:pic>
        <p:nvPicPr>
          <p:cNvPr id="6" name="Picture 5" descr="Icon&#10;&#10;Description automatically generated">
            <a:extLst>
              <a:ext uri="{FF2B5EF4-FFF2-40B4-BE49-F238E27FC236}">
                <a16:creationId xmlns:a16="http://schemas.microsoft.com/office/drawing/2014/main" id="{556BD0D7-A539-42FB-8EE1-F7C29229DDF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024243" y="3009641"/>
            <a:ext cx="563701" cy="580913"/>
          </a:xfrm>
          <a:prstGeom prst="rect">
            <a:avLst/>
          </a:prstGeom>
        </p:spPr>
      </p:pic>
      <p:sp>
        <p:nvSpPr>
          <p:cNvPr id="4" name="TextBox 3">
            <a:extLst>
              <a:ext uri="{FF2B5EF4-FFF2-40B4-BE49-F238E27FC236}">
                <a16:creationId xmlns:a16="http://schemas.microsoft.com/office/drawing/2014/main" id="{42B14B3D-322B-415A-88B0-8D2E72B1DBC0}"/>
              </a:ext>
            </a:extLst>
          </p:cNvPr>
          <p:cNvSpPr txBox="1"/>
          <p:nvPr/>
        </p:nvSpPr>
        <p:spPr>
          <a:xfrm>
            <a:off x="2331116" y="2732642"/>
            <a:ext cx="2079320" cy="276999"/>
          </a:xfrm>
          <a:prstGeom prst="rect">
            <a:avLst/>
          </a:prstGeom>
          <a:noFill/>
        </p:spPr>
        <p:txBody>
          <a:bodyPr wrap="square" rtlCol="0">
            <a:spAutoFit/>
          </a:bodyPr>
          <a:lstStyle/>
          <a:p>
            <a:r>
              <a:rPr lang="en-US" sz="1200" dirty="0"/>
              <a:t>Jingle bells, Jingle bells</a:t>
            </a:r>
          </a:p>
        </p:txBody>
      </p:sp>
    </p:spTree>
    <p:extLst>
      <p:ext uri="{BB962C8B-B14F-4D97-AF65-F5344CB8AC3E}">
        <p14:creationId xmlns:p14="http://schemas.microsoft.com/office/powerpoint/2010/main" val="137421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23641-B289-4D1B-BDD1-3D518F698A06}"/>
              </a:ext>
            </a:extLst>
          </p:cNvPr>
          <p:cNvPicPr>
            <a:picLocks noChangeAspect="1"/>
          </p:cNvPicPr>
          <p:nvPr/>
        </p:nvPicPr>
        <p:blipFill>
          <a:blip r:embed="rId2"/>
          <a:stretch>
            <a:fillRect/>
          </a:stretch>
        </p:blipFill>
        <p:spPr>
          <a:xfrm>
            <a:off x="304298" y="4548853"/>
            <a:ext cx="11583404" cy="5523455"/>
          </a:xfrm>
          <a:prstGeom prst="rect">
            <a:avLst/>
          </a:prstGeom>
        </p:spPr>
      </p:pic>
      <p:pic>
        <p:nvPicPr>
          <p:cNvPr id="5" name="Picture 4">
            <a:extLst>
              <a:ext uri="{FF2B5EF4-FFF2-40B4-BE49-F238E27FC236}">
                <a16:creationId xmlns:a16="http://schemas.microsoft.com/office/drawing/2014/main" id="{5118E7C3-3144-4CD8-8A70-FE1A0C76F3FB}"/>
              </a:ext>
            </a:extLst>
          </p:cNvPr>
          <p:cNvPicPr>
            <a:picLocks noChangeAspect="1"/>
          </p:cNvPicPr>
          <p:nvPr/>
        </p:nvPicPr>
        <p:blipFill>
          <a:blip r:embed="rId3"/>
          <a:stretch>
            <a:fillRect/>
          </a:stretch>
        </p:blipFill>
        <p:spPr>
          <a:xfrm>
            <a:off x="1495423" y="743622"/>
            <a:ext cx="3827255" cy="2685378"/>
          </a:xfrm>
          <a:prstGeom prst="rect">
            <a:avLst/>
          </a:prstGeom>
        </p:spPr>
      </p:pic>
    </p:spTree>
    <p:extLst>
      <p:ext uri="{BB962C8B-B14F-4D97-AF65-F5344CB8AC3E}">
        <p14:creationId xmlns:p14="http://schemas.microsoft.com/office/powerpoint/2010/main" val="64602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CAA02A-F712-40A5-90D9-B5748D65732C}"/>
              </a:ext>
            </a:extLst>
          </p:cNvPr>
          <p:cNvPicPr>
            <a:picLocks noChangeAspect="1"/>
          </p:cNvPicPr>
          <p:nvPr/>
        </p:nvPicPr>
        <p:blipFill>
          <a:blip r:embed="rId2"/>
          <a:stretch>
            <a:fillRect/>
          </a:stretch>
        </p:blipFill>
        <p:spPr>
          <a:xfrm>
            <a:off x="302859" y="-1347303"/>
            <a:ext cx="11586281" cy="5526100"/>
          </a:xfrm>
          <a:prstGeom prst="rect">
            <a:avLst/>
          </a:prstGeom>
        </p:spPr>
      </p:pic>
      <p:pic>
        <p:nvPicPr>
          <p:cNvPr id="3" name="Picture 2">
            <a:extLst>
              <a:ext uri="{FF2B5EF4-FFF2-40B4-BE49-F238E27FC236}">
                <a16:creationId xmlns:a16="http://schemas.microsoft.com/office/drawing/2014/main" id="{D3FCF1DF-61D7-42D5-9C38-788E036698D2}"/>
              </a:ext>
            </a:extLst>
          </p:cNvPr>
          <p:cNvPicPr>
            <a:picLocks noChangeAspect="1"/>
          </p:cNvPicPr>
          <p:nvPr/>
        </p:nvPicPr>
        <p:blipFill>
          <a:blip r:embed="rId3"/>
          <a:stretch>
            <a:fillRect/>
          </a:stretch>
        </p:blipFill>
        <p:spPr>
          <a:xfrm>
            <a:off x="1623037" y="4178797"/>
            <a:ext cx="2964129" cy="2077224"/>
          </a:xfrm>
          <a:prstGeom prst="rect">
            <a:avLst/>
          </a:prstGeom>
        </p:spPr>
      </p:pic>
      <p:sp>
        <p:nvSpPr>
          <p:cNvPr id="17" name="TextBox 16">
            <a:extLst>
              <a:ext uri="{FF2B5EF4-FFF2-40B4-BE49-F238E27FC236}">
                <a16:creationId xmlns:a16="http://schemas.microsoft.com/office/drawing/2014/main" id="{0E857E06-6BFC-4093-A496-1025532B4D15}"/>
              </a:ext>
            </a:extLst>
          </p:cNvPr>
          <p:cNvSpPr txBox="1"/>
          <p:nvPr/>
        </p:nvSpPr>
        <p:spPr>
          <a:xfrm>
            <a:off x="1030361" y="1567383"/>
            <a:ext cx="5549031" cy="369332"/>
          </a:xfrm>
          <a:prstGeom prst="rect">
            <a:avLst/>
          </a:prstGeom>
          <a:noFill/>
        </p:spPr>
        <p:txBody>
          <a:bodyPr wrap="square" rtlCol="0">
            <a:spAutoFit/>
          </a:bodyPr>
          <a:lstStyle/>
          <a:p>
            <a:r>
              <a:rPr lang="en-US" dirty="0" err="1">
                <a:latin typeface="Calibri" panose="020F0502020204030204" pitchFamily="34" charset="0"/>
                <a:cs typeface="Calibri" panose="020F0502020204030204" pitchFamily="34" charset="0"/>
              </a:rPr>
              <a:t>Twink</a:t>
            </a:r>
            <a:r>
              <a:rPr lang="en-US" dirty="0">
                <a:latin typeface="Calibri" panose="020F0502020204030204" pitchFamily="34" charset="0"/>
                <a:cs typeface="Calibri" panose="020F0502020204030204" pitchFamily="34" charset="0"/>
              </a:rPr>
              <a:t> le,       </a:t>
            </a:r>
            <a:r>
              <a:rPr lang="en-US" dirty="0" err="1">
                <a:latin typeface="Calibri" panose="020F0502020204030204" pitchFamily="34" charset="0"/>
                <a:cs typeface="Calibri" panose="020F0502020204030204" pitchFamily="34" charset="0"/>
              </a:rPr>
              <a:t>Twink</a:t>
            </a:r>
            <a:r>
              <a:rPr lang="en-US" dirty="0">
                <a:latin typeface="Calibri" panose="020F0502020204030204" pitchFamily="34" charset="0"/>
                <a:cs typeface="Calibri" panose="020F0502020204030204" pitchFamily="34" charset="0"/>
              </a:rPr>
              <a:t>   le            Li t -  </a:t>
            </a:r>
            <a:r>
              <a:rPr lang="en-US" dirty="0" err="1">
                <a:latin typeface="Calibri" panose="020F0502020204030204" pitchFamily="34" charset="0"/>
                <a:cs typeface="Calibri" panose="020F0502020204030204" pitchFamily="34" charset="0"/>
              </a:rPr>
              <a:t>tle</a:t>
            </a:r>
            <a:r>
              <a:rPr lang="en-US" dirty="0">
                <a:latin typeface="Calibri" panose="020F0502020204030204" pitchFamily="34" charset="0"/>
                <a:cs typeface="Calibri" panose="020F0502020204030204" pitchFamily="34" charset="0"/>
              </a:rPr>
              <a:t>           Star</a:t>
            </a:r>
          </a:p>
        </p:txBody>
      </p:sp>
      <p:sp>
        <p:nvSpPr>
          <p:cNvPr id="4" name="TextBox 3">
            <a:extLst>
              <a:ext uri="{FF2B5EF4-FFF2-40B4-BE49-F238E27FC236}">
                <a16:creationId xmlns:a16="http://schemas.microsoft.com/office/drawing/2014/main" id="{8EEE15FC-D14C-434C-BF67-B05C30A4140D}"/>
              </a:ext>
            </a:extLst>
          </p:cNvPr>
          <p:cNvSpPr txBox="1"/>
          <p:nvPr/>
        </p:nvSpPr>
        <p:spPr>
          <a:xfrm>
            <a:off x="6890994" y="5118755"/>
            <a:ext cx="2290713" cy="461665"/>
          </a:xfrm>
          <a:prstGeom prst="rect">
            <a:avLst/>
          </a:prstGeom>
          <a:noFill/>
        </p:spPr>
        <p:txBody>
          <a:bodyPr wrap="square" rtlCol="0">
            <a:spAutoFit/>
          </a:bodyPr>
          <a:lstStyle/>
          <a:p>
            <a:r>
              <a:rPr lang="en-US" sz="2400" dirty="0">
                <a:solidFill>
                  <a:schemeClr val="accent1">
                    <a:lumMod val="60000"/>
                    <a:lumOff val="40000"/>
                  </a:schemeClr>
                </a:solidFill>
                <a:latin typeface="Calibri" panose="020F0502020204030204" pitchFamily="34" charset="0"/>
                <a:cs typeface="Calibri" panose="020F0502020204030204" pitchFamily="34" charset="0"/>
              </a:rPr>
              <a:t>End Day 2</a:t>
            </a:r>
          </a:p>
        </p:txBody>
      </p:sp>
    </p:spTree>
    <p:extLst>
      <p:ext uri="{BB962C8B-B14F-4D97-AF65-F5344CB8AC3E}">
        <p14:creationId xmlns:p14="http://schemas.microsoft.com/office/powerpoint/2010/main" val="110707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64" y="2820183"/>
            <a:ext cx="13487400" cy="3400931"/>
          </a:xfrm>
          <a:prstGeom prst="rect">
            <a:avLst/>
          </a:prstGeom>
        </p:spPr>
        <p:txBody>
          <a:bodyPr wrap="square">
            <a:spAutoFit/>
          </a:bodyPr>
          <a:lstStyle/>
          <a:p>
            <a:pPr marR="978535" algn="ctr"/>
            <a:r>
              <a:rPr lang="en-US" sz="4000" b="1" dirty="0">
                <a:latin typeface="Calibri" panose="020F0502020204030204" pitchFamily="34" charset="0"/>
                <a:ea typeface="Times New Roman" panose="02020603050405020304" pitchFamily="18" charset="0"/>
                <a:cs typeface="Angsana New" panose="02020603050405020304" pitchFamily="18" charset="-34"/>
              </a:rPr>
              <a:t>America the Beautiful</a:t>
            </a:r>
            <a:endParaRPr lang="en-US" sz="3600" dirty="0">
              <a:latin typeface="Angsana New" panose="02020603050405020304" pitchFamily="18" charset="-34"/>
              <a:ea typeface="Times New Roman" panose="02020603050405020304" pitchFamily="18" charset="0"/>
              <a:cs typeface="Angsana New" panose="02020603050405020304" pitchFamily="18" charset="-34"/>
            </a:endParaRPr>
          </a:p>
          <a:p>
            <a:pPr marR="978535" algn="ctr">
              <a:lnSpc>
                <a:spcPct val="150000"/>
              </a:lnSpc>
            </a:pPr>
            <a:r>
              <a:rPr lang="en-US" sz="4000" b="1" dirty="0">
                <a:latin typeface="Calibri" panose="020F0502020204030204" pitchFamily="34" charset="0"/>
                <a:ea typeface="Times New Roman" panose="02020603050405020304" pitchFamily="18" charset="0"/>
                <a:cs typeface="Angsana New" panose="02020603050405020304" pitchFamily="18" charset="-34"/>
              </a:rPr>
              <a:t>1 – 1 - | 5 – 5 - | 2 – 2 - | 1 – 1 - | 1 – 1 - | 5 – 5 - |</a:t>
            </a:r>
            <a:endParaRPr lang="en-US" sz="3600" dirty="0">
              <a:latin typeface="Angsana New" panose="02020603050405020304" pitchFamily="18" charset="-34"/>
              <a:ea typeface="Times New Roman" panose="02020603050405020304" pitchFamily="18" charset="0"/>
              <a:cs typeface="Angsana New" panose="02020603050405020304" pitchFamily="18" charset="-34"/>
            </a:endParaRPr>
          </a:p>
          <a:p>
            <a:pPr marR="978535" algn="ctr">
              <a:lnSpc>
                <a:spcPct val="150000"/>
              </a:lnSpc>
            </a:pPr>
            <a:r>
              <a:rPr lang="en-US" sz="4000" b="1" dirty="0">
                <a:latin typeface="Calibri" panose="020F0502020204030204" pitchFamily="34" charset="0"/>
                <a:ea typeface="Times New Roman" panose="02020603050405020304" pitchFamily="18" charset="0"/>
                <a:cs typeface="Angsana New" panose="02020603050405020304" pitchFamily="18" charset="-34"/>
              </a:rPr>
              <a:t>5 – 4 - | 2 – 2 - | 1 – 1 - | 2 – 2 - | 2 – 2 - | 1 – 1 - |</a:t>
            </a:r>
            <a:endParaRPr lang="en-US" sz="3600" dirty="0">
              <a:latin typeface="Angsana New" panose="02020603050405020304" pitchFamily="18" charset="-34"/>
              <a:ea typeface="Times New Roman" panose="02020603050405020304" pitchFamily="18" charset="0"/>
              <a:cs typeface="Angsana New" panose="02020603050405020304" pitchFamily="18" charset="-34"/>
            </a:endParaRPr>
          </a:p>
          <a:p>
            <a:pPr marR="978535" algn="ctr">
              <a:lnSpc>
                <a:spcPct val="150000"/>
              </a:lnSpc>
            </a:pPr>
            <a:r>
              <a:rPr lang="en-US" sz="4000" b="1" dirty="0">
                <a:latin typeface="Calibri" panose="020F0502020204030204" pitchFamily="34" charset="0"/>
                <a:ea typeface="Times New Roman" panose="02020603050405020304" pitchFamily="18" charset="0"/>
                <a:cs typeface="Angsana New" panose="02020603050405020304" pitchFamily="18" charset="-34"/>
              </a:rPr>
              <a:t>3 – 3 - | 1 – 1 - | 3 – 2 - | 1 - - - </a:t>
            </a:r>
            <a:r>
              <a:rPr lang="en-US" sz="4000" b="1" dirty="0">
                <a:latin typeface="MusiSync" panose="02000000000000000000" pitchFamily="2" charset="0"/>
                <a:ea typeface="Times New Roman" panose="02020603050405020304" pitchFamily="18" charset="0"/>
                <a:cs typeface="Angsana New" panose="02020603050405020304" pitchFamily="18" charset="-34"/>
              </a:rPr>
              <a:t>]</a:t>
            </a:r>
            <a:endParaRPr lang="en-US" sz="3600" dirty="0">
              <a:latin typeface="Angsana New" panose="02020603050405020304" pitchFamily="18" charset="-34"/>
              <a:ea typeface="Times New Roman" panose="02020603050405020304" pitchFamily="18" charset="0"/>
              <a:cs typeface="Angsana New" panose="02020603050405020304" pitchFamily="18" charset="-34"/>
            </a:endParaRPr>
          </a:p>
        </p:txBody>
      </p:sp>
      <p:sp>
        <p:nvSpPr>
          <p:cNvPr id="5" name="Rectangle 4"/>
          <p:cNvSpPr/>
          <p:nvPr/>
        </p:nvSpPr>
        <p:spPr>
          <a:xfrm>
            <a:off x="394951" y="324881"/>
            <a:ext cx="3805573" cy="2616101"/>
          </a:xfrm>
          <a:prstGeom prst="rect">
            <a:avLst/>
          </a:prstGeom>
          <a:ln>
            <a:noFill/>
          </a:ln>
        </p:spPr>
        <p:txBody>
          <a:bodyPr wrap="square">
            <a:spAutoFit/>
          </a:bodyPr>
          <a:lstStyle/>
          <a:p>
            <a:pPr marR="978535"/>
            <a:r>
              <a:rPr lang="en-US" sz="20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1 = All C’s E’s and G’s</a:t>
            </a:r>
          </a:p>
          <a:p>
            <a:pPr marR="978535"/>
            <a:endParaRPr lang="en-US" sz="1600"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a:p>
            <a:pPr marR="978535"/>
            <a:r>
              <a:rPr lang="en-US" sz="20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2 = All G’s B’s D’s and F’s</a:t>
            </a:r>
          </a:p>
          <a:p>
            <a:pPr marR="978535"/>
            <a:endParaRPr lang="en-US" sz="1600"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a:p>
            <a:pPr marR="978535"/>
            <a:r>
              <a:rPr lang="en-US" sz="20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3 = All F’s A’s and C’s</a:t>
            </a:r>
          </a:p>
          <a:p>
            <a:pPr marR="978535"/>
            <a:endParaRPr lang="en-US" sz="1600"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a:p>
            <a:pPr marR="978535"/>
            <a:r>
              <a:rPr lang="en-US" sz="20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4 = All D’s F#’s A’s and C’s</a:t>
            </a:r>
          </a:p>
          <a:p>
            <a:pPr marR="978535"/>
            <a:endParaRPr lang="en-US" sz="1600"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a:p>
            <a:pPr marR="978535"/>
            <a:r>
              <a:rPr lang="en-US" sz="2000" b="1" dirty="0">
                <a:solidFill>
                  <a:schemeClr val="accent4">
                    <a:lumMod val="20000"/>
                    <a:lumOff val="80000"/>
                  </a:schemeClr>
                </a:solidFill>
                <a:latin typeface="Calibri" panose="020F0502020204030204" pitchFamily="34" charset="0"/>
                <a:ea typeface="Times New Roman" panose="02020603050405020304" pitchFamily="18" charset="0"/>
                <a:cs typeface="Angsana New" panose="02020603050405020304" pitchFamily="18" charset="-34"/>
              </a:rPr>
              <a:t>5 = All G’s B’s and D’s </a:t>
            </a:r>
            <a:endParaRPr lang="en-US" sz="1600" dirty="0">
              <a:solidFill>
                <a:schemeClr val="accent4">
                  <a:lumMod val="20000"/>
                  <a:lumOff val="80000"/>
                </a:schemeClr>
              </a:solidFill>
              <a:latin typeface="Angsana New" panose="02020603050405020304" pitchFamily="18" charset="-34"/>
              <a:ea typeface="Times New Roman" panose="02020603050405020304" pitchFamily="18" charset="0"/>
              <a:cs typeface="Angsana New" panose="02020603050405020304" pitchFamily="18" charset="-34"/>
            </a:endParaRPr>
          </a:p>
        </p:txBody>
      </p:sp>
      <p:pic>
        <p:nvPicPr>
          <p:cNvPr id="19" name="Picture 18" descr="A picture containing shape&#10;&#10;Description automatically generated">
            <a:extLst>
              <a:ext uri="{FF2B5EF4-FFF2-40B4-BE49-F238E27FC236}">
                <a16:creationId xmlns:a16="http://schemas.microsoft.com/office/drawing/2014/main" id="{52163D28-CD43-4186-BADA-2FBBEB71B5F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0464" y="3732756"/>
            <a:ext cx="1045134" cy="551145"/>
          </a:xfrm>
          <a:prstGeom prst="rect">
            <a:avLst/>
          </a:prstGeom>
        </p:spPr>
      </p:pic>
      <p:sp>
        <p:nvSpPr>
          <p:cNvPr id="21" name="TextBox 20">
            <a:extLst>
              <a:ext uri="{FF2B5EF4-FFF2-40B4-BE49-F238E27FC236}">
                <a16:creationId xmlns:a16="http://schemas.microsoft.com/office/drawing/2014/main" id="{F9F939DD-7BDE-4DEF-B7BD-AE257E10F958}"/>
              </a:ext>
            </a:extLst>
          </p:cNvPr>
          <p:cNvSpPr txBox="1"/>
          <p:nvPr/>
        </p:nvSpPr>
        <p:spPr>
          <a:xfrm>
            <a:off x="2029216" y="3269293"/>
            <a:ext cx="328182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Oh        Beautiful  for … </a:t>
            </a:r>
          </a:p>
        </p:txBody>
      </p:sp>
      <p:sp>
        <p:nvSpPr>
          <p:cNvPr id="2" name="TextBox 1">
            <a:extLst>
              <a:ext uri="{FF2B5EF4-FFF2-40B4-BE49-F238E27FC236}">
                <a16:creationId xmlns:a16="http://schemas.microsoft.com/office/drawing/2014/main" id="{ED6C92AA-5BE0-4D41-BBA0-2D6A7D2A6FC7}"/>
              </a:ext>
            </a:extLst>
          </p:cNvPr>
          <p:cNvSpPr txBox="1"/>
          <p:nvPr/>
        </p:nvSpPr>
        <p:spPr>
          <a:xfrm>
            <a:off x="6372520" y="1102936"/>
            <a:ext cx="3082565" cy="1200329"/>
          </a:xfrm>
          <a:prstGeom prst="rect">
            <a:avLst/>
          </a:prstGeom>
          <a:noFill/>
        </p:spPr>
        <p:txBody>
          <a:bodyPr wrap="square" rtlCol="0">
            <a:spAutoFit/>
          </a:bodyPr>
          <a:lstStyle/>
          <a:p>
            <a:r>
              <a:rPr lang="en-US" sz="2400" dirty="0">
                <a:solidFill>
                  <a:schemeClr val="accent1">
                    <a:lumMod val="60000"/>
                    <a:lumOff val="40000"/>
                  </a:schemeClr>
                </a:solidFill>
                <a:latin typeface="Calibri" panose="020F0502020204030204" pitchFamily="34" charset="0"/>
                <a:cs typeface="Calibri" panose="020F0502020204030204" pitchFamily="34" charset="0"/>
              </a:rPr>
              <a:t>Start Day 3 with earlier songs and review then move on.</a:t>
            </a:r>
          </a:p>
        </p:txBody>
      </p:sp>
    </p:spTree>
    <p:extLst>
      <p:ext uri="{BB962C8B-B14F-4D97-AF65-F5344CB8AC3E}">
        <p14:creationId xmlns:p14="http://schemas.microsoft.com/office/powerpoint/2010/main" val="421613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B296-62DF-4716-9779-C6445864D9F3}"/>
              </a:ext>
            </a:extLst>
          </p:cNvPr>
          <p:cNvSpPr>
            <a:spLocks noGrp="1"/>
          </p:cNvSpPr>
          <p:nvPr>
            <p:ph type="title"/>
          </p:nvPr>
        </p:nvSpPr>
        <p:spPr>
          <a:xfrm>
            <a:off x="7872575" y="628651"/>
            <a:ext cx="3643150" cy="5584259"/>
          </a:xfrm>
        </p:spPr>
        <p:txBody>
          <a:bodyPr>
            <a:normAutofit/>
          </a:bodyPr>
          <a:lstStyle/>
          <a:p>
            <a:r>
              <a:rPr lang="en-US" sz="4000">
                <a:latin typeface="Calibri" panose="020F0502020204030204" pitchFamily="34" charset="0"/>
                <a:cs typeface="Calibri" panose="020F0502020204030204" pitchFamily="34" charset="0"/>
              </a:rPr>
              <a:t>Move to reading notes on staff</a:t>
            </a:r>
          </a:p>
        </p:txBody>
      </p:sp>
      <p:sp>
        <p:nvSpPr>
          <p:cNvPr id="16" name="Rectangle 15">
            <a:extLst>
              <a:ext uri="{FF2B5EF4-FFF2-40B4-BE49-F238E27FC236}">
                <a16:creationId xmlns:a16="http://schemas.microsoft.com/office/drawing/2014/main" id="{CB47E54D-C502-461E-8397-6E20A7160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6696075" cy="5391150"/>
          </a:xfrm>
          <a:prstGeom prst="rect">
            <a:avLst/>
          </a:prstGeom>
          <a:solidFill>
            <a:schemeClr val="bg2">
              <a:lumMod val="75000"/>
            </a:schemeClr>
          </a:solidFill>
          <a:ln w="190500" cap="sq">
            <a:solidFill>
              <a:schemeClr val="bg2">
                <a:lumMod val="75000"/>
              </a:schemeClr>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816EEA-C74C-4297-9F06-02600C12A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654" y="799817"/>
            <a:ext cx="6565717"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id="{C6F69A3A-5A68-4930-9470-622A46B9311A}"/>
              </a:ext>
            </a:extLst>
          </p:cNvPr>
          <p:cNvGraphicFramePr>
            <a:graphicFrameLocks noGrp="1"/>
          </p:cNvGraphicFramePr>
          <p:nvPr>
            <p:ph idx="1"/>
            <p:extLst>
              <p:ext uri="{D42A27DB-BD31-4B8C-83A1-F6EECF244321}">
                <p14:modId xmlns:p14="http://schemas.microsoft.com/office/powerpoint/2010/main" val="4071943986"/>
              </p:ext>
            </p:extLst>
          </p:nvPr>
        </p:nvGraphicFramePr>
        <p:xfrm>
          <a:off x="1082675" y="1095375"/>
          <a:ext cx="6003925" cy="4695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32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prstClr val="black">
                <a:alpha val="40000"/>
              </a:prstClr>
            </a:outerShdw>
          </a:effectLst>
        </p:spPr>
        <p:txBody>
          <a:bodyPr>
            <a:normAutofit/>
          </a:bodyPr>
          <a:lstStyle/>
          <a:p>
            <a:pPr algn="ctr"/>
            <a:r>
              <a:rPr lang="en-US" sz="4000" b="1" dirty="0">
                <a:solidFill>
                  <a:schemeClr val="bg2">
                    <a:lumMod val="20000"/>
                    <a:lumOff val="80000"/>
                  </a:schemeClr>
                </a:solidFill>
                <a:latin typeface="Calibri" panose="020F0502020204030204" pitchFamily="34" charset="0"/>
                <a:cs typeface="Calibri" panose="020F0502020204030204" pitchFamily="34" charset="0"/>
              </a:rPr>
              <a:t>Find the note name and octave on your </a:t>
            </a:r>
            <a:br>
              <a:rPr lang="en-US" sz="4000" b="1" dirty="0">
                <a:solidFill>
                  <a:schemeClr val="bg2">
                    <a:lumMod val="20000"/>
                    <a:lumOff val="80000"/>
                  </a:schemeClr>
                </a:solidFill>
                <a:latin typeface="Calibri" panose="020F0502020204030204" pitchFamily="34" charset="0"/>
                <a:cs typeface="Calibri" panose="020F0502020204030204" pitchFamily="34" charset="0"/>
              </a:rPr>
            </a:br>
            <a:r>
              <a:rPr lang="en-US" sz="4000" b="1" dirty="0">
                <a:solidFill>
                  <a:schemeClr val="bg2">
                    <a:lumMod val="20000"/>
                    <a:lumOff val="80000"/>
                  </a:schemeClr>
                </a:solidFill>
                <a:latin typeface="Calibri" panose="020F0502020204030204" pitchFamily="34" charset="0"/>
                <a:cs typeface="Calibri" panose="020F0502020204030204" pitchFamily="34" charset="0"/>
              </a:rPr>
              <a:t>bells or chimes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0990" y="1828714"/>
            <a:ext cx="3086100" cy="4640752"/>
          </a:xfrm>
          <a:prstGeom prst="rect">
            <a:avLst/>
          </a:prstGeom>
        </p:spPr>
      </p:pic>
      <p:sp>
        <p:nvSpPr>
          <p:cNvPr id="5" name="TextBox 4"/>
          <p:cNvSpPr txBox="1"/>
          <p:nvPr/>
        </p:nvSpPr>
        <p:spPr>
          <a:xfrm>
            <a:off x="5344998" y="3189915"/>
            <a:ext cx="2394407" cy="1015663"/>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000" b="1" dirty="0">
                <a:latin typeface="Calibri" panose="020F0502020204030204" pitchFamily="34" charset="0"/>
                <a:cs typeface="Calibri" panose="020F0502020204030204" pitchFamily="34" charset="0"/>
              </a:rPr>
              <a:t>Note Name</a:t>
            </a:r>
          </a:p>
          <a:p>
            <a:pPr algn="ctr"/>
            <a:endParaRPr lang="en-US" sz="2000" b="1"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rPr>
              <a:t>Octave designation</a:t>
            </a:r>
          </a:p>
        </p:txBody>
      </p:sp>
      <p:cxnSp>
        <p:nvCxnSpPr>
          <p:cNvPr id="7" name="Straight Arrow Connector 6"/>
          <p:cNvCxnSpPr/>
          <p:nvPr/>
        </p:nvCxnSpPr>
        <p:spPr>
          <a:xfrm>
            <a:off x="7178040" y="3509010"/>
            <a:ext cx="1325880" cy="77450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438" y="1987677"/>
            <a:ext cx="3657600" cy="4608576"/>
          </a:xfrm>
          <a:prstGeom prst="rect">
            <a:avLst/>
          </a:prstGeom>
        </p:spPr>
      </p:pic>
      <p:cxnSp>
        <p:nvCxnSpPr>
          <p:cNvPr id="11" name="Straight Arrow Connector 10"/>
          <p:cNvCxnSpPr>
            <a:cxnSpLocks/>
          </p:cNvCxnSpPr>
          <p:nvPr/>
        </p:nvCxnSpPr>
        <p:spPr>
          <a:xfrm flipH="1">
            <a:off x="2243579" y="3509010"/>
            <a:ext cx="3499999" cy="15343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0F79DB7E-F794-4603-A247-F5E66029E9AA}"/>
              </a:ext>
            </a:extLst>
          </p:cNvPr>
          <p:cNvCxnSpPr/>
          <p:nvPr/>
        </p:nvCxnSpPr>
        <p:spPr>
          <a:xfrm>
            <a:off x="7660524" y="3964424"/>
            <a:ext cx="1342074" cy="71127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F2880BF5-E76A-4A07-AAAA-F940A5E31863}"/>
              </a:ext>
            </a:extLst>
          </p:cNvPr>
          <p:cNvCxnSpPr/>
          <p:nvPr/>
        </p:nvCxnSpPr>
        <p:spPr>
          <a:xfrm flipH="1">
            <a:off x="2168165" y="3964424"/>
            <a:ext cx="3271101" cy="12391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4562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229409" cy="835169"/>
          </a:xfrm>
          <a:effectLst>
            <a:outerShdw blurRad="50800" dist="38100" dir="8100000" algn="tr" rotWithShape="0">
              <a:prstClr val="black">
                <a:alpha val="40000"/>
              </a:prstClr>
            </a:outerShdw>
          </a:effectLst>
        </p:spPr>
        <p:txBody>
          <a:bodyPr>
            <a:normAutofit/>
          </a:bodyPr>
          <a:lstStyle/>
          <a:p>
            <a:r>
              <a:rPr lang="en-US" sz="3600" b="1" dirty="0">
                <a:solidFill>
                  <a:schemeClr val="bg2">
                    <a:lumMod val="60000"/>
                    <a:lumOff val="40000"/>
                  </a:schemeClr>
                </a:solidFill>
                <a:latin typeface="Calibri" panose="020F0502020204030204" pitchFamily="34" charset="0"/>
                <a:cs typeface="Calibri" panose="020F0502020204030204" pitchFamily="34" charset="0"/>
              </a:rPr>
              <a:t>Your bell/chime on the Grand Staff</a:t>
            </a:r>
          </a:p>
        </p:txBody>
      </p:sp>
      <p:graphicFrame>
        <p:nvGraphicFramePr>
          <p:cNvPr id="4" name="Object 3"/>
          <p:cNvGraphicFramePr>
            <a:graphicFrameLocks noChangeAspect="1"/>
          </p:cNvGraphicFramePr>
          <p:nvPr>
            <p:extLst>
              <p:ext uri="{D42A27DB-BD31-4B8C-83A1-F6EECF244321}">
                <p14:modId xmlns:p14="http://schemas.microsoft.com/office/powerpoint/2010/main" val="4216171715"/>
              </p:ext>
            </p:extLst>
          </p:nvPr>
        </p:nvGraphicFramePr>
        <p:xfrm>
          <a:off x="-902561" y="2322073"/>
          <a:ext cx="13094561" cy="13791589"/>
        </p:xfrm>
        <a:graphic>
          <a:graphicData uri="http://schemas.openxmlformats.org/presentationml/2006/ole">
            <mc:AlternateContent xmlns:mc="http://schemas.openxmlformats.org/markup-compatibility/2006">
              <mc:Choice xmlns:v="urn:schemas-microsoft-com:vml" Requires="v">
                <p:oleObj spid="_x0000_s1039" name="Acrobat Document" r:id="rId3" imgW="5829298" imgH="7543706" progId="AcroExch.Document.DC">
                  <p:embed/>
                </p:oleObj>
              </mc:Choice>
              <mc:Fallback>
                <p:oleObj name="Acrobat Document" r:id="rId3" imgW="5829298" imgH="7543706" progId="AcroExch.Document.DC">
                  <p:embed/>
                  <p:pic>
                    <p:nvPicPr>
                      <p:cNvPr id="0" name=""/>
                      <p:cNvPicPr/>
                      <p:nvPr/>
                    </p:nvPicPr>
                    <p:blipFill>
                      <a:blip r:embed="rId4"/>
                      <a:stretch>
                        <a:fillRect/>
                      </a:stretch>
                    </p:blipFill>
                    <p:spPr>
                      <a:xfrm>
                        <a:off x="-902561" y="2322073"/>
                        <a:ext cx="13094561" cy="13791589"/>
                      </a:xfrm>
                      <a:prstGeom prst="rect">
                        <a:avLst/>
                      </a:prstGeom>
                    </p:spPr>
                  </p:pic>
                </p:oleObj>
              </mc:Fallback>
            </mc:AlternateContent>
          </a:graphicData>
        </a:graphic>
      </p:graphicFrame>
      <p:sp>
        <p:nvSpPr>
          <p:cNvPr id="5" name="TextBox 4"/>
          <p:cNvSpPr txBox="1"/>
          <p:nvPr/>
        </p:nvSpPr>
        <p:spPr>
          <a:xfrm>
            <a:off x="646111" y="1287887"/>
            <a:ext cx="11312286"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Look at your bell/chime and find the Letter name and the Octave number</a:t>
            </a:r>
          </a:p>
          <a:p>
            <a:r>
              <a:rPr lang="en-US" sz="2400" dirty="0">
                <a:latin typeface="Calibri" panose="020F0502020204030204" pitchFamily="34" charset="0"/>
                <a:cs typeface="Calibri" panose="020F0502020204030204" pitchFamily="34" charset="0"/>
              </a:rPr>
              <a:t>Find your letter and number on the Grand Staff below</a:t>
            </a:r>
          </a:p>
        </p:txBody>
      </p:sp>
    </p:spTree>
    <p:extLst>
      <p:ext uri="{BB962C8B-B14F-4D97-AF65-F5344CB8AC3E}">
        <p14:creationId xmlns:p14="http://schemas.microsoft.com/office/powerpoint/2010/main" val="175941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078" y="290253"/>
            <a:ext cx="9404723" cy="966507"/>
          </a:xfrm>
          <a:effectLst>
            <a:outerShdw blurRad="50800" dist="38100" dir="8100000" algn="tr" rotWithShape="0">
              <a:prstClr val="black">
                <a:alpha val="40000"/>
              </a:prstClr>
            </a:outerShdw>
          </a:effectLst>
        </p:spPr>
        <p:txBody>
          <a:bodyPr>
            <a:normAutofit/>
          </a:bodyPr>
          <a:lstStyle/>
          <a:p>
            <a:r>
              <a:rPr lang="en-US" sz="3600" b="1" dirty="0">
                <a:solidFill>
                  <a:schemeClr val="bg2">
                    <a:lumMod val="60000"/>
                    <a:lumOff val="40000"/>
                  </a:schemeClr>
                </a:solidFill>
                <a:latin typeface="Calibri" panose="020F0502020204030204" pitchFamily="34" charset="0"/>
                <a:cs typeface="Calibri" panose="020F0502020204030204" pitchFamily="34" charset="0"/>
              </a:rPr>
              <a:t>Chord Songs on the Grand Staff</a:t>
            </a:r>
          </a:p>
        </p:txBody>
      </p:sp>
      <p:pic>
        <p:nvPicPr>
          <p:cNvPr id="4" name="Picture 3"/>
          <p:cNvPicPr>
            <a:picLocks noChangeAspect="1"/>
          </p:cNvPicPr>
          <p:nvPr/>
        </p:nvPicPr>
        <p:blipFill rotWithShape="1">
          <a:blip r:embed="rId2"/>
          <a:srcRect b="47332"/>
          <a:stretch/>
        </p:blipFill>
        <p:spPr>
          <a:xfrm>
            <a:off x="1870840" y="1256533"/>
            <a:ext cx="8637523" cy="5442648"/>
          </a:xfrm>
          <a:prstGeom prst="rect">
            <a:avLst/>
          </a:prstGeom>
        </p:spPr>
      </p:pic>
      <p:sp>
        <p:nvSpPr>
          <p:cNvPr id="3" name="TextBox 2">
            <a:extLst>
              <a:ext uri="{FF2B5EF4-FFF2-40B4-BE49-F238E27FC236}">
                <a16:creationId xmlns:a16="http://schemas.microsoft.com/office/drawing/2014/main" id="{62485FCB-FA5B-4549-9167-DD58128FA7F2}"/>
              </a:ext>
            </a:extLst>
          </p:cNvPr>
          <p:cNvSpPr txBox="1"/>
          <p:nvPr/>
        </p:nvSpPr>
        <p:spPr>
          <a:xfrm rot="20461199">
            <a:off x="636639" y="1142285"/>
            <a:ext cx="2468400" cy="1200329"/>
          </a:xfrm>
          <a:prstGeom prst="rect">
            <a:avLst/>
          </a:prstGeom>
          <a:noFill/>
        </p:spPr>
        <p:txBody>
          <a:bodyPr wrap="square" rtlCol="0">
            <a:spAutoFit/>
          </a:bodyPr>
          <a:lstStyle/>
          <a:p>
            <a:r>
              <a:rPr lang="en-US" sz="2400" dirty="0">
                <a:solidFill>
                  <a:schemeClr val="bg2">
                    <a:lumMod val="60000"/>
                    <a:lumOff val="40000"/>
                  </a:schemeClr>
                </a:solidFill>
              </a:rPr>
              <a:t>The same song we played with the 5 chords!</a:t>
            </a:r>
          </a:p>
        </p:txBody>
      </p:sp>
    </p:spTree>
    <p:extLst>
      <p:ext uri="{BB962C8B-B14F-4D97-AF65-F5344CB8AC3E}">
        <p14:creationId xmlns:p14="http://schemas.microsoft.com/office/powerpoint/2010/main" val="244225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8900-90AE-4BA1-B696-07F90EF44E7A}"/>
              </a:ext>
            </a:extLst>
          </p:cNvPr>
          <p:cNvSpPr>
            <a:spLocks noGrp="1"/>
          </p:cNvSpPr>
          <p:nvPr>
            <p:ph type="title"/>
          </p:nvPr>
        </p:nvSpPr>
        <p:spPr>
          <a:xfrm>
            <a:off x="752475" y="609600"/>
            <a:ext cx="3643150" cy="5603310"/>
          </a:xfrm>
        </p:spPr>
        <p:txBody>
          <a:bodyPr>
            <a:normAutofit/>
          </a:bodyPr>
          <a:lstStyle/>
          <a:p>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is an Introductory Lesson for teachers</a:t>
            </a:r>
            <a:b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n-US"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5" name="Content Placeholder 2">
            <a:extLst>
              <a:ext uri="{FF2B5EF4-FFF2-40B4-BE49-F238E27FC236}">
                <a16:creationId xmlns:a16="http://schemas.microsoft.com/office/drawing/2014/main" id="{BD652153-9F97-40A2-B8B6-9043392C83FB}"/>
              </a:ext>
            </a:extLst>
          </p:cNvPr>
          <p:cNvGraphicFramePr>
            <a:graphicFrameLocks noGrp="1"/>
          </p:cNvGraphicFramePr>
          <p:nvPr>
            <p:ph idx="1"/>
            <p:extLst>
              <p:ext uri="{D42A27DB-BD31-4B8C-83A1-F6EECF244321}">
                <p14:modId xmlns:p14="http://schemas.microsoft.com/office/powerpoint/2010/main" val="3554490107"/>
              </p:ext>
            </p:extLst>
          </p:nvPr>
        </p:nvGraphicFramePr>
        <p:xfrm>
          <a:off x="5127625" y="1114425"/>
          <a:ext cx="5924550"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9934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14718-6E76-4376-BA8C-D76ACA108EF6}"/>
              </a:ext>
            </a:extLst>
          </p:cNvPr>
          <p:cNvPicPr>
            <a:picLocks noChangeAspect="1"/>
          </p:cNvPicPr>
          <p:nvPr/>
        </p:nvPicPr>
        <p:blipFill rotWithShape="1">
          <a:blip r:embed="rId2"/>
          <a:srcRect t="52708" r="-146"/>
          <a:stretch/>
        </p:blipFill>
        <p:spPr>
          <a:xfrm>
            <a:off x="1870842" y="1378096"/>
            <a:ext cx="8847396" cy="4998977"/>
          </a:xfrm>
          <a:prstGeom prst="rect">
            <a:avLst/>
          </a:prstGeom>
        </p:spPr>
      </p:pic>
      <p:sp>
        <p:nvSpPr>
          <p:cNvPr id="3" name="TextBox 2">
            <a:extLst>
              <a:ext uri="{FF2B5EF4-FFF2-40B4-BE49-F238E27FC236}">
                <a16:creationId xmlns:a16="http://schemas.microsoft.com/office/drawing/2014/main" id="{4FE8667B-E01B-48F5-A941-C382858CE01F}"/>
              </a:ext>
            </a:extLst>
          </p:cNvPr>
          <p:cNvSpPr txBox="1"/>
          <p:nvPr/>
        </p:nvSpPr>
        <p:spPr>
          <a:xfrm>
            <a:off x="1333500" y="320894"/>
            <a:ext cx="6886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America the Beautiful continued</a:t>
            </a:r>
          </a:p>
        </p:txBody>
      </p:sp>
      <p:sp>
        <p:nvSpPr>
          <p:cNvPr id="4" name="TextBox 3">
            <a:extLst>
              <a:ext uri="{FF2B5EF4-FFF2-40B4-BE49-F238E27FC236}">
                <a16:creationId xmlns:a16="http://schemas.microsoft.com/office/drawing/2014/main" id="{5B10CF0C-5CD8-4780-96D4-2F7E61EAE48B}"/>
              </a:ext>
            </a:extLst>
          </p:cNvPr>
          <p:cNvSpPr txBox="1"/>
          <p:nvPr/>
        </p:nvSpPr>
        <p:spPr>
          <a:xfrm>
            <a:off x="622169" y="5241303"/>
            <a:ext cx="923827"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End Day 3</a:t>
            </a:r>
          </a:p>
        </p:txBody>
      </p:sp>
      <p:sp>
        <p:nvSpPr>
          <p:cNvPr id="6" name="TextBox 5">
            <a:extLst>
              <a:ext uri="{FF2B5EF4-FFF2-40B4-BE49-F238E27FC236}">
                <a16:creationId xmlns:a16="http://schemas.microsoft.com/office/drawing/2014/main" id="{66CB6E51-654F-45D0-9D1A-9699AD5EF910}"/>
              </a:ext>
            </a:extLst>
          </p:cNvPr>
          <p:cNvSpPr txBox="1"/>
          <p:nvPr/>
        </p:nvSpPr>
        <p:spPr>
          <a:xfrm>
            <a:off x="10663058" y="1786585"/>
            <a:ext cx="1399533" cy="3693319"/>
          </a:xfrm>
          <a:prstGeom prst="rect">
            <a:avLst/>
          </a:prstGeom>
          <a:noFill/>
        </p:spPr>
        <p:txBody>
          <a:bodyPr wrap="square">
            <a:spAutoFit/>
          </a:bodyPr>
          <a:lstStyle/>
          <a:p>
            <a:pPr algn="ctr"/>
            <a:r>
              <a:rPr lang="en-US" dirty="0"/>
              <a:t>Start Day 4 by playing chord songs for fun  then reviewing notes on the staff and playing America the Beautiful</a:t>
            </a:r>
          </a:p>
        </p:txBody>
      </p:sp>
    </p:spTree>
    <p:extLst>
      <p:ext uri="{BB962C8B-B14F-4D97-AF65-F5344CB8AC3E}">
        <p14:creationId xmlns:p14="http://schemas.microsoft.com/office/powerpoint/2010/main" val="394024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725875-E82B-46DD-A82B-80BD4A70B66A}"/>
              </a:ext>
            </a:extLst>
          </p:cNvPr>
          <p:cNvPicPr>
            <a:picLocks noChangeAspect="1"/>
          </p:cNvPicPr>
          <p:nvPr/>
        </p:nvPicPr>
        <p:blipFill>
          <a:blip r:embed="rId3"/>
          <a:stretch>
            <a:fillRect/>
          </a:stretch>
        </p:blipFill>
        <p:spPr>
          <a:xfrm>
            <a:off x="2634095" y="257571"/>
            <a:ext cx="6923809" cy="6342857"/>
          </a:xfrm>
          <a:prstGeom prst="rect">
            <a:avLst/>
          </a:prstGeom>
        </p:spPr>
      </p:pic>
      <p:sp>
        <p:nvSpPr>
          <p:cNvPr id="8" name="TextBox 7">
            <a:extLst>
              <a:ext uri="{FF2B5EF4-FFF2-40B4-BE49-F238E27FC236}">
                <a16:creationId xmlns:a16="http://schemas.microsoft.com/office/drawing/2014/main" id="{77C08BA8-B135-4E61-87E6-BC926556C1F7}"/>
              </a:ext>
            </a:extLst>
          </p:cNvPr>
          <p:cNvSpPr txBox="1"/>
          <p:nvPr/>
        </p:nvSpPr>
        <p:spPr>
          <a:xfrm>
            <a:off x="637309" y="1025236"/>
            <a:ext cx="1570181" cy="923330"/>
          </a:xfrm>
          <a:prstGeom prst="rect">
            <a:avLst/>
          </a:prstGeom>
          <a:noFill/>
        </p:spPr>
        <p:txBody>
          <a:bodyPr wrap="square" rtlCol="0">
            <a:spAutoFit/>
          </a:bodyPr>
          <a:lstStyle/>
          <a:p>
            <a:pPr algn="ctr"/>
            <a:r>
              <a:rPr lang="en-US" dirty="0"/>
              <a:t>My</a:t>
            </a:r>
          </a:p>
          <a:p>
            <a:pPr algn="ctr"/>
            <a:r>
              <a:rPr lang="en-US" dirty="0"/>
              <a:t>Country ‘tis</a:t>
            </a:r>
          </a:p>
          <a:p>
            <a:pPr algn="ctr"/>
            <a:r>
              <a:rPr lang="en-US" dirty="0"/>
              <a:t>of Thee</a:t>
            </a:r>
          </a:p>
        </p:txBody>
      </p:sp>
    </p:spTree>
    <p:extLst>
      <p:ext uri="{BB962C8B-B14F-4D97-AF65-F5344CB8AC3E}">
        <p14:creationId xmlns:p14="http://schemas.microsoft.com/office/powerpoint/2010/main" val="1477268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descr="Stop Bee">
            <a:extLst>
              <a:ext uri="{FF2B5EF4-FFF2-40B4-BE49-F238E27FC236}">
                <a16:creationId xmlns:a16="http://schemas.microsoft.com/office/drawing/2014/main" id="{641C4D20-D52D-4B77-A736-26771416B8D0}"/>
              </a:ext>
            </a:extLst>
          </p:cNvPr>
          <p:cNvPicPr>
            <a:picLocks noChangeAspect="1"/>
          </p:cNvPicPr>
          <p:nvPr/>
        </p:nvPicPr>
        <p:blipFill rotWithShape="1">
          <a:blip r:embed="rId3"/>
          <a:srcRect l="8389" r="2723"/>
          <a:stretch/>
        </p:blipFill>
        <p:spPr>
          <a:xfrm>
            <a:off x="20" y="10"/>
            <a:ext cx="6095980" cy="6857990"/>
          </a:xfrm>
          <a:prstGeom prst="rect">
            <a:avLst/>
          </a:prstGeom>
        </p:spPr>
      </p:pic>
      <p:sp>
        <p:nvSpPr>
          <p:cNvPr id="2" name="TextBox 1">
            <a:extLst>
              <a:ext uri="{FF2B5EF4-FFF2-40B4-BE49-F238E27FC236}">
                <a16:creationId xmlns:a16="http://schemas.microsoft.com/office/drawing/2014/main" id="{9863FB02-0B55-42AA-A9AD-98D831A13E7F}"/>
              </a:ext>
            </a:extLst>
          </p:cNvPr>
          <p:cNvSpPr txBox="1"/>
          <p:nvPr/>
        </p:nvSpPr>
        <p:spPr>
          <a:xfrm>
            <a:off x="6769173" y="2122206"/>
            <a:ext cx="4754022" cy="3695136"/>
          </a:xfrm>
          <a:prstGeom prst="rect">
            <a:avLst/>
          </a:prstGeom>
        </p:spPr>
        <p:txBody>
          <a:bodyPr vert="horz" lIns="91440" tIns="45720" rIns="91440" bIns="45720" rtlCol="0">
            <a:normAutofit lnSpcReduction="10000"/>
          </a:bodyPr>
          <a:lstStyle/>
          <a:p>
            <a:pPr algn="ctr" defTabSz="914400">
              <a:lnSpc>
                <a:spcPct val="120000"/>
              </a:lnSpc>
              <a:spcAft>
                <a:spcPts val="600"/>
              </a:spcAft>
            </a:pPr>
            <a:r>
              <a:rPr lang="en-US" sz="2400" dirty="0">
                <a:effectLst>
                  <a:outerShdw blurRad="50800" dist="38100" dir="2700000" algn="tl" rotWithShape="0">
                    <a:srgbClr val="000000">
                      <a:alpha val="48000"/>
                    </a:srgbClr>
                  </a:outerShdw>
                </a:effectLst>
                <a:latin typeface="Calibri" panose="020F0502020204030204" pitchFamily="34" charset="0"/>
                <a:cs typeface="Calibri" panose="020F0502020204030204" pitchFamily="34" charset="0"/>
              </a:rPr>
              <a:t>This is the end of the student’s lessons. Here is where you can begin reading music from any source.  Chordal songs that move together rhythmically work best to begin with. Then you may branch out to melodies accompanied by chords and other music that you have prepared the students for.</a:t>
            </a:r>
          </a:p>
        </p:txBody>
      </p:sp>
      <p:cxnSp>
        <p:nvCxnSpPr>
          <p:cNvPr id="11" name="Straight Connector 8">
            <a:extLst>
              <a:ext uri="{FF2B5EF4-FFF2-40B4-BE49-F238E27FC236}">
                <a16:creationId xmlns:a16="http://schemas.microsoft.com/office/drawing/2014/main" id="{E0DCF65E-F84E-483D-83D7-A1616D569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656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pic>
        <p:nvPicPr>
          <p:cNvPr id="6" name="Graphic 5" descr="Music notes">
            <a:extLst>
              <a:ext uri="{FF2B5EF4-FFF2-40B4-BE49-F238E27FC236}">
                <a16:creationId xmlns:a16="http://schemas.microsoft.com/office/drawing/2014/main" id="{5FA98B4D-02D1-464F-BA83-2088B6F6E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9067">
            <a:off x="8255137" y="-451031"/>
            <a:ext cx="2939846" cy="2939846"/>
          </a:xfrm>
          <a:prstGeom prst="rect">
            <a:avLst/>
          </a:prstGeom>
        </p:spPr>
      </p:pic>
    </p:spTree>
    <p:extLst>
      <p:ext uri="{BB962C8B-B14F-4D97-AF65-F5344CB8AC3E}">
        <p14:creationId xmlns:p14="http://schemas.microsoft.com/office/powerpoint/2010/main" val="508246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9088-76BC-491E-95D2-7C4B196BA564}"/>
              </a:ext>
            </a:extLst>
          </p:cNvPr>
          <p:cNvSpPr>
            <a:spLocks noGrp="1"/>
          </p:cNvSpPr>
          <p:nvPr>
            <p:ph type="title"/>
          </p:nvPr>
        </p:nvSpPr>
        <p:spPr>
          <a:xfrm>
            <a:off x="913795" y="609600"/>
            <a:ext cx="10353761" cy="1326321"/>
          </a:xfrm>
        </p:spPr>
        <p:txBody>
          <a:bodyPr>
            <a:normAutofit/>
          </a:bodyPr>
          <a:lstStyle/>
          <a:p>
            <a:r>
              <a:rPr lang="en-US"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 your own chord songs</a:t>
            </a:r>
          </a:p>
        </p:txBody>
      </p:sp>
      <p:graphicFrame>
        <p:nvGraphicFramePr>
          <p:cNvPr id="5" name="Content Placeholder 2">
            <a:extLst>
              <a:ext uri="{FF2B5EF4-FFF2-40B4-BE49-F238E27FC236}">
                <a16:creationId xmlns:a16="http://schemas.microsoft.com/office/drawing/2014/main" id="{CBBD53CB-5792-4492-8C47-85BE5AB5B1D0}"/>
              </a:ext>
            </a:extLst>
          </p:cNvPr>
          <p:cNvGraphicFramePr>
            <a:graphicFrameLocks noGrp="1"/>
          </p:cNvGraphicFramePr>
          <p:nvPr>
            <p:ph idx="1"/>
            <p:extLst>
              <p:ext uri="{D42A27DB-BD31-4B8C-83A1-F6EECF244321}">
                <p14:modId xmlns:p14="http://schemas.microsoft.com/office/powerpoint/2010/main" val="306707456"/>
              </p:ext>
            </p:extLst>
          </p:nvPr>
        </p:nvGraphicFramePr>
        <p:xfrm>
          <a:off x="914400" y="2257654"/>
          <a:ext cx="10353675" cy="3303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4002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BA09-CA7F-4C90-9B66-F995AD419ECE}"/>
              </a:ext>
            </a:extLst>
          </p:cNvPr>
          <p:cNvSpPr>
            <a:spLocks noGrp="1"/>
          </p:cNvSpPr>
          <p:nvPr>
            <p:ph type="title"/>
          </p:nvPr>
        </p:nvSpPr>
        <p:spPr>
          <a:xfrm>
            <a:off x="913795" y="609600"/>
            <a:ext cx="10353761" cy="1326321"/>
          </a:xfrm>
        </p:spPr>
        <p:txBody>
          <a:bodyPr>
            <a:normAutofit/>
          </a:bodyPr>
          <a:lstStyle/>
          <a:p>
            <a:r>
              <a:rPr lang="en-US"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Resource List for beginner bell/chime material</a:t>
            </a:r>
          </a:p>
        </p:txBody>
      </p:sp>
      <p:pic>
        <p:nvPicPr>
          <p:cNvPr id="4" name="Picture 3" descr="Qr code&#10;&#10;Description automatically generated">
            <a:extLst>
              <a:ext uri="{FF2B5EF4-FFF2-40B4-BE49-F238E27FC236}">
                <a16:creationId xmlns:a16="http://schemas.microsoft.com/office/drawing/2014/main" id="{09F172E4-8446-455E-9963-E29356D88DC5}"/>
              </a:ext>
            </a:extLst>
          </p:cNvPr>
          <p:cNvPicPr>
            <a:picLocks noChangeAspect="1"/>
          </p:cNvPicPr>
          <p:nvPr/>
        </p:nvPicPr>
        <p:blipFill>
          <a:blip r:embed="rId3"/>
          <a:stretch>
            <a:fillRect/>
          </a:stretch>
        </p:blipFill>
        <p:spPr>
          <a:xfrm flipH="1">
            <a:off x="1189701" y="2349910"/>
            <a:ext cx="3087329" cy="3087329"/>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graphicFrame>
        <p:nvGraphicFramePr>
          <p:cNvPr id="5" name="Content Placeholder 2">
            <a:extLst>
              <a:ext uri="{FF2B5EF4-FFF2-40B4-BE49-F238E27FC236}">
                <a16:creationId xmlns:a16="http://schemas.microsoft.com/office/drawing/2014/main" id="{EBB3C76B-0AF3-4F2E-8BEB-D48BFBE86F2E}"/>
              </a:ext>
            </a:extLst>
          </p:cNvPr>
          <p:cNvGraphicFramePr>
            <a:graphicFrameLocks noGrp="1"/>
          </p:cNvGraphicFramePr>
          <p:nvPr>
            <p:ph idx="1"/>
            <p:extLst>
              <p:ext uri="{D42A27DB-BD31-4B8C-83A1-F6EECF244321}">
                <p14:modId xmlns:p14="http://schemas.microsoft.com/office/powerpoint/2010/main" val="2597045573"/>
              </p:ext>
            </p:extLst>
          </p:nvPr>
        </p:nvGraphicFramePr>
        <p:xfrm>
          <a:off x="4925351" y="2096064"/>
          <a:ext cx="6342205" cy="3695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0393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E2D567-0F48-454B-AEB4-2D0538D61EA9}"/>
              </a:ext>
            </a:extLst>
          </p:cNvPr>
          <p:cNvSpPr txBox="1"/>
          <p:nvPr/>
        </p:nvSpPr>
        <p:spPr>
          <a:xfrm>
            <a:off x="885825" y="600075"/>
            <a:ext cx="9696450" cy="1077218"/>
          </a:xfrm>
          <a:prstGeom prst="rect">
            <a:avLst/>
          </a:prstGeom>
          <a:noFill/>
        </p:spPr>
        <p:txBody>
          <a:bodyPr wrap="square" rtlCol="0">
            <a:spAutoFit/>
          </a:bodyPr>
          <a:lstStyle/>
          <a:p>
            <a:pPr algn="ctr"/>
            <a:r>
              <a:rPr lang="en-US" sz="3200" dirty="0">
                <a:solidFill>
                  <a:schemeClr val="bg2">
                    <a:lumMod val="60000"/>
                    <a:lumOff val="40000"/>
                  </a:schemeClr>
                </a:solidFill>
                <a:effectLst>
                  <a:outerShdw blurRad="50800" dist="38100" dir="8100000" algn="tr" rotWithShape="0">
                    <a:prstClr val="black">
                      <a:alpha val="40000"/>
                    </a:prstClr>
                  </a:outerShdw>
                </a:effectLst>
                <a:latin typeface="Arial Black" panose="020B0A04020102020204" pitchFamily="34" charset="0"/>
              </a:rPr>
              <a:t>Some Resources for </a:t>
            </a:r>
          </a:p>
          <a:p>
            <a:pPr algn="ctr"/>
            <a:r>
              <a:rPr lang="en-US" sz="3200" dirty="0">
                <a:solidFill>
                  <a:schemeClr val="bg2">
                    <a:lumMod val="60000"/>
                    <a:lumOff val="40000"/>
                  </a:schemeClr>
                </a:solidFill>
                <a:effectLst>
                  <a:outerShdw blurRad="50800" dist="38100" dir="8100000" algn="tr" rotWithShape="0">
                    <a:prstClr val="black">
                      <a:alpha val="40000"/>
                    </a:prstClr>
                  </a:outerShdw>
                </a:effectLst>
                <a:latin typeface="Arial Black" panose="020B0A04020102020204" pitchFamily="34" charset="0"/>
              </a:rPr>
              <a:t>Handchimes and Handbells</a:t>
            </a:r>
          </a:p>
        </p:txBody>
      </p:sp>
      <p:sp>
        <p:nvSpPr>
          <p:cNvPr id="3" name="TextBox 2">
            <a:extLst>
              <a:ext uri="{FF2B5EF4-FFF2-40B4-BE49-F238E27FC236}">
                <a16:creationId xmlns:a16="http://schemas.microsoft.com/office/drawing/2014/main" id="{C6E893B3-DD0D-47BF-A9DD-3D4CDEAE0533}"/>
              </a:ext>
            </a:extLst>
          </p:cNvPr>
          <p:cNvSpPr txBox="1"/>
          <p:nvPr/>
        </p:nvSpPr>
        <p:spPr>
          <a:xfrm>
            <a:off x="961390" y="1951613"/>
            <a:ext cx="9953625" cy="4431983"/>
          </a:xfrm>
          <a:prstGeom prst="rect">
            <a:avLst/>
          </a:prstGeom>
          <a:noFill/>
        </p:spPr>
        <p:txBody>
          <a:bodyPr wrap="square" rtlCol="0">
            <a:spAutoFit/>
          </a:bodyPr>
          <a:lstStyle/>
          <a:p>
            <a:r>
              <a:rPr lang="en-US" sz="2400" dirty="0">
                <a:solidFill>
                  <a:schemeClr val="bg2">
                    <a:lumMod val="60000"/>
                    <a:lumOff val="40000"/>
                  </a:schemeClr>
                </a:solidFill>
                <a:latin typeface="Arial Black" panose="020B0A04020102020204" pitchFamily="34" charset="0"/>
              </a:rPr>
              <a:t>Handbell Musicians of America Area 4 website</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Chime Loan Application and Information</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Chime Resources List</a:t>
            </a:r>
            <a:endParaRPr lang="en-US" sz="2000" dirty="0"/>
          </a:p>
          <a:p>
            <a:endParaRPr lang="en-US" sz="1400" dirty="0">
              <a:solidFill>
                <a:schemeClr val="accent4">
                  <a:lumMod val="60000"/>
                  <a:lumOff val="40000"/>
                </a:schemeClr>
              </a:solidFill>
              <a:latin typeface="Arial Black" panose="020B0A04020102020204" pitchFamily="34" charset="0"/>
            </a:endParaRPr>
          </a:p>
          <a:p>
            <a:r>
              <a:rPr lang="en-US" sz="2400" dirty="0">
                <a:solidFill>
                  <a:schemeClr val="bg2">
                    <a:lumMod val="60000"/>
                    <a:lumOff val="40000"/>
                  </a:schemeClr>
                </a:solidFill>
                <a:latin typeface="Arial Black" panose="020B0A04020102020204" pitchFamily="34" charset="0"/>
              </a:rPr>
              <a:t>Chimeworks.com – a new website for teaching chimes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Instructions on “How to”</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Downloadable lesson plans for using chimes in the classroom</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An alphabetized and leveled list of published songs suitable for chimes</a:t>
            </a:r>
            <a:endParaRPr lang="en-US" sz="2000" dirty="0"/>
          </a:p>
          <a:p>
            <a:endParaRPr lang="en-US" sz="1400" dirty="0">
              <a:solidFill>
                <a:schemeClr val="bg2">
                  <a:lumMod val="60000"/>
                  <a:lumOff val="40000"/>
                </a:schemeClr>
              </a:solidFill>
              <a:latin typeface="Arial Black" panose="020B0A04020102020204" pitchFamily="34" charset="0"/>
            </a:endParaRPr>
          </a:p>
          <a:p>
            <a:r>
              <a:rPr lang="en-US" sz="2400" dirty="0">
                <a:solidFill>
                  <a:schemeClr val="bg2">
                    <a:lumMod val="60000"/>
                    <a:lumOff val="40000"/>
                  </a:schemeClr>
                </a:solidFill>
                <a:latin typeface="Arial Black" panose="020B0A04020102020204" pitchFamily="34" charset="0"/>
              </a:rPr>
              <a:t>Jeffers Handbell Supply- handbellworld.com</a:t>
            </a:r>
          </a:p>
          <a:p>
            <a:r>
              <a:rPr lang="en-US" sz="2000" dirty="0">
                <a:latin typeface="Calibri" panose="020F0502020204030204" pitchFamily="34" charset="0"/>
                <a:cs typeface="Calibri" panose="020F0502020204030204" pitchFamily="34" charset="0"/>
              </a:rPr>
              <a:t>All your needs for bells or chimes! Music, games, awards, supplies, etc.</a:t>
            </a:r>
          </a:p>
          <a:p>
            <a:endParaRPr lang="en-US" sz="1400" dirty="0">
              <a:latin typeface="Calibri" panose="020F0502020204030204" pitchFamily="34" charset="0"/>
              <a:cs typeface="Calibri" panose="020F0502020204030204" pitchFamily="34" charset="0"/>
            </a:endParaRPr>
          </a:p>
          <a:p>
            <a:r>
              <a:rPr lang="en-US" sz="2400" dirty="0">
                <a:solidFill>
                  <a:schemeClr val="bg2">
                    <a:lumMod val="60000"/>
                    <a:lumOff val="40000"/>
                  </a:schemeClr>
                </a:solidFill>
                <a:latin typeface="Arial Black" panose="020B0A04020102020204" pitchFamily="34" charset="0"/>
                <a:cs typeface="Calibri" panose="020F0502020204030204" pitchFamily="34" charset="0"/>
              </a:rPr>
              <a:t>StevieBeMusic.com </a:t>
            </a:r>
            <a:r>
              <a:rPr lang="en-US" dirty="0">
                <a:latin typeface="Calibri" panose="020F0502020204030204" pitchFamily="34" charset="0"/>
                <a:cs typeface="Calibri" panose="020F0502020204030204" pitchFamily="34" charset="0"/>
              </a:rPr>
              <a:t>– Stevie Berryman has a wealth of knowledge, insights, rehearsal ideas and games on her website.</a:t>
            </a:r>
          </a:p>
        </p:txBody>
      </p:sp>
    </p:spTree>
    <p:extLst>
      <p:ext uri="{BB962C8B-B14F-4D97-AF65-F5344CB8AC3E}">
        <p14:creationId xmlns:p14="http://schemas.microsoft.com/office/powerpoint/2010/main" val="1900159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F2A54D23-378A-46CF-8EAB-A7C27CDDE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522922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3EA6E78-E7E4-4BA3-A9C3-F37F5399CA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6" y="799817"/>
            <a:ext cx="5109182"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F0BE9F-FD11-45FE-8458-0FE591366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6436" y="1114868"/>
            <a:ext cx="2347124" cy="2751454"/>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04ACB81B-A868-4CFC-BC96-DACF748B7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4002" y="1114868"/>
            <a:ext cx="1948313" cy="17476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12695AB0-B846-4607-A648-96858CF3B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857" y="4006972"/>
            <a:ext cx="2346873" cy="17361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hime Loan Application&#10;&#10;Description automatically generated">
            <a:extLst>
              <a:ext uri="{FF2B5EF4-FFF2-40B4-BE49-F238E27FC236}">
                <a16:creationId xmlns:a16="http://schemas.microsoft.com/office/drawing/2014/main" id="{BDCC3441-9073-4AE3-8175-4F49F37B1DF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756991" y="3519801"/>
            <a:ext cx="1709531" cy="1709531"/>
          </a:xfrm>
          <a:prstGeom prst="rect">
            <a:avLst/>
          </a:prstGeom>
        </p:spPr>
      </p:pic>
      <p:sp>
        <p:nvSpPr>
          <p:cNvPr id="28" name="Rectangle 27">
            <a:extLst>
              <a:ext uri="{FF2B5EF4-FFF2-40B4-BE49-F238E27FC236}">
                <a16:creationId xmlns:a16="http://schemas.microsoft.com/office/drawing/2014/main" id="{7A025A41-2570-436B-8151-A9DD81250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5946" y="2991679"/>
            <a:ext cx="1946370" cy="2751454"/>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2708BF-BBD4-44B1-BFE7-8B6476E6895B}"/>
              </a:ext>
            </a:extLst>
          </p:cNvPr>
          <p:cNvSpPr txBox="1"/>
          <p:nvPr/>
        </p:nvSpPr>
        <p:spPr>
          <a:xfrm>
            <a:off x="6435091" y="733425"/>
            <a:ext cx="4832465" cy="5324759"/>
          </a:xfrm>
          <a:prstGeom prst="rect">
            <a:avLst/>
          </a:prstGeom>
        </p:spPr>
        <p:txBody>
          <a:bodyPr vert="horz" lIns="91440" tIns="45720" rIns="91440" bIns="45720" rtlCol="0">
            <a:normAutofit/>
          </a:bodyPr>
          <a:lstStyle/>
          <a:p>
            <a:pPr indent="-228600" defTabSz="914400">
              <a:lnSpc>
                <a:spcPct val="110000"/>
              </a:lnSpc>
              <a:spcAft>
                <a:spcPts val="600"/>
              </a:spcAft>
              <a:buFont typeface="Arial" panose="020B0604020202020204" pitchFamily="34" charset="0"/>
              <a:buChar char="•"/>
            </a:pPr>
            <a:r>
              <a:rPr lang="en-US" sz="2400" dirty="0">
                <a:effectLst>
                  <a:outerShdw blurRad="50800" dist="38100" dir="2700000" algn="tl" rotWithShape="0">
                    <a:srgbClr val="000000">
                      <a:alpha val="48000"/>
                    </a:srgbClr>
                  </a:outerShdw>
                </a:effectLst>
                <a:latin typeface="Calibri" panose="020F0502020204030204" pitchFamily="34" charset="0"/>
                <a:cs typeface="Calibri" panose="020F0502020204030204" pitchFamily="34" charset="0"/>
              </a:rPr>
              <a:t> Check out the many resources for using chimes or bells in the classroom and see what Handbell Musicians of America has to offer.</a:t>
            </a:r>
          </a:p>
          <a:p>
            <a:pPr indent="-228600" defTabSz="914400">
              <a:lnSpc>
                <a:spcPct val="110000"/>
              </a:lnSpc>
              <a:spcAft>
                <a:spcPts val="600"/>
              </a:spcAft>
              <a:buFont typeface="Arial" panose="020B0604020202020204" pitchFamily="34" charset="0"/>
              <a:buChar char="•"/>
            </a:pPr>
            <a:endParaRPr lang="en-US" sz="2400" dirty="0">
              <a:effectLst>
                <a:outerShdw blurRad="50800" dist="38100" dir="2700000" algn="tl" rotWithShape="0">
                  <a:srgbClr val="000000">
                    <a:alpha val="48000"/>
                  </a:srgbClr>
                </a:outerShdw>
              </a:effectLst>
              <a:latin typeface="Calibri" panose="020F0502020204030204" pitchFamily="34" charset="0"/>
              <a:cs typeface="Calibri" panose="020F0502020204030204" pitchFamily="34" charset="0"/>
            </a:endParaRPr>
          </a:p>
          <a:p>
            <a:pPr indent="-228600" defTabSz="914400">
              <a:lnSpc>
                <a:spcPct val="110000"/>
              </a:lnSpc>
              <a:spcAft>
                <a:spcPts val="600"/>
              </a:spcAft>
              <a:buFont typeface="Arial" panose="020B0604020202020204" pitchFamily="34" charset="0"/>
              <a:buChar char="•"/>
            </a:pPr>
            <a:r>
              <a:rPr lang="en-US" sz="2400" dirty="0">
                <a:effectLst>
                  <a:outerShdw blurRad="50800" dist="38100" dir="2700000" algn="tl" rotWithShape="0">
                    <a:srgbClr val="000000">
                      <a:alpha val="48000"/>
                    </a:srgbClr>
                  </a:outerShdw>
                </a:effectLst>
                <a:latin typeface="Calibri" panose="020F0502020204030204" pitchFamily="34" charset="0"/>
                <a:cs typeface="Calibri" panose="020F0502020204030204" pitchFamily="34" charset="0"/>
              </a:rPr>
              <a:t>Our Chime Loan Program offers the loan of a 3-octave set of chimes for an entire school year.  Fill out the application by March 30</a:t>
            </a:r>
          </a:p>
          <a:p>
            <a:pPr defTabSz="914400">
              <a:lnSpc>
                <a:spcPct val="110000"/>
              </a:lnSpc>
              <a:spcAft>
                <a:spcPts val="600"/>
              </a:spcAft>
            </a:pPr>
            <a:endParaRPr lang="en-US" sz="2400" dirty="0">
              <a:effectLst>
                <a:outerShdw blurRad="50800" dist="38100" dir="2700000" algn="tl" rotWithShape="0">
                  <a:srgbClr val="000000">
                    <a:alpha val="48000"/>
                  </a:srgbClr>
                </a:outerShdw>
              </a:effectLst>
              <a:latin typeface="Calibri" panose="020F0502020204030204" pitchFamily="34" charset="0"/>
              <a:cs typeface="Calibri" panose="020F0502020204030204" pitchFamily="34" charset="0"/>
            </a:endParaRPr>
          </a:p>
        </p:txBody>
      </p:sp>
      <p:pic>
        <p:nvPicPr>
          <p:cNvPr id="15" name="Picture 14" descr="Logo&#10;&#10;Description automatically generated">
            <a:extLst>
              <a:ext uri="{FF2B5EF4-FFF2-40B4-BE49-F238E27FC236}">
                <a16:creationId xmlns:a16="http://schemas.microsoft.com/office/drawing/2014/main" id="{8E5942C3-82F2-41B8-B764-5CABB75E817A}"/>
              </a:ext>
            </a:extLst>
          </p:cNvPr>
          <p:cNvPicPr>
            <a:picLocks noChangeAspect="1"/>
          </p:cNvPicPr>
          <p:nvPr/>
        </p:nvPicPr>
        <p:blipFill>
          <a:blip r:embed="rId4"/>
          <a:stretch>
            <a:fillRect/>
          </a:stretch>
        </p:blipFill>
        <p:spPr>
          <a:xfrm>
            <a:off x="1090396" y="1269261"/>
            <a:ext cx="2347124" cy="2159739"/>
          </a:xfrm>
          <a:prstGeom prst="rect">
            <a:avLst/>
          </a:prstGeom>
        </p:spPr>
      </p:pic>
      <p:sp>
        <p:nvSpPr>
          <p:cNvPr id="16" name="TextBox 15">
            <a:extLst>
              <a:ext uri="{FF2B5EF4-FFF2-40B4-BE49-F238E27FC236}">
                <a16:creationId xmlns:a16="http://schemas.microsoft.com/office/drawing/2014/main" id="{41D23AC2-2AF5-4DA3-BE8D-0098080D7119}"/>
              </a:ext>
            </a:extLst>
          </p:cNvPr>
          <p:cNvSpPr txBox="1"/>
          <p:nvPr/>
        </p:nvSpPr>
        <p:spPr>
          <a:xfrm>
            <a:off x="3696968" y="5295724"/>
            <a:ext cx="1895347" cy="307777"/>
          </a:xfrm>
          <a:prstGeom prst="rect">
            <a:avLst/>
          </a:prstGeom>
          <a:noFill/>
        </p:spPr>
        <p:txBody>
          <a:bodyPr wrap="square" rtlCol="0">
            <a:spAutoFit/>
          </a:bodyPr>
          <a:lstStyle/>
          <a:p>
            <a:r>
              <a:rPr lang="en-US" sz="1400" dirty="0">
                <a:solidFill>
                  <a:schemeClr val="bg2">
                    <a:lumMod val="75000"/>
                  </a:schemeClr>
                </a:solidFill>
                <a:latin typeface="Calibri" panose="020F0502020204030204" pitchFamily="34" charset="0"/>
                <a:cs typeface="Calibri" panose="020F0502020204030204" pitchFamily="34" charset="0"/>
              </a:rPr>
              <a:t>Chime Loan Application</a:t>
            </a:r>
          </a:p>
        </p:txBody>
      </p:sp>
      <p:sp>
        <p:nvSpPr>
          <p:cNvPr id="17" name="TextBox 16">
            <a:extLst>
              <a:ext uri="{FF2B5EF4-FFF2-40B4-BE49-F238E27FC236}">
                <a16:creationId xmlns:a16="http://schemas.microsoft.com/office/drawing/2014/main" id="{11B115E2-EC21-462D-ACBC-76D16684B0D5}"/>
              </a:ext>
            </a:extLst>
          </p:cNvPr>
          <p:cNvSpPr txBox="1"/>
          <p:nvPr/>
        </p:nvSpPr>
        <p:spPr>
          <a:xfrm>
            <a:off x="3572803" y="1412271"/>
            <a:ext cx="2115898" cy="1169551"/>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The QR </a:t>
            </a:r>
            <a:r>
              <a:rPr lang="en-US" sz="1400">
                <a:latin typeface="Calibri" panose="020F0502020204030204" pitchFamily="34" charset="0"/>
                <a:cs typeface="Calibri" panose="020F0502020204030204" pitchFamily="34" charset="0"/>
              </a:rPr>
              <a:t>code below </a:t>
            </a:r>
            <a:r>
              <a:rPr lang="en-US" sz="1400" dirty="0">
                <a:latin typeface="Calibri" panose="020F0502020204030204" pitchFamily="34" charset="0"/>
                <a:cs typeface="Calibri" panose="020F0502020204030204" pitchFamily="34" charset="0"/>
              </a:rPr>
              <a:t>takes you directly to a Google Form Application </a:t>
            </a:r>
            <a:r>
              <a:rPr lang="en-US" sz="1400">
                <a:latin typeface="Calibri" panose="020F0502020204030204" pitchFamily="34" charset="0"/>
                <a:cs typeface="Calibri" panose="020F0502020204030204" pitchFamily="34" charset="0"/>
              </a:rPr>
              <a:t>that </a:t>
            </a:r>
          </a:p>
          <a:p>
            <a:pPr algn="ctr"/>
            <a:r>
              <a:rPr lang="en-US" sz="1400">
                <a:latin typeface="Calibri" panose="020F0502020204030204" pitchFamily="34" charset="0"/>
                <a:cs typeface="Calibri" panose="020F0502020204030204" pitchFamily="34" charset="0"/>
              </a:rPr>
              <a:t>can </a:t>
            </a:r>
            <a:r>
              <a:rPr lang="en-US" sz="1400" dirty="0">
                <a:latin typeface="Calibri" panose="020F0502020204030204" pitchFamily="34" charset="0"/>
                <a:cs typeface="Calibri" panose="020F0502020204030204" pitchFamily="34" charset="0"/>
              </a:rPr>
              <a:t>be filled out on your computer!</a:t>
            </a:r>
          </a:p>
        </p:txBody>
      </p:sp>
      <p:pic>
        <p:nvPicPr>
          <p:cNvPr id="5" name="Picture 4" descr="Qr code&#10;&#10;Description automatically generated">
            <a:extLst>
              <a:ext uri="{FF2B5EF4-FFF2-40B4-BE49-F238E27FC236}">
                <a16:creationId xmlns:a16="http://schemas.microsoft.com/office/drawing/2014/main" id="{1635B6A4-D8B4-4AE8-AEFC-0C353D6E8FAF}"/>
              </a:ext>
            </a:extLst>
          </p:cNvPr>
          <p:cNvPicPr>
            <a:picLocks noChangeAspect="1"/>
          </p:cNvPicPr>
          <p:nvPr/>
        </p:nvPicPr>
        <p:blipFill>
          <a:blip r:embed="rId5"/>
          <a:stretch>
            <a:fillRect/>
          </a:stretch>
        </p:blipFill>
        <p:spPr>
          <a:xfrm>
            <a:off x="1626499" y="4169656"/>
            <a:ext cx="1411636" cy="1411636"/>
          </a:xfrm>
          <a:prstGeom prst="rect">
            <a:avLst/>
          </a:prstGeom>
        </p:spPr>
      </p:pic>
    </p:spTree>
    <p:extLst>
      <p:ext uri="{BB962C8B-B14F-4D97-AF65-F5344CB8AC3E}">
        <p14:creationId xmlns:p14="http://schemas.microsoft.com/office/powerpoint/2010/main" val="330887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7472" y="609600"/>
            <a:ext cx="6340084" cy="1326321"/>
          </a:xfrm>
        </p:spPr>
        <p:txBody>
          <a:bodyPr>
            <a:normAutofit fontScale="90000"/>
          </a:bodyPr>
          <a:lstStyle/>
          <a:p>
            <a:r>
              <a:rPr lang="en-US" sz="2700" b="1" dirty="0">
                <a:latin typeface="Calibri" panose="020F0502020204030204" pitchFamily="34" charset="0"/>
                <a:cs typeface="Calibri" panose="020F0502020204030204" pitchFamily="34" charset="0"/>
              </a:rPr>
              <a:t>Have a great time incorporating bells or chimes into your classroom!!</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 </a:t>
            </a:r>
            <a:br>
              <a:rPr lang="en-US" sz="2000" b="1"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Get in touch if you have questions</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3892" r="18508"/>
          <a:stretch/>
        </p:blipFill>
        <p:spPr>
          <a:xfrm>
            <a:off x="20" y="10"/>
            <a:ext cx="4635987" cy="6857990"/>
          </a:xfrm>
          <a:prstGeom prst="rect">
            <a:avLst/>
          </a:prstGeom>
        </p:spPr>
      </p:pic>
      <p:sp>
        <p:nvSpPr>
          <p:cNvPr id="3" name="Content Placeholder 2"/>
          <p:cNvSpPr>
            <a:spLocks noGrp="1"/>
          </p:cNvSpPr>
          <p:nvPr>
            <p:ph idx="1"/>
          </p:nvPr>
        </p:nvSpPr>
        <p:spPr>
          <a:xfrm>
            <a:off x="4927471" y="2096064"/>
            <a:ext cx="6340085" cy="3695136"/>
          </a:xfrm>
        </p:spPr>
        <p:txBody>
          <a:bodyPr>
            <a:normAutofit/>
          </a:bodyPr>
          <a:lstStyle/>
          <a:p>
            <a:r>
              <a:rPr lang="en-US" sz="2400" dirty="0">
                <a:latin typeface="Calibri" panose="020F0502020204030204" pitchFamily="34" charset="0"/>
                <a:cs typeface="Calibri" panose="020F0502020204030204" pitchFamily="34" charset="0"/>
              </a:rPr>
              <a:t>Marcia J. Brantley, Director of Palmetto Bronze</a:t>
            </a:r>
          </a:p>
          <a:p>
            <a:r>
              <a:rPr lang="en-US" sz="2400" dirty="0">
                <a:latin typeface="Calibri" panose="020F0502020204030204" pitchFamily="34" charset="0"/>
                <a:cs typeface="Calibri" panose="020F0502020204030204" pitchFamily="34" charset="0"/>
              </a:rPr>
              <a:t>Summerville, SC</a:t>
            </a:r>
          </a:p>
          <a:p>
            <a:r>
              <a:rPr lang="en-US" sz="2400" dirty="0">
                <a:latin typeface="Calibri" panose="020F0502020204030204" pitchFamily="34" charset="0"/>
                <a:cs typeface="Calibri" panose="020F0502020204030204" pitchFamily="34" charset="0"/>
                <a:hlinkClick r:id="rId5"/>
              </a:rPr>
              <a:t>bellwoman@yahoo.com</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hlinkClick r:id="rId6"/>
              </a:rPr>
              <a:t>www.palmettobronze.com</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education.area4@handbellmusicians.org</a:t>
            </a:r>
          </a:p>
          <a:p>
            <a:r>
              <a:rPr lang="en-US" sz="2400" dirty="0">
                <a:latin typeface="Calibri" panose="020F0502020204030204" pitchFamily="34" charset="0"/>
                <a:cs typeface="Calibri" panose="020F0502020204030204" pitchFamily="34" charset="0"/>
              </a:rPr>
              <a:t>843-729-6275</a:t>
            </a:r>
            <a:endParaRPr lang="en-US" dirty="0">
              <a:latin typeface="Calibri" panose="020F0502020204030204" pitchFamily="34" charset="0"/>
              <a:cs typeface="Calibri" panose="020F0502020204030204" pitchFamily="34" charset="0"/>
            </a:endParaRPr>
          </a:p>
        </p:txBody>
      </p:sp>
      <p:cxnSp>
        <p:nvCxnSpPr>
          <p:cNvPr id="11" name="Straight Connector 8">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600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97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98" y="1321928"/>
            <a:ext cx="2609416" cy="260941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832" y="1694736"/>
            <a:ext cx="3657600" cy="4608576"/>
          </a:xfrm>
          <a:prstGeom prst="rect">
            <a:avLst/>
          </a:prstGeom>
        </p:spPr>
      </p:pic>
      <p:sp>
        <p:nvSpPr>
          <p:cNvPr id="9" name="TextBox 8"/>
          <p:cNvSpPr txBox="1"/>
          <p:nvPr/>
        </p:nvSpPr>
        <p:spPr>
          <a:xfrm>
            <a:off x="3571704" y="1694736"/>
            <a:ext cx="4154207" cy="415498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Bell Body – Casting</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Hand Guard</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Handle</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Clapper  Head</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Clapper Mechanism</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Note name and octave</a:t>
            </a:r>
          </a:p>
        </p:txBody>
      </p:sp>
      <p:cxnSp>
        <p:nvCxnSpPr>
          <p:cNvPr id="11" name="Straight Arrow Connector 10"/>
          <p:cNvCxnSpPr/>
          <p:nvPr/>
        </p:nvCxnSpPr>
        <p:spPr>
          <a:xfrm>
            <a:off x="6562164" y="1957589"/>
            <a:ext cx="2865171" cy="81598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a:off x="5769735" y="2653048"/>
            <a:ext cx="3425780" cy="104318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a:off x="5009882" y="3400023"/>
            <a:ext cx="3844343" cy="11425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flipH="1" flipV="1">
            <a:off x="1617785" y="2067951"/>
            <a:ext cx="1953920" cy="20919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11" y="4471225"/>
            <a:ext cx="2409825" cy="1895475"/>
          </a:xfrm>
          <a:prstGeom prst="rect">
            <a:avLst/>
          </a:prstGeom>
        </p:spPr>
      </p:pic>
      <p:cxnSp>
        <p:nvCxnSpPr>
          <p:cNvPr id="21" name="Straight Arrow Connector 20"/>
          <p:cNvCxnSpPr/>
          <p:nvPr/>
        </p:nvCxnSpPr>
        <p:spPr>
          <a:xfrm flipH="1">
            <a:off x="1925706" y="4851668"/>
            <a:ext cx="1645998" cy="56729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p:cNvCxnSpPr/>
          <p:nvPr/>
        </p:nvCxnSpPr>
        <p:spPr>
          <a:xfrm flipH="1">
            <a:off x="1477108" y="4204247"/>
            <a:ext cx="2094595" cy="12303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p:nvPr/>
        </p:nvCxnSpPr>
        <p:spPr>
          <a:xfrm flipV="1">
            <a:off x="7234322" y="4965743"/>
            <a:ext cx="1619903" cy="6331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919119" y="350341"/>
            <a:ext cx="10353761" cy="1326321"/>
          </a:xfrm>
        </p:spPr>
        <p:txBody>
          <a:bodyPr>
            <a:normAutofit/>
          </a:bodyPr>
          <a:lstStyle/>
          <a:p>
            <a:r>
              <a:rPr lang="en-US" sz="6000" b="1" dirty="0">
                <a:solidFill>
                  <a:schemeClr val="bg2">
                    <a:lumMod val="60000"/>
                    <a:lumOff val="40000"/>
                  </a:schemeClr>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Parts of a Handbell</a:t>
            </a:r>
          </a:p>
        </p:txBody>
      </p:sp>
      <p:sp>
        <p:nvSpPr>
          <p:cNvPr id="4" name="TextBox 3">
            <a:extLst>
              <a:ext uri="{FF2B5EF4-FFF2-40B4-BE49-F238E27FC236}">
                <a16:creationId xmlns:a16="http://schemas.microsoft.com/office/drawing/2014/main" id="{FD996B8F-541D-464A-BFC9-4D8B3E210633}"/>
              </a:ext>
            </a:extLst>
          </p:cNvPr>
          <p:cNvSpPr txBox="1"/>
          <p:nvPr/>
        </p:nvSpPr>
        <p:spPr>
          <a:xfrm>
            <a:off x="919119" y="235670"/>
            <a:ext cx="1833508"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Student Lesson starts here</a:t>
            </a:r>
          </a:p>
        </p:txBody>
      </p:sp>
    </p:spTree>
    <p:extLst>
      <p:ext uri="{BB962C8B-B14F-4D97-AF65-F5344CB8AC3E}">
        <p14:creationId xmlns:p14="http://schemas.microsoft.com/office/powerpoint/2010/main" val="412472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4762" y="732413"/>
            <a:ext cx="3801478" cy="5716509"/>
          </a:xfrm>
        </p:spPr>
      </p:pic>
      <p:sp>
        <p:nvSpPr>
          <p:cNvPr id="5" name="TextBox 4"/>
          <p:cNvSpPr txBox="1"/>
          <p:nvPr/>
        </p:nvSpPr>
        <p:spPr>
          <a:xfrm>
            <a:off x="2515030" y="1618657"/>
            <a:ext cx="3208713"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Clapper  head</a:t>
            </a:r>
          </a:p>
        </p:txBody>
      </p:sp>
      <p:sp>
        <p:nvSpPr>
          <p:cNvPr id="6" name="TextBox 5"/>
          <p:cNvSpPr txBox="1"/>
          <p:nvPr/>
        </p:nvSpPr>
        <p:spPr>
          <a:xfrm>
            <a:off x="2433068" y="5615488"/>
            <a:ext cx="221118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Hand grip</a:t>
            </a:r>
          </a:p>
        </p:txBody>
      </p:sp>
      <p:sp>
        <p:nvSpPr>
          <p:cNvPr id="7" name="TextBox 6"/>
          <p:cNvSpPr txBox="1"/>
          <p:nvPr/>
        </p:nvSpPr>
        <p:spPr>
          <a:xfrm>
            <a:off x="1344800" y="4599254"/>
            <a:ext cx="4885400" cy="954107"/>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Clapper assembly, not for thumb!!</a:t>
            </a:r>
          </a:p>
        </p:txBody>
      </p:sp>
      <p:sp>
        <p:nvSpPr>
          <p:cNvPr id="8" name="TextBox 7"/>
          <p:cNvSpPr txBox="1"/>
          <p:nvPr/>
        </p:nvSpPr>
        <p:spPr>
          <a:xfrm>
            <a:off x="2467017" y="2444221"/>
            <a:ext cx="3112069" cy="584775"/>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Clapper</a:t>
            </a:r>
            <a:r>
              <a:rPr lang="en-US" sz="2000"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shaft</a:t>
            </a:r>
            <a:endParaRPr lang="en-US" sz="2000" dirty="0">
              <a:latin typeface="Calibri" panose="020F0502020204030204" pitchFamily="34" charset="0"/>
              <a:cs typeface="Calibri" panose="020F0502020204030204" pitchFamily="34" charset="0"/>
            </a:endParaRPr>
          </a:p>
        </p:txBody>
      </p:sp>
      <p:sp>
        <p:nvSpPr>
          <p:cNvPr id="9" name="TextBox 8"/>
          <p:cNvSpPr txBox="1"/>
          <p:nvPr/>
        </p:nvSpPr>
        <p:spPr>
          <a:xfrm>
            <a:off x="1738913" y="3203168"/>
            <a:ext cx="2697599"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Chime body</a:t>
            </a:r>
          </a:p>
        </p:txBody>
      </p:sp>
      <p:cxnSp>
        <p:nvCxnSpPr>
          <p:cNvPr id="11" name="Straight Arrow Connector 10"/>
          <p:cNvCxnSpPr/>
          <p:nvPr/>
        </p:nvCxnSpPr>
        <p:spPr>
          <a:xfrm flipV="1">
            <a:off x="4987636" y="1668582"/>
            <a:ext cx="3042459" cy="18466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flipV="1">
            <a:off x="4987636" y="2536067"/>
            <a:ext cx="3458095" cy="1639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flipV="1">
            <a:off x="4242879" y="2633281"/>
            <a:ext cx="5017499" cy="8399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flipV="1">
            <a:off x="5911211" y="4991167"/>
            <a:ext cx="2111433" cy="6494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a:off x="4455610" y="5877098"/>
            <a:ext cx="3990121" cy="25769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TextBox 22"/>
          <p:cNvSpPr txBox="1"/>
          <p:nvPr/>
        </p:nvSpPr>
        <p:spPr>
          <a:xfrm>
            <a:off x="798022" y="3869420"/>
            <a:ext cx="4651402"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Note name and octave</a:t>
            </a:r>
          </a:p>
        </p:txBody>
      </p:sp>
      <p:cxnSp>
        <p:nvCxnSpPr>
          <p:cNvPr id="25" name="Straight Arrow Connector 24"/>
          <p:cNvCxnSpPr/>
          <p:nvPr/>
        </p:nvCxnSpPr>
        <p:spPr>
          <a:xfrm flipV="1">
            <a:off x="5164060" y="3790694"/>
            <a:ext cx="2573220" cy="2967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461698" y="292083"/>
            <a:ext cx="9404723" cy="1400530"/>
          </a:xfrm>
          <a:effectLst>
            <a:outerShdw blurRad="50800" dist="38100" dir="8100000" algn="tr" rotWithShape="0">
              <a:prstClr val="black">
                <a:alpha val="40000"/>
              </a:prstClr>
            </a:outerShdw>
          </a:effectLst>
        </p:spPr>
        <p:txBody>
          <a:bodyPr>
            <a:normAutofit/>
          </a:bodyPr>
          <a:lstStyle/>
          <a:p>
            <a:r>
              <a:rPr lang="en-US" sz="5400" b="1" dirty="0">
                <a:ln w="12700" cmpd="sng">
                  <a:solidFill>
                    <a:schemeClr val="accent4"/>
                  </a:solidFill>
                  <a:prstDash val="solid"/>
                </a:ln>
                <a:solidFill>
                  <a:schemeClr val="bg2">
                    <a:lumMod val="60000"/>
                    <a:lumOff val="40000"/>
                  </a:schemeClr>
                </a:solidFill>
                <a:latin typeface="Calibri" panose="020F0502020204030204" pitchFamily="34" charset="0"/>
                <a:cs typeface="Calibri" panose="020F0502020204030204" pitchFamily="34" charset="0"/>
              </a:rPr>
              <a:t>Parts of a Handchime</a:t>
            </a:r>
          </a:p>
        </p:txBody>
      </p:sp>
    </p:spTree>
    <p:extLst>
      <p:ext uri="{BB962C8B-B14F-4D97-AF65-F5344CB8AC3E}">
        <p14:creationId xmlns:p14="http://schemas.microsoft.com/office/powerpoint/2010/main" val="3567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305426" y="2758877"/>
            <a:ext cx="2910626" cy="3307370"/>
          </a:xfrm>
          <a:prstGeom prst="rect">
            <a:avLst/>
          </a:prstGeom>
        </p:spPr>
      </p:pic>
      <p:sp>
        <p:nvSpPr>
          <p:cNvPr id="2" name="Title 1"/>
          <p:cNvSpPr>
            <a:spLocks noGrp="1"/>
          </p:cNvSpPr>
          <p:nvPr>
            <p:ph type="title"/>
          </p:nvPr>
        </p:nvSpPr>
        <p:spPr>
          <a:xfrm>
            <a:off x="646111" y="452718"/>
            <a:ext cx="9404723" cy="1013225"/>
          </a:xfrm>
        </p:spPr>
        <p:txBody>
          <a:bodyPr>
            <a:normAutofit/>
          </a:bodyPr>
          <a:lstStyle/>
          <a:p>
            <a:r>
              <a:rPr lang="en-US" sz="6000" b="1" dirty="0">
                <a:solidFill>
                  <a:schemeClr val="bg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Check Mark Stance</a:t>
            </a:r>
          </a:p>
        </p:txBody>
      </p:sp>
      <p:sp>
        <p:nvSpPr>
          <p:cNvPr id="3" name="Content Placeholder 2"/>
          <p:cNvSpPr>
            <a:spLocks noGrp="1"/>
          </p:cNvSpPr>
          <p:nvPr>
            <p:ph idx="1"/>
          </p:nvPr>
        </p:nvSpPr>
        <p:spPr>
          <a:xfrm>
            <a:off x="1743120" y="1689025"/>
            <a:ext cx="9795936" cy="4550228"/>
          </a:xfrm>
        </p:spPr>
        <p:txBody>
          <a:bodyPr>
            <a:normAutofit fontScale="92500" lnSpcReduction="10000"/>
          </a:bodyPr>
          <a:lstStyle/>
          <a:p>
            <a:r>
              <a:rPr lang="en-US" sz="2800" dirty="0">
                <a:latin typeface="Calibri" panose="020F0502020204030204" pitchFamily="34" charset="0"/>
                <a:cs typeface="Calibri" panose="020F0502020204030204" pitchFamily="34" charset="0"/>
              </a:rPr>
              <a:t>Stand with your feet shoulder width apart and one foot slightly in front of the other</a:t>
            </a:r>
          </a:p>
          <a:p>
            <a:pPr marL="0" indent="0">
              <a:buNone/>
            </a:pPr>
            <a:endParaRPr lang="en-US" dirty="0"/>
          </a:p>
          <a:p>
            <a:pPr marL="0" indent="0">
              <a:buNone/>
            </a:pPr>
            <a:r>
              <a:rPr lang="en-US" sz="19900" dirty="0">
                <a:sym typeface="Wingdings" panose="05000000000000000000" pitchFamily="2" charset="2"/>
              </a:rPr>
              <a:t>     </a:t>
            </a:r>
            <a:r>
              <a:rPr lang="en-US" sz="19900" dirty="0">
                <a:solidFill>
                  <a:srgbClr val="FF0000"/>
                </a:solidFill>
                <a:sym typeface="Wingdings" panose="05000000000000000000" pitchFamily="2" charset="2"/>
              </a:rPr>
              <a:t></a:t>
            </a:r>
            <a:endParaRPr lang="en-US" sz="19900" dirty="0">
              <a:solidFill>
                <a:srgbClr val="FF0000"/>
              </a:solidFill>
            </a:endParaRPr>
          </a:p>
        </p:txBody>
      </p:sp>
    </p:spTree>
    <p:extLst>
      <p:ext uri="{BB962C8B-B14F-4D97-AF65-F5344CB8AC3E}">
        <p14:creationId xmlns:p14="http://schemas.microsoft.com/office/powerpoint/2010/main" val="252534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5171A3F2-651F-4632-AB12-321FCA5D6522}"/>
              </a:ext>
            </a:extLst>
          </p:cNvPr>
          <p:cNvGraphicFramePr>
            <a:graphicFrameLocks noGrp="1"/>
          </p:cNvGraphicFramePr>
          <p:nvPr>
            <p:ph idx="1"/>
            <p:extLst>
              <p:ext uri="{D42A27DB-BD31-4B8C-83A1-F6EECF244321}">
                <p14:modId xmlns:p14="http://schemas.microsoft.com/office/powerpoint/2010/main" val="4102725844"/>
              </p:ext>
            </p:extLst>
          </p:nvPr>
        </p:nvGraphicFramePr>
        <p:xfrm>
          <a:off x="703618" y="1913436"/>
          <a:ext cx="9058120" cy="4914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7918" y="-196637"/>
            <a:ext cx="4029422" cy="4029422"/>
          </a:xfrm>
          <a:prstGeom prst="rect">
            <a:avLst/>
          </a:prstGeom>
        </p:spPr>
      </p:pic>
      <p:sp>
        <p:nvSpPr>
          <p:cNvPr id="2" name="Title 1"/>
          <p:cNvSpPr>
            <a:spLocks noGrp="1"/>
          </p:cNvSpPr>
          <p:nvPr>
            <p:ph type="title"/>
          </p:nvPr>
        </p:nvSpPr>
        <p:spPr>
          <a:xfrm>
            <a:off x="354491" y="40816"/>
            <a:ext cx="10353761" cy="1326321"/>
          </a:xfrm>
          <a:effectLst>
            <a:outerShdw blurRad="50800" dist="38100" dir="8100000" algn="tr" rotWithShape="0">
              <a:prstClr val="black">
                <a:alpha val="40000"/>
              </a:prstClr>
            </a:outerShdw>
          </a:effectLst>
        </p:spPr>
        <p:txBody>
          <a:bodyPr/>
          <a:lstStyle/>
          <a:p>
            <a:r>
              <a:rPr lang="en-US" sz="3600" b="1" dirty="0">
                <a:solidFill>
                  <a:schemeClr val="bg2">
                    <a:lumMod val="60000"/>
                    <a:lumOff val="40000"/>
                  </a:schemeClr>
                </a:solidFill>
                <a:latin typeface="Calibri" panose="020F0502020204030204" pitchFamily="34" charset="0"/>
                <a:cs typeface="Calibri" panose="020F0502020204030204" pitchFamily="34" charset="0"/>
              </a:rPr>
              <a:t>Holding a Handbell/Handchime Properly</a:t>
            </a:r>
          </a:p>
        </p:txBody>
      </p:sp>
    </p:spTree>
    <p:extLst>
      <p:ext uri="{BB962C8B-B14F-4D97-AF65-F5344CB8AC3E}">
        <p14:creationId xmlns:p14="http://schemas.microsoft.com/office/powerpoint/2010/main" val="133533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13" name="Content Placeholder 3">
            <a:extLst>
              <a:ext uri="{FF2B5EF4-FFF2-40B4-BE49-F238E27FC236}">
                <a16:creationId xmlns:a16="http://schemas.microsoft.com/office/drawing/2014/main" id="{85B0AA3A-1EFA-4647-87F8-F463888F8DE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3337" r="-1" b="11676"/>
          <a:stretch/>
        </p:blipFill>
        <p:spPr>
          <a:xfrm>
            <a:off x="10653" y="10"/>
            <a:ext cx="6080027" cy="6855960"/>
          </a:xfrm>
          <a:prstGeom prst="rect">
            <a:avLst/>
          </a:prstGeom>
        </p:spPr>
      </p:pic>
      <p:pic>
        <p:nvPicPr>
          <p:cNvPr id="8" name="Picture 7">
            <a:extLst>
              <a:ext uri="{FF2B5EF4-FFF2-40B4-BE49-F238E27FC236}">
                <a16:creationId xmlns:a16="http://schemas.microsoft.com/office/drawing/2014/main" id="{0F060AA4-3C50-4DB5-9D18-A54DDFDC806B}"/>
              </a:ext>
            </a:extLst>
          </p:cNvPr>
          <p:cNvPicPr>
            <a:picLocks noChangeAspect="1"/>
          </p:cNvPicPr>
          <p:nvPr/>
        </p:nvPicPr>
        <p:blipFill rotWithShape="1">
          <a:blip r:embed="rId4">
            <a:alphaModFix amt="35000"/>
          </a:blip>
          <a:srcRect t="10792" r="-3" b="-3"/>
          <a:stretch/>
        </p:blipFill>
        <p:spPr>
          <a:xfrm>
            <a:off x="6090672" y="2030"/>
            <a:ext cx="6090674" cy="6855970"/>
          </a:xfrm>
          <a:prstGeom prst="rect">
            <a:avLst/>
          </a:prstGeom>
        </p:spPr>
      </p:pic>
      <p:sp>
        <p:nvSpPr>
          <p:cNvPr id="39" name="Rectangle 38">
            <a:extLst>
              <a:ext uri="{FF2B5EF4-FFF2-40B4-BE49-F238E27FC236}">
                <a16:creationId xmlns:a16="http://schemas.microsoft.com/office/drawing/2014/main" id="{3892D4D9-D7AC-488B-8B22-46CABF238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9"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E0957A5-0C6B-4FEE-A757-9A4E56B6B1A9}"/>
              </a:ext>
            </a:extLst>
          </p:cNvPr>
          <p:cNvSpPr>
            <a:spLocks noGrp="1"/>
          </p:cNvSpPr>
          <p:nvPr>
            <p:ph type="ctrTitle"/>
          </p:nvPr>
        </p:nvSpPr>
        <p:spPr>
          <a:xfrm>
            <a:off x="913795" y="609600"/>
            <a:ext cx="10353761" cy="1326321"/>
          </a:xfrm>
        </p:spPr>
        <p:txBody>
          <a:bodyPr vert="horz" lIns="91440" tIns="45720" rIns="91440" bIns="45720" rtlCol="0" anchor="ctr">
            <a:normAutofit/>
          </a:bodyPr>
          <a:lstStyle/>
          <a:p>
            <a:r>
              <a:rPr lang="en-US" sz="4400" dirty="0">
                <a:latin typeface="Calibri" panose="020F0502020204030204" pitchFamily="34" charset="0"/>
                <a:cs typeface="Calibri" panose="020F0502020204030204" pitchFamily="34" charset="0"/>
              </a:rPr>
              <a:t>Let’s Ring That Bell or Chime</a:t>
            </a:r>
          </a:p>
        </p:txBody>
      </p:sp>
      <p:sp>
        <p:nvSpPr>
          <p:cNvPr id="3" name="Subtitle 2">
            <a:extLst>
              <a:ext uri="{FF2B5EF4-FFF2-40B4-BE49-F238E27FC236}">
                <a16:creationId xmlns:a16="http://schemas.microsoft.com/office/drawing/2014/main" id="{B46609F5-9447-4B8E-9970-4F70975ED7B2}"/>
              </a:ext>
            </a:extLst>
          </p:cNvPr>
          <p:cNvSpPr>
            <a:spLocks noGrp="1"/>
          </p:cNvSpPr>
          <p:nvPr>
            <p:ph type="subTitle" idx="1"/>
          </p:nvPr>
        </p:nvSpPr>
        <p:spPr>
          <a:xfrm>
            <a:off x="913795" y="2096064"/>
            <a:ext cx="10353762" cy="3695136"/>
          </a:xfrm>
        </p:spPr>
        <p:txBody>
          <a:bodyPr vert="horz" lIns="91440" tIns="45720" rIns="91440" bIns="45720" rtlCol="0">
            <a:normAutofit fontScale="77500" lnSpcReduction="20000"/>
          </a:bodyPr>
          <a:lstStyle/>
          <a:p>
            <a:r>
              <a:rPr lang="en-US" sz="4800" dirty="0">
                <a:solidFill>
                  <a:srgbClr val="FFFF00"/>
                </a:solidFill>
                <a:latin typeface="Calibri" panose="020F0502020204030204" pitchFamily="34" charset="0"/>
                <a:cs typeface="Calibri" panose="020F0502020204030204" pitchFamily="34" charset="0"/>
              </a:rPr>
              <a:t>Wait!!</a:t>
            </a:r>
          </a:p>
          <a:p>
            <a:pPr algn="l"/>
            <a:r>
              <a:rPr lang="en-US" sz="4000" dirty="0">
                <a:latin typeface="Calibri" panose="020F0502020204030204" pitchFamily="34" charset="0"/>
                <a:cs typeface="Calibri" panose="020F0502020204030204" pitchFamily="34" charset="0"/>
              </a:rPr>
              <a:t>Let’s look at the three elements of ringing a bell or chime</a:t>
            </a:r>
          </a:p>
          <a:p>
            <a:pPr indent="-228600" algn="l">
              <a:buFont typeface="Arial" panose="020B0604020202020204" pitchFamily="34" charset="0"/>
              <a:buChar char="•"/>
            </a:pPr>
            <a:r>
              <a:rPr lang="en-US" sz="4000" dirty="0">
                <a:solidFill>
                  <a:schemeClr val="accent1">
                    <a:lumMod val="60000"/>
                    <a:lumOff val="40000"/>
                  </a:schemeClr>
                </a:solidFill>
                <a:latin typeface="Calibri" panose="020F0502020204030204" pitchFamily="34" charset="0"/>
                <a:cs typeface="Calibri" panose="020F0502020204030204" pitchFamily="34" charset="0"/>
              </a:rPr>
              <a:t>Preparation</a:t>
            </a:r>
          </a:p>
          <a:p>
            <a:pPr indent="-228600" algn="l">
              <a:buFont typeface="Arial" panose="020B0604020202020204" pitchFamily="34" charset="0"/>
              <a:buChar char="•"/>
            </a:pPr>
            <a:r>
              <a:rPr lang="en-US" sz="4000" dirty="0">
                <a:solidFill>
                  <a:schemeClr val="accent3">
                    <a:lumMod val="60000"/>
                    <a:lumOff val="40000"/>
                  </a:schemeClr>
                </a:solidFill>
                <a:latin typeface="Calibri" panose="020F0502020204030204" pitchFamily="34" charset="0"/>
                <a:cs typeface="Calibri" panose="020F0502020204030204" pitchFamily="34" charset="0"/>
              </a:rPr>
              <a:t>Strike</a:t>
            </a:r>
          </a:p>
          <a:p>
            <a:pPr indent="-228600" algn="l">
              <a:buFont typeface="Arial" panose="020B0604020202020204" pitchFamily="34" charset="0"/>
              <a:buChar char="•"/>
            </a:pPr>
            <a:r>
              <a:rPr lang="en-US" sz="4000" dirty="0">
                <a:solidFill>
                  <a:schemeClr val="accent5">
                    <a:lumMod val="60000"/>
                    <a:lumOff val="40000"/>
                  </a:schemeClr>
                </a:solidFill>
                <a:latin typeface="Calibri" panose="020F0502020204030204" pitchFamily="34" charset="0"/>
                <a:cs typeface="Calibri" panose="020F0502020204030204" pitchFamily="34" charset="0"/>
              </a:rPr>
              <a:t>Follow Through</a:t>
            </a:r>
          </a:p>
          <a:p>
            <a:pPr algn="l"/>
            <a:r>
              <a:rPr lang="en-US" sz="4000" dirty="0">
                <a:latin typeface="Calibri" panose="020F0502020204030204" pitchFamily="34" charset="0"/>
                <a:cs typeface="Calibri" panose="020F0502020204030204" pitchFamily="34" charset="0"/>
              </a:rPr>
              <a:t>Each part is very important!</a:t>
            </a:r>
          </a:p>
          <a:p>
            <a:pPr indent="-228600" algn="l">
              <a:buFont typeface="Arial" panose="020B0604020202020204" pitchFamily="34" charset="0"/>
              <a:buChar char="•"/>
            </a:pPr>
            <a:endParaRPr lang="en-US" dirty="0"/>
          </a:p>
        </p:txBody>
      </p:sp>
    </p:spTree>
    <p:extLst>
      <p:ext uri="{BB962C8B-B14F-4D97-AF65-F5344CB8AC3E}">
        <p14:creationId xmlns:p14="http://schemas.microsoft.com/office/powerpoint/2010/main" val="2128031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10" name="Picture 9" descr="A person playing tennis&#10;&#10;Description automatically generated with medium confidence">
            <a:extLst>
              <a:ext uri="{FF2B5EF4-FFF2-40B4-BE49-F238E27FC236}">
                <a16:creationId xmlns:a16="http://schemas.microsoft.com/office/drawing/2014/main" id="{72B507B2-D7C0-448B-9DAD-AC3AAEBF8D4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617" r="-2" b="-2"/>
          <a:stretch/>
        </p:blipFill>
        <p:spPr>
          <a:xfrm>
            <a:off x="20" y="2030"/>
            <a:ext cx="4059916" cy="6855970"/>
          </a:xfrm>
          <a:prstGeom prst="rect">
            <a:avLst/>
          </a:prstGeom>
        </p:spPr>
      </p:pic>
      <p:pic>
        <p:nvPicPr>
          <p:cNvPr id="13" name="Picture 12" descr="A person swinging a golf club&#10;&#10;Description automatically generated">
            <a:extLst>
              <a:ext uri="{FF2B5EF4-FFF2-40B4-BE49-F238E27FC236}">
                <a16:creationId xmlns:a16="http://schemas.microsoft.com/office/drawing/2014/main" id="{AE9E0831-79A0-4C63-BE2D-C05ECB07D642}"/>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8357" r="3323" b="1"/>
          <a:stretch/>
        </p:blipFill>
        <p:spPr>
          <a:xfrm>
            <a:off x="4059936" y="10"/>
            <a:ext cx="4072128" cy="6855960"/>
          </a:xfrm>
          <a:prstGeom prst="rect">
            <a:avLst/>
          </a:prstGeom>
        </p:spPr>
      </p:pic>
      <p:sp>
        <p:nvSpPr>
          <p:cNvPr id="22" name="Rectangle 17">
            <a:extLst>
              <a:ext uri="{FF2B5EF4-FFF2-40B4-BE49-F238E27FC236}">
                <a16:creationId xmlns:a16="http://schemas.microsoft.com/office/drawing/2014/main" id="{D89040B6-74F3-4BED-9FF4-C61706E2B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Rectangle 19">
            <a:extLst>
              <a:ext uri="{FF2B5EF4-FFF2-40B4-BE49-F238E27FC236}">
                <a16:creationId xmlns:a16="http://schemas.microsoft.com/office/drawing/2014/main" id="{11D8002E-DEE3-47D2-B0A1-1F8D3D7A0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 name="Content Placeholder 4" descr="A baseball player swinging a bat&#10;&#10;Description automatically generated with medium confidence">
            <a:extLst>
              <a:ext uri="{FF2B5EF4-FFF2-40B4-BE49-F238E27FC236}">
                <a16:creationId xmlns:a16="http://schemas.microsoft.com/office/drawing/2014/main" id="{3B292D65-020D-4712-94E1-7F4B9FA0F46B}"/>
              </a:ext>
            </a:extLst>
          </p:cNvPr>
          <p:cNvPicPr>
            <a:picLocks noGrp="1" noChangeAspect="1"/>
          </p:cNvPicPr>
          <p:nvPr>
            <p:ph idx="1"/>
          </p:nvPr>
        </p:nvPicPr>
        <p:blipFill rotWithShape="1">
          <a:blip r:embed="rId7">
            <a:extLst>
              <a:ext uri="{837473B0-CC2E-450A-ABE3-18F120FF3D39}">
                <a1611:picAttrSrcUrl xmlns:a1611="http://schemas.microsoft.com/office/drawing/2016/11/main" r:id="rId8"/>
              </a:ext>
            </a:extLst>
          </a:blip>
          <a:srcRect l="21269" r="4940"/>
          <a:stretch/>
        </p:blipFill>
        <p:spPr>
          <a:xfrm>
            <a:off x="8132064" y="2030"/>
            <a:ext cx="4059936" cy="6855970"/>
          </a:xfrm>
          <a:prstGeom prst="rect">
            <a:avLst/>
          </a:prstGeom>
        </p:spPr>
      </p:pic>
      <p:sp>
        <p:nvSpPr>
          <p:cNvPr id="2" name="Title 1">
            <a:extLst>
              <a:ext uri="{FF2B5EF4-FFF2-40B4-BE49-F238E27FC236}">
                <a16:creationId xmlns:a16="http://schemas.microsoft.com/office/drawing/2014/main" id="{718ED613-8D5F-4372-A729-0492A4FB259F}"/>
              </a:ext>
            </a:extLst>
          </p:cNvPr>
          <p:cNvSpPr>
            <a:spLocks noGrp="1"/>
          </p:cNvSpPr>
          <p:nvPr>
            <p:ph type="title"/>
          </p:nvPr>
        </p:nvSpPr>
        <p:spPr>
          <a:xfrm>
            <a:off x="1595269" y="1122363"/>
            <a:ext cx="9001462" cy="2387600"/>
          </a:xfrm>
        </p:spPr>
        <p:txBody>
          <a:bodyPr vert="horz" lIns="91440" tIns="45720" rIns="91440" bIns="45720" rtlCol="0" anchor="b">
            <a:normAutofit/>
          </a:bodyPr>
          <a:lstStyle/>
          <a:p>
            <a:r>
              <a:rPr lang="en-US" sz="4800" dirty="0"/>
              <a:t>Yes!!</a:t>
            </a:r>
          </a:p>
        </p:txBody>
      </p:sp>
    </p:spTree>
    <p:extLst>
      <p:ext uri="{BB962C8B-B14F-4D97-AF65-F5344CB8AC3E}">
        <p14:creationId xmlns:p14="http://schemas.microsoft.com/office/powerpoint/2010/main" val="11632050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18046</TotalTime>
  <Words>1573</Words>
  <Application>Microsoft Office PowerPoint</Application>
  <PresentationFormat>Widescreen</PresentationFormat>
  <Paragraphs>212</Paragraphs>
  <Slides>37</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7" baseType="lpstr">
      <vt:lpstr>Angsana New</vt:lpstr>
      <vt:lpstr>Arial</vt:lpstr>
      <vt:lpstr>Arial Black</vt:lpstr>
      <vt:lpstr>Bookman Old Style</vt:lpstr>
      <vt:lpstr>Calibri</vt:lpstr>
      <vt:lpstr>Kristen ITC</vt:lpstr>
      <vt:lpstr>MusiSync</vt:lpstr>
      <vt:lpstr>Rockwell</vt:lpstr>
      <vt:lpstr>Damask</vt:lpstr>
      <vt:lpstr>Acrobat Document</vt:lpstr>
      <vt:lpstr>Introducing Handbells/Chimes in your Music Classroom</vt:lpstr>
      <vt:lpstr>Handchimes and Handbells are wonderful tools for teaching music!</vt:lpstr>
      <vt:lpstr>This is an Introductory Lesson for teachers </vt:lpstr>
      <vt:lpstr>Parts of a Handbell</vt:lpstr>
      <vt:lpstr>Parts of a Handchime</vt:lpstr>
      <vt:lpstr>Check Mark Stance</vt:lpstr>
      <vt:lpstr>Holding a Handbell/Handchime Properly</vt:lpstr>
      <vt:lpstr>Let’s Ring That Bell or Chime</vt:lpstr>
      <vt:lpstr>Yes!!</vt:lpstr>
      <vt:lpstr>Preparation</vt:lpstr>
      <vt:lpstr>Strike</vt:lpstr>
      <vt:lpstr>Follow-Through</vt:lpstr>
      <vt:lpstr>Where does the sound come from!</vt:lpstr>
      <vt:lpstr>You are right!  The sound comes from the body not the clapper!</vt:lpstr>
      <vt:lpstr>Damping – Stopping the Sound</vt:lpstr>
      <vt:lpstr>Practice Damping</vt:lpstr>
      <vt:lpstr>Find the note names on your  bells or chimes</vt:lpstr>
      <vt:lpstr>Now find your note names in the  chord chart </vt:lpstr>
      <vt:lpstr>Introduction of note values</vt:lpstr>
      <vt:lpstr>Chord Songs</vt:lpstr>
      <vt:lpstr>PowerPoint Presentation</vt:lpstr>
      <vt:lpstr>More Chord Songs</vt:lpstr>
      <vt:lpstr>PowerPoint Presentation</vt:lpstr>
      <vt:lpstr>PowerPoint Presentation</vt:lpstr>
      <vt:lpstr>PowerPoint Presentation</vt:lpstr>
      <vt:lpstr>Move to reading notes on staff</vt:lpstr>
      <vt:lpstr>Find the note name and octave on your  bells or chimes</vt:lpstr>
      <vt:lpstr>Your bell/chime on the Grand Staff</vt:lpstr>
      <vt:lpstr>Chord Songs on the Grand Staff</vt:lpstr>
      <vt:lpstr>PowerPoint Presentation</vt:lpstr>
      <vt:lpstr>PowerPoint Presentation</vt:lpstr>
      <vt:lpstr>PowerPoint Presentation</vt:lpstr>
      <vt:lpstr>Create your own chord songs</vt:lpstr>
      <vt:lpstr>Resource List for beginner bell/chime material</vt:lpstr>
      <vt:lpstr>PowerPoint Presentation</vt:lpstr>
      <vt:lpstr>PowerPoint Presentation</vt:lpstr>
      <vt:lpstr>Have a great time incorporating bells or chimes into your classroom!!   Get in touch if you have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Handbells at OES</dc:title>
  <dc:creator>Marcia Brantley</dc:creator>
  <cp:lastModifiedBy>Marcia Brantley</cp:lastModifiedBy>
  <cp:revision>217</cp:revision>
  <cp:lastPrinted>2015-02-02T16:14:48Z</cp:lastPrinted>
  <dcterms:created xsi:type="dcterms:W3CDTF">2014-05-13T22:54:20Z</dcterms:created>
  <dcterms:modified xsi:type="dcterms:W3CDTF">2022-02-08T17:13:08Z</dcterms:modified>
</cp:coreProperties>
</file>