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71" r:id="rId4"/>
    <p:sldId id="267" r:id="rId5"/>
    <p:sldId id="258" r:id="rId6"/>
    <p:sldId id="294" r:id="rId7"/>
    <p:sldId id="298" r:id="rId8"/>
    <p:sldId id="260" r:id="rId9"/>
    <p:sldId id="269" r:id="rId10"/>
    <p:sldId id="268" r:id="rId11"/>
    <p:sldId id="276" r:id="rId12"/>
    <p:sldId id="297" r:id="rId13"/>
    <p:sldId id="277" r:id="rId14"/>
    <p:sldId id="278" r:id="rId15"/>
    <p:sldId id="279" r:id="rId16"/>
    <p:sldId id="280" r:id="rId17"/>
    <p:sldId id="296" r:id="rId18"/>
    <p:sldId id="261" r:id="rId19"/>
    <p:sldId id="263" r:id="rId20"/>
    <p:sldId id="273" r:id="rId21"/>
    <p:sldId id="262" r:id="rId22"/>
    <p:sldId id="274" r:id="rId23"/>
    <p:sldId id="288" r:id="rId24"/>
    <p:sldId id="264" r:id="rId25"/>
    <p:sldId id="265" r:id="rId26"/>
    <p:sldId id="259" r:id="rId27"/>
    <p:sldId id="281" r:id="rId28"/>
    <p:sldId id="266" r:id="rId29"/>
    <p:sldId id="282" r:id="rId30"/>
    <p:sldId id="283" r:id="rId31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64B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outlineViewPr>
    <p:cViewPr>
      <p:scale>
        <a:sx n="33" d="100"/>
        <a:sy n="33" d="100"/>
      </p:scale>
      <p:origin x="0" y="-67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54"/>
    </p:cViewPr>
  </p:sorterViewPr>
  <p:notesViewPr>
    <p:cSldViewPr snapToGrid="0">
      <p:cViewPr varScale="1">
        <p:scale>
          <a:sx n="56" d="100"/>
          <a:sy n="56" d="100"/>
        </p:scale>
        <p:origin x="19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997CC-77FE-4B6F-9F19-0D9FA6ABF7B7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6E376B-0424-433B-AAAB-98E8147DB0F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Shake</a:t>
          </a:r>
        </a:p>
      </dgm:t>
    </dgm:pt>
    <dgm:pt modelId="{0383DEA8-5819-447E-A8E7-14F171176180}" type="parTrans" cxnId="{B5FEB2AA-6BFA-4C46-9ABC-473EA9E9B495}">
      <dgm:prSet/>
      <dgm:spPr/>
      <dgm:t>
        <a:bodyPr/>
        <a:lstStyle/>
        <a:p>
          <a:endParaRPr lang="en-US"/>
        </a:p>
      </dgm:t>
    </dgm:pt>
    <dgm:pt modelId="{BD65743F-CC06-40FF-8FB7-909D988C4CF8}" type="sibTrans" cxnId="{B5FEB2AA-6BFA-4C46-9ABC-473EA9E9B495}">
      <dgm:prSet/>
      <dgm:spPr/>
      <dgm:t>
        <a:bodyPr/>
        <a:lstStyle/>
        <a:p>
          <a:endParaRPr lang="en-US"/>
        </a:p>
      </dgm:t>
    </dgm:pt>
    <dgm:pt modelId="{B01D1975-278A-4DC2-8EC7-EB7A75A99224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Shake hands with your neighbor</a:t>
          </a:r>
        </a:p>
      </dgm:t>
    </dgm:pt>
    <dgm:pt modelId="{264E7180-FDEF-4E91-BF22-B10119D72810}" type="parTrans" cxnId="{1C0AD027-925A-409B-A2FC-A6A437480AA6}">
      <dgm:prSet/>
      <dgm:spPr/>
      <dgm:t>
        <a:bodyPr/>
        <a:lstStyle/>
        <a:p>
          <a:endParaRPr lang="en-US"/>
        </a:p>
      </dgm:t>
    </dgm:pt>
    <dgm:pt modelId="{0D721030-9F6D-415E-AA44-D5BD48657ABD}" type="sibTrans" cxnId="{1C0AD027-925A-409B-A2FC-A6A437480AA6}">
      <dgm:prSet/>
      <dgm:spPr/>
      <dgm:t>
        <a:bodyPr/>
        <a:lstStyle/>
        <a:p>
          <a:endParaRPr lang="en-US"/>
        </a:p>
      </dgm:t>
    </dgm:pt>
    <dgm:pt modelId="{B9B03538-A27B-4069-A3C1-C2C114C2F67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Look</a:t>
          </a:r>
        </a:p>
      </dgm:t>
    </dgm:pt>
    <dgm:pt modelId="{91406299-81F6-43B0-9508-B6CFBB3DA527}" type="parTrans" cxnId="{39BA26C0-3305-4DB3-B63B-AA704C15A0BB}">
      <dgm:prSet/>
      <dgm:spPr/>
      <dgm:t>
        <a:bodyPr/>
        <a:lstStyle/>
        <a:p>
          <a:endParaRPr lang="en-US"/>
        </a:p>
      </dgm:t>
    </dgm:pt>
    <dgm:pt modelId="{C495112F-2742-47D4-8A65-CBB71E495BEB}" type="sibTrans" cxnId="{39BA26C0-3305-4DB3-B63B-AA704C15A0BB}">
      <dgm:prSet/>
      <dgm:spPr/>
      <dgm:t>
        <a:bodyPr/>
        <a:lstStyle/>
        <a:p>
          <a:endParaRPr lang="en-US"/>
        </a:p>
      </dgm:t>
    </dgm:pt>
    <dgm:pt modelId="{38B647B7-2047-4397-8E11-2907F133BDCF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Look at how your hand is gripping your neighbor’s hand</a:t>
          </a:r>
        </a:p>
      </dgm:t>
    </dgm:pt>
    <dgm:pt modelId="{0057B828-88CE-4E23-91E3-B2727C03C307}" type="parTrans" cxnId="{EFF276B1-97E4-4685-B91B-2B8811C1F3D0}">
      <dgm:prSet/>
      <dgm:spPr/>
      <dgm:t>
        <a:bodyPr/>
        <a:lstStyle/>
        <a:p>
          <a:endParaRPr lang="en-US"/>
        </a:p>
      </dgm:t>
    </dgm:pt>
    <dgm:pt modelId="{1CFB2538-0402-431B-A525-6B61467DF37D}" type="sibTrans" cxnId="{EFF276B1-97E4-4685-B91B-2B8811C1F3D0}">
      <dgm:prSet/>
      <dgm:spPr/>
      <dgm:t>
        <a:bodyPr/>
        <a:lstStyle/>
        <a:p>
          <a:endParaRPr lang="en-US"/>
        </a:p>
      </dgm:t>
    </dgm:pt>
    <dgm:pt modelId="{F94F570E-0C6B-4785-AB38-A2679BD3B7A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Pick up</a:t>
          </a:r>
        </a:p>
      </dgm:t>
    </dgm:pt>
    <dgm:pt modelId="{C3F11FE3-B153-4ED5-B3DA-899C02A7C4A2}" type="parTrans" cxnId="{6CBA3F13-4CC0-4816-AD9E-32DDDB85CAC3}">
      <dgm:prSet/>
      <dgm:spPr/>
      <dgm:t>
        <a:bodyPr/>
        <a:lstStyle/>
        <a:p>
          <a:endParaRPr lang="en-US"/>
        </a:p>
      </dgm:t>
    </dgm:pt>
    <dgm:pt modelId="{1BA730DB-0A2E-4FE1-B574-9D7EC4BEBDA1}" type="sibTrans" cxnId="{6CBA3F13-4CC0-4816-AD9E-32DDDB85CAC3}">
      <dgm:prSet/>
      <dgm:spPr/>
      <dgm:t>
        <a:bodyPr/>
        <a:lstStyle/>
        <a:p>
          <a:endParaRPr lang="en-US"/>
        </a:p>
      </dgm:t>
    </dgm:pt>
    <dgm:pt modelId="{273B9265-A742-4D72-8961-66D170BB5861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Pick up a bell or chime with your left hand and place the bell in your right hand with the bell picture facing your hand.  </a:t>
          </a:r>
        </a:p>
      </dgm:t>
    </dgm:pt>
    <dgm:pt modelId="{B2E04AF7-158A-4259-8453-1FCD47F41A3F}" type="parTrans" cxnId="{E1779A5D-3891-4561-A805-CD13EE57F232}">
      <dgm:prSet/>
      <dgm:spPr/>
      <dgm:t>
        <a:bodyPr/>
        <a:lstStyle/>
        <a:p>
          <a:endParaRPr lang="en-US"/>
        </a:p>
      </dgm:t>
    </dgm:pt>
    <dgm:pt modelId="{B9387E24-3A26-4013-9047-EAE5369F5FA8}" type="sibTrans" cxnId="{E1779A5D-3891-4561-A805-CD13EE57F232}">
      <dgm:prSet/>
      <dgm:spPr/>
      <dgm:t>
        <a:bodyPr/>
        <a:lstStyle/>
        <a:p>
          <a:endParaRPr lang="en-US"/>
        </a:p>
      </dgm:t>
    </dgm:pt>
    <dgm:pt modelId="{B9A30846-C10B-479E-8EFC-E271F6714AC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Lift</a:t>
          </a:r>
        </a:p>
      </dgm:t>
    </dgm:pt>
    <dgm:pt modelId="{D722173C-36CC-4498-B3A4-35DC8284877D}" type="parTrans" cxnId="{4E7F43A3-A6DB-447B-AEE1-653AB7623472}">
      <dgm:prSet/>
      <dgm:spPr/>
      <dgm:t>
        <a:bodyPr/>
        <a:lstStyle/>
        <a:p>
          <a:endParaRPr lang="en-US"/>
        </a:p>
      </dgm:t>
    </dgm:pt>
    <dgm:pt modelId="{DE57C086-056D-4446-85A0-52CAA9A0BF45}" type="sibTrans" cxnId="{4E7F43A3-A6DB-447B-AEE1-653AB7623472}">
      <dgm:prSet/>
      <dgm:spPr/>
      <dgm:t>
        <a:bodyPr/>
        <a:lstStyle/>
        <a:p>
          <a:endParaRPr lang="en-US"/>
        </a:p>
      </dgm:t>
    </dgm:pt>
    <dgm:pt modelId="{143B1EE1-5AD0-4AF8-AFF2-8E6F5D9AEF52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Lift the bell/chime up parallel to your shoulder! The bell should balance on your open hand.</a:t>
          </a:r>
        </a:p>
      </dgm:t>
    </dgm:pt>
    <dgm:pt modelId="{253EC795-98CC-401E-A36A-59FB4194AE73}" type="parTrans" cxnId="{1AC49E42-BFCD-41AE-9125-B05187E0FA44}">
      <dgm:prSet/>
      <dgm:spPr/>
      <dgm:t>
        <a:bodyPr/>
        <a:lstStyle/>
        <a:p>
          <a:endParaRPr lang="en-US"/>
        </a:p>
      </dgm:t>
    </dgm:pt>
    <dgm:pt modelId="{D0ABBD93-C406-4EE5-AC28-B73C528F751B}" type="sibTrans" cxnId="{1AC49E42-BFCD-41AE-9125-B05187E0FA44}">
      <dgm:prSet/>
      <dgm:spPr/>
      <dgm:t>
        <a:bodyPr/>
        <a:lstStyle/>
        <a:p>
          <a:endParaRPr lang="en-US"/>
        </a:p>
      </dgm:t>
    </dgm:pt>
    <dgm:pt modelId="{FF3D99F9-62CE-4DDB-8AC1-CDA1FE0D1D0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Close</a:t>
          </a:r>
        </a:p>
      </dgm:t>
    </dgm:pt>
    <dgm:pt modelId="{ABC39550-D896-4DBD-868B-30C41F1CB6F2}" type="parTrans" cxnId="{E8B37E00-7617-4AF2-9404-3A2606958AE3}">
      <dgm:prSet/>
      <dgm:spPr/>
      <dgm:t>
        <a:bodyPr/>
        <a:lstStyle/>
        <a:p>
          <a:endParaRPr lang="en-US"/>
        </a:p>
      </dgm:t>
    </dgm:pt>
    <dgm:pt modelId="{1C026A57-8332-4BDB-8C59-CBD9EA0ADD5D}" type="sibTrans" cxnId="{E8B37E00-7617-4AF2-9404-3A2606958AE3}">
      <dgm:prSet/>
      <dgm:spPr/>
      <dgm:t>
        <a:bodyPr/>
        <a:lstStyle/>
        <a:p>
          <a:endParaRPr lang="en-US"/>
        </a:p>
      </dgm:t>
    </dgm:pt>
    <dgm:pt modelId="{87646F96-6B1B-4565-B0BF-C38CD30CFB68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Gently close your index finger and thumb around the handle/chime – no tight grip – just enough pressure to hold on to bell/chime!!</a:t>
          </a:r>
        </a:p>
      </dgm:t>
    </dgm:pt>
    <dgm:pt modelId="{CACB8214-3921-4717-BCB1-001FCA35DC3B}" type="parTrans" cxnId="{AAE9E36C-7576-4AB5-B1CE-AAC7021895BB}">
      <dgm:prSet/>
      <dgm:spPr/>
      <dgm:t>
        <a:bodyPr/>
        <a:lstStyle/>
        <a:p>
          <a:endParaRPr lang="en-US"/>
        </a:p>
      </dgm:t>
    </dgm:pt>
    <dgm:pt modelId="{BEAE0174-1A57-409B-B073-70E214C17848}" type="sibTrans" cxnId="{AAE9E36C-7576-4AB5-B1CE-AAC7021895BB}">
      <dgm:prSet/>
      <dgm:spPr/>
      <dgm:t>
        <a:bodyPr/>
        <a:lstStyle/>
        <a:p>
          <a:endParaRPr lang="en-US"/>
        </a:p>
      </dgm:t>
    </dgm:pt>
    <dgm:pt modelId="{88C692F6-D6F4-4011-A1A0-1008D3497F5E}" type="pres">
      <dgm:prSet presAssocID="{B28997CC-77FE-4B6F-9F19-0D9FA6ABF7B7}" presName="Name0" presStyleCnt="0">
        <dgm:presLayoutVars>
          <dgm:dir/>
          <dgm:animLvl val="lvl"/>
          <dgm:resizeHandles val="exact"/>
        </dgm:presLayoutVars>
      </dgm:prSet>
      <dgm:spPr/>
    </dgm:pt>
    <dgm:pt modelId="{F4F1069C-B40C-4E62-8E50-BA6070C3AA5C}" type="pres">
      <dgm:prSet presAssocID="{DE6E376B-0424-433B-AAAB-98E8147DB0F7}" presName="composite" presStyleCnt="0"/>
      <dgm:spPr/>
    </dgm:pt>
    <dgm:pt modelId="{D7CBA45E-66C4-4363-8C71-27FB55B12E96}" type="pres">
      <dgm:prSet presAssocID="{DE6E376B-0424-433B-AAAB-98E8147DB0F7}" presName="parTx" presStyleLbl="alignNode1" presStyleIdx="0" presStyleCnt="5">
        <dgm:presLayoutVars>
          <dgm:chMax val="0"/>
          <dgm:chPref val="0"/>
        </dgm:presLayoutVars>
      </dgm:prSet>
      <dgm:spPr/>
    </dgm:pt>
    <dgm:pt modelId="{A4384833-FE61-4F5E-82CA-7589FEBB321A}" type="pres">
      <dgm:prSet presAssocID="{DE6E376B-0424-433B-AAAB-98E8147DB0F7}" presName="desTx" presStyleLbl="alignAccFollowNode1" presStyleIdx="0" presStyleCnt="5">
        <dgm:presLayoutVars/>
      </dgm:prSet>
      <dgm:spPr/>
    </dgm:pt>
    <dgm:pt modelId="{577CBF7E-9A5E-4FF1-BD5B-7E2AE3332B75}" type="pres">
      <dgm:prSet presAssocID="{BD65743F-CC06-40FF-8FB7-909D988C4CF8}" presName="space" presStyleCnt="0"/>
      <dgm:spPr/>
    </dgm:pt>
    <dgm:pt modelId="{7E3EA997-8B12-4D79-A5EE-B357DD7FBC46}" type="pres">
      <dgm:prSet presAssocID="{B9B03538-A27B-4069-A3C1-C2C114C2F672}" presName="composite" presStyleCnt="0"/>
      <dgm:spPr/>
    </dgm:pt>
    <dgm:pt modelId="{3117D4AE-1DEA-4648-B504-1C11E9C593A9}" type="pres">
      <dgm:prSet presAssocID="{B9B03538-A27B-4069-A3C1-C2C114C2F672}" presName="parTx" presStyleLbl="alignNode1" presStyleIdx="1" presStyleCnt="5">
        <dgm:presLayoutVars>
          <dgm:chMax val="0"/>
          <dgm:chPref val="0"/>
        </dgm:presLayoutVars>
      </dgm:prSet>
      <dgm:spPr/>
    </dgm:pt>
    <dgm:pt modelId="{68D19C3F-45A2-4B31-ADD5-2E6C1C2A9DE8}" type="pres">
      <dgm:prSet presAssocID="{B9B03538-A27B-4069-A3C1-C2C114C2F672}" presName="desTx" presStyleLbl="alignAccFollowNode1" presStyleIdx="1" presStyleCnt="5">
        <dgm:presLayoutVars/>
      </dgm:prSet>
      <dgm:spPr/>
    </dgm:pt>
    <dgm:pt modelId="{249E3444-9C70-4076-95DE-06466F5067BD}" type="pres">
      <dgm:prSet presAssocID="{C495112F-2742-47D4-8A65-CBB71E495BEB}" presName="space" presStyleCnt="0"/>
      <dgm:spPr/>
    </dgm:pt>
    <dgm:pt modelId="{74876ADD-521B-4B48-8903-8D3A77F1B49A}" type="pres">
      <dgm:prSet presAssocID="{F94F570E-0C6B-4785-AB38-A2679BD3B7AB}" presName="composite" presStyleCnt="0"/>
      <dgm:spPr/>
    </dgm:pt>
    <dgm:pt modelId="{2FA28F48-2430-4965-B888-F56EBFCF7907}" type="pres">
      <dgm:prSet presAssocID="{F94F570E-0C6B-4785-AB38-A2679BD3B7AB}" presName="parTx" presStyleLbl="alignNode1" presStyleIdx="2" presStyleCnt="5">
        <dgm:presLayoutVars>
          <dgm:chMax val="0"/>
          <dgm:chPref val="0"/>
        </dgm:presLayoutVars>
      </dgm:prSet>
      <dgm:spPr/>
    </dgm:pt>
    <dgm:pt modelId="{C432734F-6448-444B-9FDC-08247B3ADB25}" type="pres">
      <dgm:prSet presAssocID="{F94F570E-0C6B-4785-AB38-A2679BD3B7AB}" presName="desTx" presStyleLbl="alignAccFollowNode1" presStyleIdx="2" presStyleCnt="5">
        <dgm:presLayoutVars/>
      </dgm:prSet>
      <dgm:spPr/>
    </dgm:pt>
    <dgm:pt modelId="{91F19F8A-386B-4DA4-BF5A-7D0084E09C52}" type="pres">
      <dgm:prSet presAssocID="{1BA730DB-0A2E-4FE1-B574-9D7EC4BEBDA1}" presName="space" presStyleCnt="0"/>
      <dgm:spPr/>
    </dgm:pt>
    <dgm:pt modelId="{789123C9-E85B-4201-8C51-93F5A1E1D24A}" type="pres">
      <dgm:prSet presAssocID="{B9A30846-C10B-479E-8EFC-E271F6714AC9}" presName="composite" presStyleCnt="0"/>
      <dgm:spPr/>
    </dgm:pt>
    <dgm:pt modelId="{E179F92F-8815-4D58-9664-C642F7AA049B}" type="pres">
      <dgm:prSet presAssocID="{B9A30846-C10B-479E-8EFC-E271F6714AC9}" presName="parTx" presStyleLbl="alignNode1" presStyleIdx="3" presStyleCnt="5">
        <dgm:presLayoutVars>
          <dgm:chMax val="0"/>
          <dgm:chPref val="0"/>
        </dgm:presLayoutVars>
      </dgm:prSet>
      <dgm:spPr/>
    </dgm:pt>
    <dgm:pt modelId="{083560BA-47E1-44B0-8B10-0CC73458F871}" type="pres">
      <dgm:prSet presAssocID="{B9A30846-C10B-479E-8EFC-E271F6714AC9}" presName="desTx" presStyleLbl="alignAccFollowNode1" presStyleIdx="3" presStyleCnt="5">
        <dgm:presLayoutVars/>
      </dgm:prSet>
      <dgm:spPr/>
    </dgm:pt>
    <dgm:pt modelId="{B2B3D75D-8BEE-4E43-8610-F0BC92BD09AC}" type="pres">
      <dgm:prSet presAssocID="{DE57C086-056D-4446-85A0-52CAA9A0BF45}" presName="space" presStyleCnt="0"/>
      <dgm:spPr/>
    </dgm:pt>
    <dgm:pt modelId="{763B19D2-6D15-4815-98CF-2AA879B6762C}" type="pres">
      <dgm:prSet presAssocID="{FF3D99F9-62CE-4DDB-8AC1-CDA1FE0D1D06}" presName="composite" presStyleCnt="0"/>
      <dgm:spPr/>
    </dgm:pt>
    <dgm:pt modelId="{9DEC4365-53E9-4130-8BFD-532767F2FFF3}" type="pres">
      <dgm:prSet presAssocID="{FF3D99F9-62CE-4DDB-8AC1-CDA1FE0D1D06}" presName="parTx" presStyleLbl="alignNode1" presStyleIdx="4" presStyleCnt="5">
        <dgm:presLayoutVars>
          <dgm:chMax val="0"/>
          <dgm:chPref val="0"/>
        </dgm:presLayoutVars>
      </dgm:prSet>
      <dgm:spPr/>
    </dgm:pt>
    <dgm:pt modelId="{C81E92E4-E753-4ABA-A3EC-D60FA15848B4}" type="pres">
      <dgm:prSet presAssocID="{FF3D99F9-62CE-4DDB-8AC1-CDA1FE0D1D06}" presName="desTx" presStyleLbl="alignAccFollowNode1" presStyleIdx="4" presStyleCnt="5">
        <dgm:presLayoutVars/>
      </dgm:prSet>
      <dgm:spPr/>
    </dgm:pt>
  </dgm:ptLst>
  <dgm:cxnLst>
    <dgm:cxn modelId="{E8B37E00-7617-4AF2-9404-3A2606958AE3}" srcId="{B28997CC-77FE-4B6F-9F19-0D9FA6ABF7B7}" destId="{FF3D99F9-62CE-4DDB-8AC1-CDA1FE0D1D06}" srcOrd="4" destOrd="0" parTransId="{ABC39550-D896-4DBD-868B-30C41F1CB6F2}" sibTransId="{1C026A57-8332-4BDB-8C59-CBD9EA0ADD5D}"/>
    <dgm:cxn modelId="{F6942F04-AC4C-4092-8866-03EE71276B70}" type="presOf" srcId="{B9B03538-A27B-4069-A3C1-C2C114C2F672}" destId="{3117D4AE-1DEA-4648-B504-1C11E9C593A9}" srcOrd="0" destOrd="0" presId="urn:microsoft.com/office/officeart/2016/7/layout/ChevronBlockProcess"/>
    <dgm:cxn modelId="{6CBA3F13-4CC0-4816-AD9E-32DDDB85CAC3}" srcId="{B28997CC-77FE-4B6F-9F19-0D9FA6ABF7B7}" destId="{F94F570E-0C6B-4785-AB38-A2679BD3B7AB}" srcOrd="2" destOrd="0" parTransId="{C3F11FE3-B153-4ED5-B3DA-899C02A7C4A2}" sibTransId="{1BA730DB-0A2E-4FE1-B574-9D7EC4BEBDA1}"/>
    <dgm:cxn modelId="{30F66E15-4C18-49A3-A89E-6F27106A3FFD}" type="presOf" srcId="{B28997CC-77FE-4B6F-9F19-0D9FA6ABF7B7}" destId="{88C692F6-D6F4-4011-A1A0-1008D3497F5E}" srcOrd="0" destOrd="0" presId="urn:microsoft.com/office/officeart/2016/7/layout/ChevronBlockProcess"/>
    <dgm:cxn modelId="{1C0AD027-925A-409B-A2FC-A6A437480AA6}" srcId="{DE6E376B-0424-433B-AAAB-98E8147DB0F7}" destId="{B01D1975-278A-4DC2-8EC7-EB7A75A99224}" srcOrd="0" destOrd="0" parTransId="{264E7180-FDEF-4E91-BF22-B10119D72810}" sibTransId="{0D721030-9F6D-415E-AA44-D5BD48657ABD}"/>
    <dgm:cxn modelId="{D4123B2A-6563-42F3-A959-36110B0C75CC}" type="presOf" srcId="{87646F96-6B1B-4565-B0BF-C38CD30CFB68}" destId="{C81E92E4-E753-4ABA-A3EC-D60FA15848B4}" srcOrd="0" destOrd="0" presId="urn:microsoft.com/office/officeart/2016/7/layout/ChevronBlockProcess"/>
    <dgm:cxn modelId="{F860FD5B-DACA-439F-A28D-3E69F8D6B310}" type="presOf" srcId="{F94F570E-0C6B-4785-AB38-A2679BD3B7AB}" destId="{2FA28F48-2430-4965-B888-F56EBFCF7907}" srcOrd="0" destOrd="0" presId="urn:microsoft.com/office/officeart/2016/7/layout/ChevronBlockProcess"/>
    <dgm:cxn modelId="{E1779A5D-3891-4561-A805-CD13EE57F232}" srcId="{F94F570E-0C6B-4785-AB38-A2679BD3B7AB}" destId="{273B9265-A742-4D72-8961-66D170BB5861}" srcOrd="0" destOrd="0" parTransId="{B2E04AF7-158A-4259-8453-1FCD47F41A3F}" sibTransId="{B9387E24-3A26-4013-9047-EAE5369F5FA8}"/>
    <dgm:cxn modelId="{1AC49E42-BFCD-41AE-9125-B05187E0FA44}" srcId="{B9A30846-C10B-479E-8EFC-E271F6714AC9}" destId="{143B1EE1-5AD0-4AF8-AFF2-8E6F5D9AEF52}" srcOrd="0" destOrd="0" parTransId="{253EC795-98CC-401E-A36A-59FB4194AE73}" sibTransId="{D0ABBD93-C406-4EE5-AC28-B73C528F751B}"/>
    <dgm:cxn modelId="{2F12E14B-E0C1-4196-9764-30518FB5B23C}" type="presOf" srcId="{FF3D99F9-62CE-4DDB-8AC1-CDA1FE0D1D06}" destId="{9DEC4365-53E9-4130-8BFD-532767F2FFF3}" srcOrd="0" destOrd="0" presId="urn:microsoft.com/office/officeart/2016/7/layout/ChevronBlockProcess"/>
    <dgm:cxn modelId="{AAE9E36C-7576-4AB5-B1CE-AAC7021895BB}" srcId="{FF3D99F9-62CE-4DDB-8AC1-CDA1FE0D1D06}" destId="{87646F96-6B1B-4565-B0BF-C38CD30CFB68}" srcOrd="0" destOrd="0" parTransId="{CACB8214-3921-4717-BCB1-001FCA35DC3B}" sibTransId="{BEAE0174-1A57-409B-B073-70E214C17848}"/>
    <dgm:cxn modelId="{B80F557E-0D9C-44B8-B743-2FE1482BFBB2}" type="presOf" srcId="{273B9265-A742-4D72-8961-66D170BB5861}" destId="{C432734F-6448-444B-9FDC-08247B3ADB25}" srcOrd="0" destOrd="0" presId="urn:microsoft.com/office/officeart/2016/7/layout/ChevronBlockProcess"/>
    <dgm:cxn modelId="{1C230185-AEE5-4D45-9073-361FF2CE9B9C}" type="presOf" srcId="{B9A30846-C10B-479E-8EFC-E271F6714AC9}" destId="{E179F92F-8815-4D58-9664-C642F7AA049B}" srcOrd="0" destOrd="0" presId="urn:microsoft.com/office/officeart/2016/7/layout/ChevronBlockProcess"/>
    <dgm:cxn modelId="{29F29688-338D-4E8D-82DA-A62B0E1476F7}" type="presOf" srcId="{143B1EE1-5AD0-4AF8-AFF2-8E6F5D9AEF52}" destId="{083560BA-47E1-44B0-8B10-0CC73458F871}" srcOrd="0" destOrd="0" presId="urn:microsoft.com/office/officeart/2016/7/layout/ChevronBlockProcess"/>
    <dgm:cxn modelId="{4E7F43A3-A6DB-447B-AEE1-653AB7623472}" srcId="{B28997CC-77FE-4B6F-9F19-0D9FA6ABF7B7}" destId="{B9A30846-C10B-479E-8EFC-E271F6714AC9}" srcOrd="3" destOrd="0" parTransId="{D722173C-36CC-4498-B3A4-35DC8284877D}" sibTransId="{DE57C086-056D-4446-85A0-52CAA9A0BF45}"/>
    <dgm:cxn modelId="{B5FEB2AA-6BFA-4C46-9ABC-473EA9E9B495}" srcId="{B28997CC-77FE-4B6F-9F19-0D9FA6ABF7B7}" destId="{DE6E376B-0424-433B-AAAB-98E8147DB0F7}" srcOrd="0" destOrd="0" parTransId="{0383DEA8-5819-447E-A8E7-14F171176180}" sibTransId="{BD65743F-CC06-40FF-8FB7-909D988C4CF8}"/>
    <dgm:cxn modelId="{39B10BB0-D9E0-492E-AD6C-C99FD744953B}" type="presOf" srcId="{38B647B7-2047-4397-8E11-2907F133BDCF}" destId="{68D19C3F-45A2-4B31-ADD5-2E6C1C2A9DE8}" srcOrd="0" destOrd="0" presId="urn:microsoft.com/office/officeart/2016/7/layout/ChevronBlockProcess"/>
    <dgm:cxn modelId="{EFF276B1-97E4-4685-B91B-2B8811C1F3D0}" srcId="{B9B03538-A27B-4069-A3C1-C2C114C2F672}" destId="{38B647B7-2047-4397-8E11-2907F133BDCF}" srcOrd="0" destOrd="0" parTransId="{0057B828-88CE-4E23-91E3-B2727C03C307}" sibTransId="{1CFB2538-0402-431B-A525-6B61467DF37D}"/>
    <dgm:cxn modelId="{39BA26C0-3305-4DB3-B63B-AA704C15A0BB}" srcId="{B28997CC-77FE-4B6F-9F19-0D9FA6ABF7B7}" destId="{B9B03538-A27B-4069-A3C1-C2C114C2F672}" srcOrd="1" destOrd="0" parTransId="{91406299-81F6-43B0-9508-B6CFBB3DA527}" sibTransId="{C495112F-2742-47D4-8A65-CBB71E495BEB}"/>
    <dgm:cxn modelId="{3054A0DD-0376-4E89-BB94-B448A260C4AB}" type="presOf" srcId="{DE6E376B-0424-433B-AAAB-98E8147DB0F7}" destId="{D7CBA45E-66C4-4363-8C71-27FB55B12E96}" srcOrd="0" destOrd="0" presId="urn:microsoft.com/office/officeart/2016/7/layout/ChevronBlockProcess"/>
    <dgm:cxn modelId="{A5735FFC-6515-4FED-85FF-9E64F8A5C6EB}" type="presOf" srcId="{B01D1975-278A-4DC2-8EC7-EB7A75A99224}" destId="{A4384833-FE61-4F5E-82CA-7589FEBB321A}" srcOrd="0" destOrd="0" presId="urn:microsoft.com/office/officeart/2016/7/layout/ChevronBlockProcess"/>
    <dgm:cxn modelId="{CF54149F-BB73-4CAD-90B2-069D1694CD8B}" type="presParOf" srcId="{88C692F6-D6F4-4011-A1A0-1008D3497F5E}" destId="{F4F1069C-B40C-4E62-8E50-BA6070C3AA5C}" srcOrd="0" destOrd="0" presId="urn:microsoft.com/office/officeart/2016/7/layout/ChevronBlockProcess"/>
    <dgm:cxn modelId="{AA0600F5-0585-42D0-902E-D635DDF5EB65}" type="presParOf" srcId="{F4F1069C-B40C-4E62-8E50-BA6070C3AA5C}" destId="{D7CBA45E-66C4-4363-8C71-27FB55B12E96}" srcOrd="0" destOrd="0" presId="urn:microsoft.com/office/officeart/2016/7/layout/ChevronBlockProcess"/>
    <dgm:cxn modelId="{F6591086-A36F-4078-B555-368720C24F96}" type="presParOf" srcId="{F4F1069C-B40C-4E62-8E50-BA6070C3AA5C}" destId="{A4384833-FE61-4F5E-82CA-7589FEBB321A}" srcOrd="1" destOrd="0" presId="urn:microsoft.com/office/officeart/2016/7/layout/ChevronBlockProcess"/>
    <dgm:cxn modelId="{2CF2AF1F-E09E-412D-9FB5-EDFDDECC82F8}" type="presParOf" srcId="{88C692F6-D6F4-4011-A1A0-1008D3497F5E}" destId="{577CBF7E-9A5E-4FF1-BD5B-7E2AE3332B75}" srcOrd="1" destOrd="0" presId="urn:microsoft.com/office/officeart/2016/7/layout/ChevronBlockProcess"/>
    <dgm:cxn modelId="{C4C3F397-9637-42EE-980C-35A3E28A7FB4}" type="presParOf" srcId="{88C692F6-D6F4-4011-A1A0-1008D3497F5E}" destId="{7E3EA997-8B12-4D79-A5EE-B357DD7FBC46}" srcOrd="2" destOrd="0" presId="urn:microsoft.com/office/officeart/2016/7/layout/ChevronBlockProcess"/>
    <dgm:cxn modelId="{87A6037C-B889-418F-8F31-76E404C4A9AB}" type="presParOf" srcId="{7E3EA997-8B12-4D79-A5EE-B357DD7FBC46}" destId="{3117D4AE-1DEA-4648-B504-1C11E9C593A9}" srcOrd="0" destOrd="0" presId="urn:microsoft.com/office/officeart/2016/7/layout/ChevronBlockProcess"/>
    <dgm:cxn modelId="{96D99BDD-7917-4E48-B9BF-C29150FEFE15}" type="presParOf" srcId="{7E3EA997-8B12-4D79-A5EE-B357DD7FBC46}" destId="{68D19C3F-45A2-4B31-ADD5-2E6C1C2A9DE8}" srcOrd="1" destOrd="0" presId="urn:microsoft.com/office/officeart/2016/7/layout/ChevronBlockProcess"/>
    <dgm:cxn modelId="{FFD8FCB2-21F5-4043-979A-59F41111B2D8}" type="presParOf" srcId="{88C692F6-D6F4-4011-A1A0-1008D3497F5E}" destId="{249E3444-9C70-4076-95DE-06466F5067BD}" srcOrd="3" destOrd="0" presId="urn:microsoft.com/office/officeart/2016/7/layout/ChevronBlockProcess"/>
    <dgm:cxn modelId="{ED987F75-F14A-480E-BD71-0D6C088B06FD}" type="presParOf" srcId="{88C692F6-D6F4-4011-A1A0-1008D3497F5E}" destId="{74876ADD-521B-4B48-8903-8D3A77F1B49A}" srcOrd="4" destOrd="0" presId="urn:microsoft.com/office/officeart/2016/7/layout/ChevronBlockProcess"/>
    <dgm:cxn modelId="{C76F685A-1F55-4D6C-95D3-27AD02C7F910}" type="presParOf" srcId="{74876ADD-521B-4B48-8903-8D3A77F1B49A}" destId="{2FA28F48-2430-4965-B888-F56EBFCF7907}" srcOrd="0" destOrd="0" presId="urn:microsoft.com/office/officeart/2016/7/layout/ChevronBlockProcess"/>
    <dgm:cxn modelId="{856D9805-90FF-446D-B41F-069C4762BC69}" type="presParOf" srcId="{74876ADD-521B-4B48-8903-8D3A77F1B49A}" destId="{C432734F-6448-444B-9FDC-08247B3ADB25}" srcOrd="1" destOrd="0" presId="urn:microsoft.com/office/officeart/2016/7/layout/ChevronBlockProcess"/>
    <dgm:cxn modelId="{C56A404C-37DA-4F3D-8125-BD9861EB8834}" type="presParOf" srcId="{88C692F6-D6F4-4011-A1A0-1008D3497F5E}" destId="{91F19F8A-386B-4DA4-BF5A-7D0084E09C52}" srcOrd="5" destOrd="0" presId="urn:microsoft.com/office/officeart/2016/7/layout/ChevronBlockProcess"/>
    <dgm:cxn modelId="{88117239-91D4-4FC4-84CD-F7BAC0D9BFC9}" type="presParOf" srcId="{88C692F6-D6F4-4011-A1A0-1008D3497F5E}" destId="{789123C9-E85B-4201-8C51-93F5A1E1D24A}" srcOrd="6" destOrd="0" presId="urn:microsoft.com/office/officeart/2016/7/layout/ChevronBlockProcess"/>
    <dgm:cxn modelId="{E0D971EB-7F16-4394-BE79-FEDF76495C5C}" type="presParOf" srcId="{789123C9-E85B-4201-8C51-93F5A1E1D24A}" destId="{E179F92F-8815-4D58-9664-C642F7AA049B}" srcOrd="0" destOrd="0" presId="urn:microsoft.com/office/officeart/2016/7/layout/ChevronBlockProcess"/>
    <dgm:cxn modelId="{5FD04D15-7B60-4065-9B35-5598DDF08810}" type="presParOf" srcId="{789123C9-E85B-4201-8C51-93F5A1E1D24A}" destId="{083560BA-47E1-44B0-8B10-0CC73458F871}" srcOrd="1" destOrd="0" presId="urn:microsoft.com/office/officeart/2016/7/layout/ChevronBlockProcess"/>
    <dgm:cxn modelId="{70CCD1AD-D4CE-49ED-9C19-4E76692170DA}" type="presParOf" srcId="{88C692F6-D6F4-4011-A1A0-1008D3497F5E}" destId="{B2B3D75D-8BEE-4E43-8610-F0BC92BD09AC}" srcOrd="7" destOrd="0" presId="urn:microsoft.com/office/officeart/2016/7/layout/ChevronBlockProcess"/>
    <dgm:cxn modelId="{378C6617-3A8A-49AD-8D90-DC613124BAA7}" type="presParOf" srcId="{88C692F6-D6F4-4011-A1A0-1008D3497F5E}" destId="{763B19D2-6D15-4815-98CF-2AA879B6762C}" srcOrd="8" destOrd="0" presId="urn:microsoft.com/office/officeart/2016/7/layout/ChevronBlockProcess"/>
    <dgm:cxn modelId="{F915269A-1C5B-43B9-B321-FFFB3B0C1C83}" type="presParOf" srcId="{763B19D2-6D15-4815-98CF-2AA879B6762C}" destId="{9DEC4365-53E9-4130-8BFD-532767F2FFF3}" srcOrd="0" destOrd="0" presId="urn:microsoft.com/office/officeart/2016/7/layout/ChevronBlockProcess"/>
    <dgm:cxn modelId="{1E13775F-EF6C-4D37-A7C7-6B1565BF8C15}" type="presParOf" srcId="{763B19D2-6D15-4815-98CF-2AA879B6762C}" destId="{C81E92E4-E753-4ABA-A3EC-D60FA15848B4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3A08EF-4099-4DEB-95CF-1B39689C3AF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D7A1F18-F0AB-4B04-A46E-709E174925EF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1 = All C’s E’s and G’s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360C14-5F24-4BCB-90DB-A1AC78579BF7}" type="parTrans" cxnId="{BAB04A83-2B58-413B-AC61-139014CE330E}">
      <dgm:prSet/>
      <dgm:spPr/>
      <dgm:t>
        <a:bodyPr/>
        <a:lstStyle/>
        <a:p>
          <a:endParaRPr lang="en-US"/>
        </a:p>
      </dgm:t>
    </dgm:pt>
    <dgm:pt modelId="{11A2B1F0-EF74-49A5-B9BC-EC0FB947AAA3}" type="sibTrans" cxnId="{BAB04A83-2B58-413B-AC61-139014CE330E}">
      <dgm:prSet/>
      <dgm:spPr/>
      <dgm:t>
        <a:bodyPr/>
        <a:lstStyle/>
        <a:p>
          <a:endParaRPr lang="en-US"/>
        </a:p>
      </dgm:t>
    </dgm:pt>
    <dgm:pt modelId="{F5A1CC76-4A80-4B07-9413-D0712B03FA3D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2 = All G’s B’s D’s and F’s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2093B9-9072-434C-97EC-F48F3917287F}" type="parTrans" cxnId="{10AE4F02-ECDC-4B5C-9137-369E09FD33BE}">
      <dgm:prSet/>
      <dgm:spPr/>
      <dgm:t>
        <a:bodyPr/>
        <a:lstStyle/>
        <a:p>
          <a:endParaRPr lang="en-US"/>
        </a:p>
      </dgm:t>
    </dgm:pt>
    <dgm:pt modelId="{3FBA2E73-C6B5-493D-A0C0-8C9FD5EEE946}" type="sibTrans" cxnId="{10AE4F02-ECDC-4B5C-9137-369E09FD33BE}">
      <dgm:prSet/>
      <dgm:spPr/>
      <dgm:t>
        <a:bodyPr/>
        <a:lstStyle/>
        <a:p>
          <a:endParaRPr lang="en-US"/>
        </a:p>
      </dgm:t>
    </dgm:pt>
    <dgm:pt modelId="{41E0DDB0-4922-44A2-BFC5-444C5D817213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3 = All F’s A’s and C’s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6AADAA-0D39-4ED2-B35F-940C3F2BC19E}" type="parTrans" cxnId="{A083221E-BFC5-4F0B-9EF2-071CD4AFC8D3}">
      <dgm:prSet/>
      <dgm:spPr/>
      <dgm:t>
        <a:bodyPr/>
        <a:lstStyle/>
        <a:p>
          <a:endParaRPr lang="en-US"/>
        </a:p>
      </dgm:t>
    </dgm:pt>
    <dgm:pt modelId="{66D55203-1D99-44CB-81FF-DBBD81873BDB}" type="sibTrans" cxnId="{A083221E-BFC5-4F0B-9EF2-071CD4AFC8D3}">
      <dgm:prSet/>
      <dgm:spPr/>
      <dgm:t>
        <a:bodyPr/>
        <a:lstStyle/>
        <a:p>
          <a:endParaRPr lang="en-US"/>
        </a:p>
      </dgm:t>
    </dgm:pt>
    <dgm:pt modelId="{6458789D-5B12-4641-85CC-7E105A023687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4 = All D’s F#’s A’s and C’s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6102C7-1306-44C4-875B-AB8B3E5ED6DD}" type="parTrans" cxnId="{D26786B6-2057-41D2-A614-6A512565C56A}">
      <dgm:prSet/>
      <dgm:spPr/>
      <dgm:t>
        <a:bodyPr/>
        <a:lstStyle/>
        <a:p>
          <a:endParaRPr lang="en-US"/>
        </a:p>
      </dgm:t>
    </dgm:pt>
    <dgm:pt modelId="{6824B629-E505-4828-B529-61165E7C0933}" type="sibTrans" cxnId="{D26786B6-2057-41D2-A614-6A512565C56A}">
      <dgm:prSet/>
      <dgm:spPr/>
      <dgm:t>
        <a:bodyPr/>
        <a:lstStyle/>
        <a:p>
          <a:endParaRPr lang="en-US"/>
        </a:p>
      </dgm:t>
    </dgm:pt>
    <dgm:pt modelId="{72AF395E-5D6B-41B1-8695-C971E05E38B0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5 = All G’s B’s and D’s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F2C4E5-8BD0-4F86-A546-1AB22535ED5C}" type="parTrans" cxnId="{09212490-539C-44F5-9AB6-A43092482948}">
      <dgm:prSet/>
      <dgm:spPr/>
      <dgm:t>
        <a:bodyPr/>
        <a:lstStyle/>
        <a:p>
          <a:endParaRPr lang="en-US"/>
        </a:p>
      </dgm:t>
    </dgm:pt>
    <dgm:pt modelId="{FAD8B6F7-85B0-44B5-A7AB-53C5C5FF02CC}" type="sibTrans" cxnId="{09212490-539C-44F5-9AB6-A43092482948}">
      <dgm:prSet/>
      <dgm:spPr/>
      <dgm:t>
        <a:bodyPr/>
        <a:lstStyle/>
        <a:p>
          <a:endParaRPr lang="en-US"/>
        </a:p>
      </dgm:t>
    </dgm:pt>
    <dgm:pt modelId="{50BFC70B-F830-49E5-94E6-F63A46967FEB}" type="pres">
      <dgm:prSet presAssocID="{DC3A08EF-4099-4DEB-95CF-1B39689C3AF2}" presName="linear" presStyleCnt="0">
        <dgm:presLayoutVars>
          <dgm:animLvl val="lvl"/>
          <dgm:resizeHandles val="exact"/>
        </dgm:presLayoutVars>
      </dgm:prSet>
      <dgm:spPr/>
    </dgm:pt>
    <dgm:pt modelId="{A28CC49C-7ADB-40F8-BF2A-87614A7248FD}" type="pres">
      <dgm:prSet presAssocID="{3D7A1F18-F0AB-4B04-A46E-709E174925E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E6BA8A-A382-4C7C-AD0F-92CE24A8101E}" type="pres">
      <dgm:prSet presAssocID="{11A2B1F0-EF74-49A5-B9BC-EC0FB947AAA3}" presName="spacer" presStyleCnt="0"/>
      <dgm:spPr/>
    </dgm:pt>
    <dgm:pt modelId="{687ACA6A-DE8F-49A7-832C-25038F84385A}" type="pres">
      <dgm:prSet presAssocID="{F5A1CC76-4A80-4B07-9413-D0712B03FA3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1174CE-3E12-427E-A39C-C818CCBAEEF1}" type="pres">
      <dgm:prSet presAssocID="{3FBA2E73-C6B5-493D-A0C0-8C9FD5EEE946}" presName="spacer" presStyleCnt="0"/>
      <dgm:spPr/>
    </dgm:pt>
    <dgm:pt modelId="{6446CE3B-FAB7-496C-AD05-32938FC3F368}" type="pres">
      <dgm:prSet presAssocID="{41E0DDB0-4922-44A2-BFC5-444C5D8172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1955462-B5B3-482E-9FF0-D6FA253428DD}" type="pres">
      <dgm:prSet presAssocID="{66D55203-1D99-44CB-81FF-DBBD81873BDB}" presName="spacer" presStyleCnt="0"/>
      <dgm:spPr/>
    </dgm:pt>
    <dgm:pt modelId="{A797D2E7-74EF-4B80-AF7A-3E35F4677679}" type="pres">
      <dgm:prSet presAssocID="{6458789D-5B12-4641-85CC-7E105A02368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3D86232-55F2-434E-9480-2083714969E6}" type="pres">
      <dgm:prSet presAssocID="{6824B629-E505-4828-B529-61165E7C0933}" presName="spacer" presStyleCnt="0"/>
      <dgm:spPr/>
    </dgm:pt>
    <dgm:pt modelId="{8C718D49-6D60-479B-B717-B45E8CEEA48B}" type="pres">
      <dgm:prSet presAssocID="{72AF395E-5D6B-41B1-8695-C971E05E38B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0AE4F02-ECDC-4B5C-9137-369E09FD33BE}" srcId="{DC3A08EF-4099-4DEB-95CF-1B39689C3AF2}" destId="{F5A1CC76-4A80-4B07-9413-D0712B03FA3D}" srcOrd="1" destOrd="0" parTransId="{582093B9-9072-434C-97EC-F48F3917287F}" sibTransId="{3FBA2E73-C6B5-493D-A0C0-8C9FD5EEE946}"/>
    <dgm:cxn modelId="{A083221E-BFC5-4F0B-9EF2-071CD4AFC8D3}" srcId="{DC3A08EF-4099-4DEB-95CF-1B39689C3AF2}" destId="{41E0DDB0-4922-44A2-BFC5-444C5D817213}" srcOrd="2" destOrd="0" parTransId="{736AADAA-0D39-4ED2-B35F-940C3F2BC19E}" sibTransId="{66D55203-1D99-44CB-81FF-DBBD81873BDB}"/>
    <dgm:cxn modelId="{7143B762-AA5D-4AE8-A2E9-CCD02A51BA6B}" type="presOf" srcId="{6458789D-5B12-4641-85CC-7E105A023687}" destId="{A797D2E7-74EF-4B80-AF7A-3E35F4677679}" srcOrd="0" destOrd="0" presId="urn:microsoft.com/office/officeart/2005/8/layout/vList2"/>
    <dgm:cxn modelId="{ABC0C644-102F-4490-9DD6-1459288BF3C2}" type="presOf" srcId="{F5A1CC76-4A80-4B07-9413-D0712B03FA3D}" destId="{687ACA6A-DE8F-49A7-832C-25038F84385A}" srcOrd="0" destOrd="0" presId="urn:microsoft.com/office/officeart/2005/8/layout/vList2"/>
    <dgm:cxn modelId="{F8CBCB47-3EC5-4E48-883A-F81A6B2E2122}" type="presOf" srcId="{72AF395E-5D6B-41B1-8695-C971E05E38B0}" destId="{8C718D49-6D60-479B-B717-B45E8CEEA48B}" srcOrd="0" destOrd="0" presId="urn:microsoft.com/office/officeart/2005/8/layout/vList2"/>
    <dgm:cxn modelId="{BAB04A83-2B58-413B-AC61-139014CE330E}" srcId="{DC3A08EF-4099-4DEB-95CF-1B39689C3AF2}" destId="{3D7A1F18-F0AB-4B04-A46E-709E174925EF}" srcOrd="0" destOrd="0" parTransId="{58360C14-5F24-4BCB-90DB-A1AC78579BF7}" sibTransId="{11A2B1F0-EF74-49A5-B9BC-EC0FB947AAA3}"/>
    <dgm:cxn modelId="{F102CF8B-678E-46AE-9BF2-A5C3599473FD}" type="presOf" srcId="{DC3A08EF-4099-4DEB-95CF-1B39689C3AF2}" destId="{50BFC70B-F830-49E5-94E6-F63A46967FEB}" srcOrd="0" destOrd="0" presId="urn:microsoft.com/office/officeart/2005/8/layout/vList2"/>
    <dgm:cxn modelId="{9A7CEF8C-C29A-4A79-A3CA-B71740857BFF}" type="presOf" srcId="{3D7A1F18-F0AB-4B04-A46E-709E174925EF}" destId="{A28CC49C-7ADB-40F8-BF2A-87614A7248FD}" srcOrd="0" destOrd="0" presId="urn:microsoft.com/office/officeart/2005/8/layout/vList2"/>
    <dgm:cxn modelId="{09212490-539C-44F5-9AB6-A43092482948}" srcId="{DC3A08EF-4099-4DEB-95CF-1B39689C3AF2}" destId="{72AF395E-5D6B-41B1-8695-C971E05E38B0}" srcOrd="4" destOrd="0" parTransId="{1FF2C4E5-8BD0-4F86-A546-1AB22535ED5C}" sibTransId="{FAD8B6F7-85B0-44B5-A7AB-53C5C5FF02CC}"/>
    <dgm:cxn modelId="{D26786B6-2057-41D2-A614-6A512565C56A}" srcId="{DC3A08EF-4099-4DEB-95CF-1B39689C3AF2}" destId="{6458789D-5B12-4641-85CC-7E105A023687}" srcOrd="3" destOrd="0" parTransId="{076102C7-1306-44C4-875B-AB8B3E5ED6DD}" sibTransId="{6824B629-E505-4828-B529-61165E7C0933}"/>
    <dgm:cxn modelId="{6A3FA3B9-E159-4427-9344-D45736EE3412}" type="presOf" srcId="{41E0DDB0-4922-44A2-BFC5-444C5D817213}" destId="{6446CE3B-FAB7-496C-AD05-32938FC3F368}" srcOrd="0" destOrd="0" presId="urn:microsoft.com/office/officeart/2005/8/layout/vList2"/>
    <dgm:cxn modelId="{0F63794F-7A8E-449E-A5DF-9B21A65F3CB6}" type="presParOf" srcId="{50BFC70B-F830-49E5-94E6-F63A46967FEB}" destId="{A28CC49C-7ADB-40F8-BF2A-87614A7248FD}" srcOrd="0" destOrd="0" presId="urn:microsoft.com/office/officeart/2005/8/layout/vList2"/>
    <dgm:cxn modelId="{4BC20868-E183-4A95-9637-B062BACFAAA4}" type="presParOf" srcId="{50BFC70B-F830-49E5-94E6-F63A46967FEB}" destId="{ECE6BA8A-A382-4C7C-AD0F-92CE24A8101E}" srcOrd="1" destOrd="0" presId="urn:microsoft.com/office/officeart/2005/8/layout/vList2"/>
    <dgm:cxn modelId="{859D4909-AEFF-4EA7-B4BC-609FCAEBA3AC}" type="presParOf" srcId="{50BFC70B-F830-49E5-94E6-F63A46967FEB}" destId="{687ACA6A-DE8F-49A7-832C-25038F84385A}" srcOrd="2" destOrd="0" presId="urn:microsoft.com/office/officeart/2005/8/layout/vList2"/>
    <dgm:cxn modelId="{E297D117-CB82-49F8-BB59-24D242907520}" type="presParOf" srcId="{50BFC70B-F830-49E5-94E6-F63A46967FEB}" destId="{7C1174CE-3E12-427E-A39C-C818CCBAEEF1}" srcOrd="3" destOrd="0" presId="urn:microsoft.com/office/officeart/2005/8/layout/vList2"/>
    <dgm:cxn modelId="{6DAD815A-287F-4BCF-BE5B-A19E5AAD805E}" type="presParOf" srcId="{50BFC70B-F830-49E5-94E6-F63A46967FEB}" destId="{6446CE3B-FAB7-496C-AD05-32938FC3F368}" srcOrd="4" destOrd="0" presId="urn:microsoft.com/office/officeart/2005/8/layout/vList2"/>
    <dgm:cxn modelId="{B32FFDBF-D44B-473C-A477-8F8D1E894D04}" type="presParOf" srcId="{50BFC70B-F830-49E5-94E6-F63A46967FEB}" destId="{41955462-B5B3-482E-9FF0-D6FA253428DD}" srcOrd="5" destOrd="0" presId="urn:microsoft.com/office/officeart/2005/8/layout/vList2"/>
    <dgm:cxn modelId="{FB896AD5-8317-4EA2-A706-968B1D9959C4}" type="presParOf" srcId="{50BFC70B-F830-49E5-94E6-F63A46967FEB}" destId="{A797D2E7-74EF-4B80-AF7A-3E35F4677679}" srcOrd="6" destOrd="0" presId="urn:microsoft.com/office/officeart/2005/8/layout/vList2"/>
    <dgm:cxn modelId="{3E2B0CE2-F3FF-4E7E-A9F0-25C8AEB026A0}" type="presParOf" srcId="{50BFC70B-F830-49E5-94E6-F63A46967FEB}" destId="{73D86232-55F2-434E-9480-2083714969E6}" srcOrd="7" destOrd="0" presId="urn:microsoft.com/office/officeart/2005/8/layout/vList2"/>
    <dgm:cxn modelId="{4FDA3760-6B09-407C-BA65-74281F25D235}" type="presParOf" srcId="{50BFC70B-F830-49E5-94E6-F63A46967FEB}" destId="{8C718D49-6D60-479B-B717-B45E8CEEA4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F8F8E4-C811-4B3E-8A60-ACE8210FB0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E1DAC5B-12D4-4654-B42E-9C44E50AFA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The quarter note at beginning of each chord song indicates playing on each beat or pulse.</a:t>
          </a:r>
        </a:p>
      </dgm:t>
    </dgm:pt>
    <dgm:pt modelId="{B0CB5733-628F-40BA-9708-665EFEEC0B50}" type="parTrans" cxnId="{D5A575C1-DF73-4735-84FA-AA1B86E137AE}">
      <dgm:prSet/>
      <dgm:spPr/>
      <dgm:t>
        <a:bodyPr/>
        <a:lstStyle/>
        <a:p>
          <a:endParaRPr lang="en-US"/>
        </a:p>
      </dgm:t>
    </dgm:pt>
    <dgm:pt modelId="{2EBE5A92-CE55-4FDE-AB7B-50D890D43C3E}" type="sibTrans" cxnId="{D5A575C1-DF73-4735-84FA-AA1B86E137AE}">
      <dgm:prSet/>
      <dgm:spPr/>
      <dgm:t>
        <a:bodyPr/>
        <a:lstStyle/>
        <a:p>
          <a:endParaRPr lang="en-US"/>
        </a:p>
      </dgm:t>
    </dgm:pt>
    <dgm:pt modelId="{D18E7A23-9848-4A54-8A06-283AF74C57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 half note at the beginning means that you play on every two beats or pulses</a:t>
          </a:r>
        </a:p>
      </dgm:t>
    </dgm:pt>
    <dgm:pt modelId="{88A970E9-243E-4593-A1CA-52B1D90B5AD5}" type="parTrans" cxnId="{649DE02B-D2FB-4697-8D08-12418FE6A964}">
      <dgm:prSet/>
      <dgm:spPr/>
      <dgm:t>
        <a:bodyPr/>
        <a:lstStyle/>
        <a:p>
          <a:endParaRPr lang="en-US"/>
        </a:p>
      </dgm:t>
    </dgm:pt>
    <dgm:pt modelId="{396F418C-5530-4A63-BEA7-874CBF82F30F}" type="sibTrans" cxnId="{649DE02B-D2FB-4697-8D08-12418FE6A964}">
      <dgm:prSet/>
      <dgm:spPr/>
      <dgm:t>
        <a:bodyPr/>
        <a:lstStyle/>
        <a:p>
          <a:endParaRPr lang="en-US"/>
        </a:p>
      </dgm:t>
    </dgm:pt>
    <dgm:pt modelId="{8C9B98AA-3502-4D1D-B4BF-EA8CD61AF0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Remember to “damp” as your note changes</a:t>
          </a:r>
          <a:br>
            <a:rPr lang="en-US" dirty="0"/>
          </a:br>
          <a:endParaRPr lang="en-US" dirty="0"/>
        </a:p>
      </dgm:t>
    </dgm:pt>
    <dgm:pt modelId="{09C3F776-EE64-452E-94E0-D05875EF001F}" type="parTrans" cxnId="{19150217-AF68-4A02-99E0-89AF283D7C85}">
      <dgm:prSet/>
      <dgm:spPr/>
      <dgm:t>
        <a:bodyPr/>
        <a:lstStyle/>
        <a:p>
          <a:endParaRPr lang="en-US"/>
        </a:p>
      </dgm:t>
    </dgm:pt>
    <dgm:pt modelId="{9A13452D-0B1B-44FF-B53D-E5F6B10A28A8}" type="sibTrans" cxnId="{19150217-AF68-4A02-99E0-89AF283D7C85}">
      <dgm:prSet/>
      <dgm:spPr/>
      <dgm:t>
        <a:bodyPr/>
        <a:lstStyle/>
        <a:p>
          <a:endParaRPr lang="en-US"/>
        </a:p>
      </dgm:t>
    </dgm:pt>
    <dgm:pt modelId="{8860CDBC-E9F3-4B85-BF24-97EE5F6541E9}" type="pres">
      <dgm:prSet presAssocID="{2DF8F8E4-C811-4B3E-8A60-ACE8210FB0BF}" presName="root" presStyleCnt="0">
        <dgm:presLayoutVars>
          <dgm:dir/>
          <dgm:resizeHandles val="exact"/>
        </dgm:presLayoutVars>
      </dgm:prSet>
      <dgm:spPr/>
    </dgm:pt>
    <dgm:pt modelId="{36A83C18-9E33-4D48-8256-2C24C2A5CEAC}" type="pres">
      <dgm:prSet presAssocID="{6E1DAC5B-12D4-4654-B42E-9C44E50AFAFF}" presName="compNode" presStyleCnt="0"/>
      <dgm:spPr/>
    </dgm:pt>
    <dgm:pt modelId="{B6F4926C-C0CE-48C5-A6AC-A72C5E17FBE1}" type="pres">
      <dgm:prSet presAssocID="{6E1DAC5B-12D4-4654-B42E-9C44E50AFAFF}" presName="bgRect" presStyleLbl="bgShp" presStyleIdx="0" presStyleCnt="3"/>
      <dgm:spPr/>
    </dgm:pt>
    <dgm:pt modelId="{1B0A5217-2D3E-4A6F-9EC7-6C53C854E886}" type="pres">
      <dgm:prSet presAssocID="{6E1DAC5B-12D4-4654-B42E-9C44E50AFAFF}" presName="iconRect" presStyleLbl="node1" presStyleIdx="0" presStyleCnt="3"/>
      <dgm:spPr>
        <a:ln>
          <a:noFill/>
        </a:ln>
      </dgm:spPr>
    </dgm:pt>
    <dgm:pt modelId="{7E96DE25-B063-4A38-8AE0-581280C95296}" type="pres">
      <dgm:prSet presAssocID="{6E1DAC5B-12D4-4654-B42E-9C44E50AFAFF}" presName="spaceRect" presStyleCnt="0"/>
      <dgm:spPr/>
    </dgm:pt>
    <dgm:pt modelId="{9D1E0717-AF15-4BBF-8872-3CB7C9BA7B29}" type="pres">
      <dgm:prSet presAssocID="{6E1DAC5B-12D4-4654-B42E-9C44E50AFAFF}" presName="parTx" presStyleLbl="revTx" presStyleIdx="0" presStyleCnt="3">
        <dgm:presLayoutVars>
          <dgm:chMax val="0"/>
          <dgm:chPref val="0"/>
        </dgm:presLayoutVars>
      </dgm:prSet>
      <dgm:spPr/>
    </dgm:pt>
    <dgm:pt modelId="{6F6FEE38-360C-44A6-8D6B-18B698C19F14}" type="pres">
      <dgm:prSet presAssocID="{2EBE5A92-CE55-4FDE-AB7B-50D890D43C3E}" presName="sibTrans" presStyleCnt="0"/>
      <dgm:spPr/>
    </dgm:pt>
    <dgm:pt modelId="{8AB125C2-2E66-4E1E-85BA-5FB72C13C020}" type="pres">
      <dgm:prSet presAssocID="{D18E7A23-9848-4A54-8A06-283AF74C57F1}" presName="compNode" presStyleCnt="0"/>
      <dgm:spPr/>
    </dgm:pt>
    <dgm:pt modelId="{9472FB85-4322-479B-A9C3-2BE38F6B947A}" type="pres">
      <dgm:prSet presAssocID="{D18E7A23-9848-4A54-8A06-283AF74C57F1}" presName="bgRect" presStyleLbl="bgShp" presStyleIdx="1" presStyleCnt="3"/>
      <dgm:spPr/>
    </dgm:pt>
    <dgm:pt modelId="{309980DE-F176-40A3-8BAC-4DF7DD7A6664}" type="pres">
      <dgm:prSet presAssocID="{D18E7A23-9848-4A54-8A06-283AF74C57F1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3724928C-2B65-45D9-A717-2F7DBDDE931E}" type="pres">
      <dgm:prSet presAssocID="{D18E7A23-9848-4A54-8A06-283AF74C57F1}" presName="spaceRect" presStyleCnt="0"/>
      <dgm:spPr/>
    </dgm:pt>
    <dgm:pt modelId="{16423069-3A09-400A-9D35-8C8D120DF21F}" type="pres">
      <dgm:prSet presAssocID="{D18E7A23-9848-4A54-8A06-283AF74C57F1}" presName="parTx" presStyleLbl="revTx" presStyleIdx="1" presStyleCnt="3">
        <dgm:presLayoutVars>
          <dgm:chMax val="0"/>
          <dgm:chPref val="0"/>
        </dgm:presLayoutVars>
      </dgm:prSet>
      <dgm:spPr/>
    </dgm:pt>
    <dgm:pt modelId="{E013EAB3-1ACF-43B7-BAD9-2A553E07BF4E}" type="pres">
      <dgm:prSet presAssocID="{396F418C-5530-4A63-BEA7-874CBF82F30F}" presName="sibTrans" presStyleCnt="0"/>
      <dgm:spPr/>
    </dgm:pt>
    <dgm:pt modelId="{229AA02A-5ABA-4A65-98B7-D0DB9D1D3B04}" type="pres">
      <dgm:prSet presAssocID="{8C9B98AA-3502-4D1D-B4BF-EA8CD61AF034}" presName="compNode" presStyleCnt="0"/>
      <dgm:spPr/>
    </dgm:pt>
    <dgm:pt modelId="{647C4BBB-FF5C-433C-A4F4-22AE1209911D}" type="pres">
      <dgm:prSet presAssocID="{8C9B98AA-3502-4D1D-B4BF-EA8CD61AF034}" presName="bgRect" presStyleLbl="bgShp" presStyleIdx="2" presStyleCnt="3"/>
      <dgm:spPr/>
    </dgm:pt>
    <dgm:pt modelId="{B0612D8D-0F17-46CC-A5A8-59513AE32898}" type="pres">
      <dgm:prSet presAssocID="{8C9B98AA-3502-4D1D-B4BF-EA8CD61AF034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wel"/>
        </a:ext>
      </dgm:extLst>
    </dgm:pt>
    <dgm:pt modelId="{7CFED6E3-7DE5-45AE-A50F-EB3D4665F0CF}" type="pres">
      <dgm:prSet presAssocID="{8C9B98AA-3502-4D1D-B4BF-EA8CD61AF034}" presName="spaceRect" presStyleCnt="0"/>
      <dgm:spPr/>
    </dgm:pt>
    <dgm:pt modelId="{7236D474-0595-4363-917A-8B4B32BBF964}" type="pres">
      <dgm:prSet presAssocID="{8C9B98AA-3502-4D1D-B4BF-EA8CD61AF03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9150217-AF68-4A02-99E0-89AF283D7C85}" srcId="{2DF8F8E4-C811-4B3E-8A60-ACE8210FB0BF}" destId="{8C9B98AA-3502-4D1D-B4BF-EA8CD61AF034}" srcOrd="2" destOrd="0" parTransId="{09C3F776-EE64-452E-94E0-D05875EF001F}" sibTransId="{9A13452D-0B1B-44FF-B53D-E5F6B10A28A8}"/>
    <dgm:cxn modelId="{F7D90F1C-5B05-438C-82B2-59EB0E2359F7}" type="presOf" srcId="{8C9B98AA-3502-4D1D-B4BF-EA8CD61AF034}" destId="{7236D474-0595-4363-917A-8B4B32BBF964}" srcOrd="0" destOrd="0" presId="urn:microsoft.com/office/officeart/2018/2/layout/IconVerticalSolidList"/>
    <dgm:cxn modelId="{649DE02B-D2FB-4697-8D08-12418FE6A964}" srcId="{2DF8F8E4-C811-4B3E-8A60-ACE8210FB0BF}" destId="{D18E7A23-9848-4A54-8A06-283AF74C57F1}" srcOrd="1" destOrd="0" parTransId="{88A970E9-243E-4593-A1CA-52B1D90B5AD5}" sibTransId="{396F418C-5530-4A63-BEA7-874CBF82F30F}"/>
    <dgm:cxn modelId="{DA424457-EF95-4A2D-8693-6094BD78AF5B}" type="presOf" srcId="{2DF8F8E4-C811-4B3E-8A60-ACE8210FB0BF}" destId="{8860CDBC-E9F3-4B85-BF24-97EE5F6541E9}" srcOrd="0" destOrd="0" presId="urn:microsoft.com/office/officeart/2018/2/layout/IconVerticalSolidList"/>
    <dgm:cxn modelId="{9F52B3B5-C058-417F-BEBF-C17C9D155C53}" type="presOf" srcId="{6E1DAC5B-12D4-4654-B42E-9C44E50AFAFF}" destId="{9D1E0717-AF15-4BBF-8872-3CB7C9BA7B29}" srcOrd="0" destOrd="0" presId="urn:microsoft.com/office/officeart/2018/2/layout/IconVerticalSolidList"/>
    <dgm:cxn modelId="{D5A575C1-DF73-4735-84FA-AA1B86E137AE}" srcId="{2DF8F8E4-C811-4B3E-8A60-ACE8210FB0BF}" destId="{6E1DAC5B-12D4-4654-B42E-9C44E50AFAFF}" srcOrd="0" destOrd="0" parTransId="{B0CB5733-628F-40BA-9708-665EFEEC0B50}" sibTransId="{2EBE5A92-CE55-4FDE-AB7B-50D890D43C3E}"/>
    <dgm:cxn modelId="{50E069F3-DA50-4CCE-8AF4-BDAB2CD7DAF0}" type="presOf" srcId="{D18E7A23-9848-4A54-8A06-283AF74C57F1}" destId="{16423069-3A09-400A-9D35-8C8D120DF21F}" srcOrd="0" destOrd="0" presId="urn:microsoft.com/office/officeart/2018/2/layout/IconVerticalSolidList"/>
    <dgm:cxn modelId="{E1CDE871-E53B-4496-A3E6-E2DCD2B5A999}" type="presParOf" srcId="{8860CDBC-E9F3-4B85-BF24-97EE5F6541E9}" destId="{36A83C18-9E33-4D48-8256-2C24C2A5CEAC}" srcOrd="0" destOrd="0" presId="urn:microsoft.com/office/officeart/2018/2/layout/IconVerticalSolidList"/>
    <dgm:cxn modelId="{4DAA3751-D90B-4852-BADC-E2EB42DEBC41}" type="presParOf" srcId="{36A83C18-9E33-4D48-8256-2C24C2A5CEAC}" destId="{B6F4926C-C0CE-48C5-A6AC-A72C5E17FBE1}" srcOrd="0" destOrd="0" presId="urn:microsoft.com/office/officeart/2018/2/layout/IconVerticalSolidList"/>
    <dgm:cxn modelId="{7303D48E-DF5F-4081-9D9D-8786D0FC9143}" type="presParOf" srcId="{36A83C18-9E33-4D48-8256-2C24C2A5CEAC}" destId="{1B0A5217-2D3E-4A6F-9EC7-6C53C854E886}" srcOrd="1" destOrd="0" presId="urn:microsoft.com/office/officeart/2018/2/layout/IconVerticalSolidList"/>
    <dgm:cxn modelId="{CA2343A7-9A0F-4FC5-ACCF-1A92C4AB3180}" type="presParOf" srcId="{36A83C18-9E33-4D48-8256-2C24C2A5CEAC}" destId="{7E96DE25-B063-4A38-8AE0-581280C95296}" srcOrd="2" destOrd="0" presId="urn:microsoft.com/office/officeart/2018/2/layout/IconVerticalSolidList"/>
    <dgm:cxn modelId="{133D2A9E-778E-4B35-94BE-7A97AA334379}" type="presParOf" srcId="{36A83C18-9E33-4D48-8256-2C24C2A5CEAC}" destId="{9D1E0717-AF15-4BBF-8872-3CB7C9BA7B29}" srcOrd="3" destOrd="0" presId="urn:microsoft.com/office/officeart/2018/2/layout/IconVerticalSolidList"/>
    <dgm:cxn modelId="{477AF946-1B99-4D8B-8694-85B1DE62450B}" type="presParOf" srcId="{8860CDBC-E9F3-4B85-BF24-97EE5F6541E9}" destId="{6F6FEE38-360C-44A6-8D6B-18B698C19F14}" srcOrd="1" destOrd="0" presId="urn:microsoft.com/office/officeart/2018/2/layout/IconVerticalSolidList"/>
    <dgm:cxn modelId="{FFC703F3-15A1-4CAD-990C-753604B35C43}" type="presParOf" srcId="{8860CDBC-E9F3-4B85-BF24-97EE5F6541E9}" destId="{8AB125C2-2E66-4E1E-85BA-5FB72C13C020}" srcOrd="2" destOrd="0" presId="urn:microsoft.com/office/officeart/2018/2/layout/IconVerticalSolidList"/>
    <dgm:cxn modelId="{57DB004C-3CFE-4811-AE5B-355DCC6331E2}" type="presParOf" srcId="{8AB125C2-2E66-4E1E-85BA-5FB72C13C020}" destId="{9472FB85-4322-479B-A9C3-2BE38F6B947A}" srcOrd="0" destOrd="0" presId="urn:microsoft.com/office/officeart/2018/2/layout/IconVerticalSolidList"/>
    <dgm:cxn modelId="{F895E86C-D439-42D5-85BE-73D23B4FEF01}" type="presParOf" srcId="{8AB125C2-2E66-4E1E-85BA-5FB72C13C020}" destId="{309980DE-F176-40A3-8BAC-4DF7DD7A6664}" srcOrd="1" destOrd="0" presId="urn:microsoft.com/office/officeart/2018/2/layout/IconVerticalSolidList"/>
    <dgm:cxn modelId="{53D9D1D7-877F-4E6C-82A9-585D51C207D1}" type="presParOf" srcId="{8AB125C2-2E66-4E1E-85BA-5FB72C13C020}" destId="{3724928C-2B65-45D9-A717-2F7DBDDE931E}" srcOrd="2" destOrd="0" presId="urn:microsoft.com/office/officeart/2018/2/layout/IconVerticalSolidList"/>
    <dgm:cxn modelId="{27CCE7A9-0AD8-4CD1-9E3D-B457B3665672}" type="presParOf" srcId="{8AB125C2-2E66-4E1E-85BA-5FB72C13C020}" destId="{16423069-3A09-400A-9D35-8C8D120DF21F}" srcOrd="3" destOrd="0" presId="urn:microsoft.com/office/officeart/2018/2/layout/IconVerticalSolidList"/>
    <dgm:cxn modelId="{522E62D2-A2AA-42F9-94D6-D8FA07644C6D}" type="presParOf" srcId="{8860CDBC-E9F3-4B85-BF24-97EE5F6541E9}" destId="{E013EAB3-1ACF-43B7-BAD9-2A553E07BF4E}" srcOrd="3" destOrd="0" presId="urn:microsoft.com/office/officeart/2018/2/layout/IconVerticalSolidList"/>
    <dgm:cxn modelId="{27E81D46-5D08-4B90-B9C4-6F555FB69BD2}" type="presParOf" srcId="{8860CDBC-E9F3-4B85-BF24-97EE5F6541E9}" destId="{229AA02A-5ABA-4A65-98B7-D0DB9D1D3B04}" srcOrd="4" destOrd="0" presId="urn:microsoft.com/office/officeart/2018/2/layout/IconVerticalSolidList"/>
    <dgm:cxn modelId="{00862B79-310F-448F-B44A-8F384880DAB7}" type="presParOf" srcId="{229AA02A-5ABA-4A65-98B7-D0DB9D1D3B04}" destId="{647C4BBB-FF5C-433C-A4F4-22AE1209911D}" srcOrd="0" destOrd="0" presId="urn:microsoft.com/office/officeart/2018/2/layout/IconVerticalSolidList"/>
    <dgm:cxn modelId="{BBB1AF57-870C-4C95-AD03-FC1CD84F3FE9}" type="presParOf" srcId="{229AA02A-5ABA-4A65-98B7-D0DB9D1D3B04}" destId="{B0612D8D-0F17-46CC-A5A8-59513AE32898}" srcOrd="1" destOrd="0" presId="urn:microsoft.com/office/officeart/2018/2/layout/IconVerticalSolidList"/>
    <dgm:cxn modelId="{98EC77F4-344F-48C6-8F9C-DCA67C0C67BC}" type="presParOf" srcId="{229AA02A-5ABA-4A65-98B7-D0DB9D1D3B04}" destId="{7CFED6E3-7DE5-45AE-A50F-EB3D4665F0CF}" srcOrd="2" destOrd="0" presId="urn:microsoft.com/office/officeart/2018/2/layout/IconVerticalSolidList"/>
    <dgm:cxn modelId="{0ECCFAB5-B801-4C14-A044-878E4120EC76}" type="presParOf" srcId="{229AA02A-5ABA-4A65-98B7-D0DB9D1D3B04}" destId="{7236D474-0595-4363-917A-8B4B32BBF96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BA45E-66C4-4363-8C71-27FB55B12E96}">
      <dsp:nvSpPr>
        <dsp:cNvPr id="0" name=""/>
        <dsp:cNvSpPr/>
      </dsp:nvSpPr>
      <dsp:spPr>
        <a:xfrm>
          <a:off x="7648" y="598865"/>
          <a:ext cx="1844761" cy="55342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33" tIns="68333" rIns="68333" bIns="683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Shake</a:t>
          </a:r>
        </a:p>
      </dsp:txBody>
      <dsp:txXfrm>
        <a:off x="173676" y="598865"/>
        <a:ext cx="1512705" cy="553428"/>
      </dsp:txXfrm>
    </dsp:sp>
    <dsp:sp modelId="{A4384833-FE61-4F5E-82CA-7589FEBB321A}">
      <dsp:nvSpPr>
        <dsp:cNvPr id="0" name=""/>
        <dsp:cNvSpPr/>
      </dsp:nvSpPr>
      <dsp:spPr>
        <a:xfrm>
          <a:off x="7648" y="1152293"/>
          <a:ext cx="1678733" cy="31633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57" tIns="132657" rIns="132657" bIns="265314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Shake hands with your neighbor</a:t>
          </a:r>
        </a:p>
      </dsp:txBody>
      <dsp:txXfrm>
        <a:off x="7648" y="1152293"/>
        <a:ext cx="1678733" cy="3163393"/>
      </dsp:txXfrm>
    </dsp:sp>
    <dsp:sp modelId="{3117D4AE-1DEA-4648-B504-1C11E9C593A9}">
      <dsp:nvSpPr>
        <dsp:cNvPr id="0" name=""/>
        <dsp:cNvSpPr/>
      </dsp:nvSpPr>
      <dsp:spPr>
        <a:xfrm>
          <a:off x="1807163" y="598865"/>
          <a:ext cx="1844761" cy="55342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33" tIns="68333" rIns="68333" bIns="683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Look</a:t>
          </a:r>
        </a:p>
      </dsp:txBody>
      <dsp:txXfrm>
        <a:off x="1973191" y="598865"/>
        <a:ext cx="1512705" cy="553428"/>
      </dsp:txXfrm>
    </dsp:sp>
    <dsp:sp modelId="{68D19C3F-45A2-4B31-ADD5-2E6C1C2A9DE8}">
      <dsp:nvSpPr>
        <dsp:cNvPr id="0" name=""/>
        <dsp:cNvSpPr/>
      </dsp:nvSpPr>
      <dsp:spPr>
        <a:xfrm>
          <a:off x="1807163" y="1152293"/>
          <a:ext cx="1678733" cy="31633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57" tIns="132657" rIns="132657" bIns="265314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Look at how your hand is gripping your neighbor’s hand</a:t>
          </a:r>
        </a:p>
      </dsp:txBody>
      <dsp:txXfrm>
        <a:off x="1807163" y="1152293"/>
        <a:ext cx="1678733" cy="3163393"/>
      </dsp:txXfrm>
    </dsp:sp>
    <dsp:sp modelId="{2FA28F48-2430-4965-B888-F56EBFCF7907}">
      <dsp:nvSpPr>
        <dsp:cNvPr id="0" name=""/>
        <dsp:cNvSpPr/>
      </dsp:nvSpPr>
      <dsp:spPr>
        <a:xfrm>
          <a:off x="3606679" y="598865"/>
          <a:ext cx="1844761" cy="55342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33" tIns="68333" rIns="68333" bIns="683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Pick up</a:t>
          </a:r>
        </a:p>
      </dsp:txBody>
      <dsp:txXfrm>
        <a:off x="3772707" y="598865"/>
        <a:ext cx="1512705" cy="553428"/>
      </dsp:txXfrm>
    </dsp:sp>
    <dsp:sp modelId="{C432734F-6448-444B-9FDC-08247B3ADB25}">
      <dsp:nvSpPr>
        <dsp:cNvPr id="0" name=""/>
        <dsp:cNvSpPr/>
      </dsp:nvSpPr>
      <dsp:spPr>
        <a:xfrm>
          <a:off x="3606679" y="1152293"/>
          <a:ext cx="1678733" cy="31633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57" tIns="132657" rIns="132657" bIns="265314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Pick up a bell or chime with your left hand and place the bell in your right hand with the bell picture facing your hand.  </a:t>
          </a:r>
        </a:p>
      </dsp:txBody>
      <dsp:txXfrm>
        <a:off x="3606679" y="1152293"/>
        <a:ext cx="1678733" cy="3163393"/>
      </dsp:txXfrm>
    </dsp:sp>
    <dsp:sp modelId="{E179F92F-8815-4D58-9664-C642F7AA049B}">
      <dsp:nvSpPr>
        <dsp:cNvPr id="0" name=""/>
        <dsp:cNvSpPr/>
      </dsp:nvSpPr>
      <dsp:spPr>
        <a:xfrm>
          <a:off x="5406194" y="598865"/>
          <a:ext cx="1844761" cy="55342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33" tIns="68333" rIns="68333" bIns="683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Lift</a:t>
          </a:r>
        </a:p>
      </dsp:txBody>
      <dsp:txXfrm>
        <a:off x="5572222" y="598865"/>
        <a:ext cx="1512705" cy="553428"/>
      </dsp:txXfrm>
    </dsp:sp>
    <dsp:sp modelId="{083560BA-47E1-44B0-8B10-0CC73458F871}">
      <dsp:nvSpPr>
        <dsp:cNvPr id="0" name=""/>
        <dsp:cNvSpPr/>
      </dsp:nvSpPr>
      <dsp:spPr>
        <a:xfrm>
          <a:off x="5406194" y="1152293"/>
          <a:ext cx="1678733" cy="31633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57" tIns="132657" rIns="132657" bIns="265314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Lift the bell/chime up parallel to your shoulder! The bell should balance on your open hand.</a:t>
          </a:r>
        </a:p>
      </dsp:txBody>
      <dsp:txXfrm>
        <a:off x="5406194" y="1152293"/>
        <a:ext cx="1678733" cy="3163393"/>
      </dsp:txXfrm>
    </dsp:sp>
    <dsp:sp modelId="{9DEC4365-53E9-4130-8BFD-532767F2FFF3}">
      <dsp:nvSpPr>
        <dsp:cNvPr id="0" name=""/>
        <dsp:cNvSpPr/>
      </dsp:nvSpPr>
      <dsp:spPr>
        <a:xfrm>
          <a:off x="7205709" y="598865"/>
          <a:ext cx="1844761" cy="553428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33" tIns="68333" rIns="68333" bIns="6833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Close</a:t>
          </a:r>
        </a:p>
      </dsp:txBody>
      <dsp:txXfrm>
        <a:off x="7371737" y="598865"/>
        <a:ext cx="1512705" cy="553428"/>
      </dsp:txXfrm>
    </dsp:sp>
    <dsp:sp modelId="{C81E92E4-E753-4ABA-A3EC-D60FA15848B4}">
      <dsp:nvSpPr>
        <dsp:cNvPr id="0" name=""/>
        <dsp:cNvSpPr/>
      </dsp:nvSpPr>
      <dsp:spPr>
        <a:xfrm>
          <a:off x="7205709" y="1152293"/>
          <a:ext cx="1678733" cy="31633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57" tIns="132657" rIns="132657" bIns="265314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Gently close your index finger and thumb around the handle/chime – no tight grip – just enough pressure to hold on to bell/chime!!</a:t>
          </a:r>
        </a:p>
      </dsp:txBody>
      <dsp:txXfrm>
        <a:off x="7205709" y="1152293"/>
        <a:ext cx="1678733" cy="3163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CC49C-7ADB-40F8-BF2A-87614A7248FD}">
      <dsp:nvSpPr>
        <dsp:cNvPr id="0" name=""/>
        <dsp:cNvSpPr/>
      </dsp:nvSpPr>
      <dsp:spPr>
        <a:xfrm>
          <a:off x="0" y="14287"/>
          <a:ext cx="5924550" cy="8394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latin typeface="Calibri" panose="020F0502020204030204" pitchFamily="34" charset="0"/>
              <a:cs typeface="Calibri" panose="020F0502020204030204" pitchFamily="34" charset="0"/>
            </a:rPr>
            <a:t>1 = All C’s E’s and G’s</a:t>
          </a:r>
          <a:endParaRPr lang="en-US" sz="3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80" y="55267"/>
        <a:ext cx="5842590" cy="757514"/>
      </dsp:txXfrm>
    </dsp:sp>
    <dsp:sp modelId="{687ACA6A-DE8F-49A7-832C-25038F84385A}">
      <dsp:nvSpPr>
        <dsp:cNvPr id="0" name=""/>
        <dsp:cNvSpPr/>
      </dsp:nvSpPr>
      <dsp:spPr>
        <a:xfrm>
          <a:off x="0" y="954562"/>
          <a:ext cx="5924550" cy="839474"/>
        </a:xfrm>
        <a:prstGeom prst="roundRect">
          <a:avLst/>
        </a:prstGeom>
        <a:gradFill rotWithShape="0">
          <a:gsLst>
            <a:gs pos="0">
              <a:schemeClr val="accent5">
                <a:hueOff val="-4607364"/>
                <a:satOff val="5156"/>
                <a:lumOff val="294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4607364"/>
                <a:satOff val="5156"/>
                <a:lumOff val="294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4607364"/>
                <a:satOff val="5156"/>
                <a:lumOff val="294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anose="020F0502020204030204" pitchFamily="34" charset="0"/>
              <a:cs typeface="Calibri" panose="020F0502020204030204" pitchFamily="34" charset="0"/>
            </a:rPr>
            <a:t>2 = All G’s B’s D’s and F’s</a:t>
          </a:r>
          <a:endParaRPr lang="en-US" sz="3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80" y="995542"/>
        <a:ext cx="5842590" cy="757514"/>
      </dsp:txXfrm>
    </dsp:sp>
    <dsp:sp modelId="{6446CE3B-FAB7-496C-AD05-32938FC3F368}">
      <dsp:nvSpPr>
        <dsp:cNvPr id="0" name=""/>
        <dsp:cNvSpPr/>
      </dsp:nvSpPr>
      <dsp:spPr>
        <a:xfrm>
          <a:off x="0" y="1894837"/>
          <a:ext cx="5924550" cy="839474"/>
        </a:xfrm>
        <a:prstGeom prst="roundRect">
          <a:avLst/>
        </a:prstGeom>
        <a:gradFill rotWithShape="0">
          <a:gsLst>
            <a:gs pos="0">
              <a:schemeClr val="accent5">
                <a:hueOff val="-9214729"/>
                <a:satOff val="10313"/>
                <a:lumOff val="58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9214729"/>
                <a:satOff val="10313"/>
                <a:lumOff val="58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9214729"/>
                <a:satOff val="10313"/>
                <a:lumOff val="58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anose="020F0502020204030204" pitchFamily="34" charset="0"/>
              <a:cs typeface="Calibri" panose="020F0502020204030204" pitchFamily="34" charset="0"/>
            </a:rPr>
            <a:t>3 = All F’s A’s and C’s</a:t>
          </a:r>
          <a:endParaRPr lang="en-US" sz="3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80" y="1935817"/>
        <a:ext cx="5842590" cy="757514"/>
      </dsp:txXfrm>
    </dsp:sp>
    <dsp:sp modelId="{A797D2E7-74EF-4B80-AF7A-3E35F4677679}">
      <dsp:nvSpPr>
        <dsp:cNvPr id="0" name=""/>
        <dsp:cNvSpPr/>
      </dsp:nvSpPr>
      <dsp:spPr>
        <a:xfrm>
          <a:off x="0" y="2835112"/>
          <a:ext cx="5924550" cy="839474"/>
        </a:xfrm>
        <a:prstGeom prst="roundRect">
          <a:avLst/>
        </a:prstGeom>
        <a:gradFill rotWithShape="0">
          <a:gsLst>
            <a:gs pos="0">
              <a:schemeClr val="accent5">
                <a:hueOff val="-13822094"/>
                <a:satOff val="15469"/>
                <a:lumOff val="883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3822094"/>
                <a:satOff val="15469"/>
                <a:lumOff val="883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3822094"/>
                <a:satOff val="15469"/>
                <a:lumOff val="883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anose="020F0502020204030204" pitchFamily="34" charset="0"/>
              <a:cs typeface="Calibri" panose="020F0502020204030204" pitchFamily="34" charset="0"/>
            </a:rPr>
            <a:t>4 = All D’s F#’s A’s and C’s</a:t>
          </a:r>
          <a:endParaRPr lang="en-US" sz="3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80" y="2876092"/>
        <a:ext cx="5842590" cy="757514"/>
      </dsp:txXfrm>
    </dsp:sp>
    <dsp:sp modelId="{8C718D49-6D60-479B-B717-B45E8CEEA48B}">
      <dsp:nvSpPr>
        <dsp:cNvPr id="0" name=""/>
        <dsp:cNvSpPr/>
      </dsp:nvSpPr>
      <dsp:spPr>
        <a:xfrm>
          <a:off x="0" y="3775387"/>
          <a:ext cx="5924550" cy="839474"/>
        </a:xfrm>
        <a:prstGeom prst="roundRect">
          <a:avLst/>
        </a:prstGeom>
        <a:gradFill rotWithShape="0">
          <a:gsLst>
            <a:gs pos="0">
              <a:schemeClr val="accent5"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anose="020F0502020204030204" pitchFamily="34" charset="0"/>
              <a:cs typeface="Calibri" panose="020F0502020204030204" pitchFamily="34" charset="0"/>
            </a:rPr>
            <a:t>5 = All G’s B’s and D’s</a:t>
          </a:r>
          <a:endParaRPr lang="en-US" sz="3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80" y="3816367"/>
        <a:ext cx="5842590" cy="757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4926C-C0CE-48C5-A6AC-A72C5E17FBE1}">
      <dsp:nvSpPr>
        <dsp:cNvPr id="0" name=""/>
        <dsp:cNvSpPr/>
      </dsp:nvSpPr>
      <dsp:spPr>
        <a:xfrm>
          <a:off x="0" y="403"/>
          <a:ext cx="10353675" cy="9442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5217-2D3E-4A6F-9EC7-6C53C854E886}">
      <dsp:nvSpPr>
        <dsp:cNvPr id="0" name=""/>
        <dsp:cNvSpPr/>
      </dsp:nvSpPr>
      <dsp:spPr>
        <a:xfrm>
          <a:off x="285647" y="212868"/>
          <a:ext cx="519359" cy="51935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E0717-AF15-4BBF-8872-3CB7C9BA7B29}">
      <dsp:nvSpPr>
        <dsp:cNvPr id="0" name=""/>
        <dsp:cNvSpPr/>
      </dsp:nvSpPr>
      <dsp:spPr>
        <a:xfrm>
          <a:off x="1090654" y="403"/>
          <a:ext cx="9263020" cy="944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937" tIns="99937" rIns="99937" bIns="9993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The quarter note at beginning of each chord song indicates playing on each beat or pulse.</a:t>
          </a:r>
        </a:p>
      </dsp:txBody>
      <dsp:txXfrm>
        <a:off x="1090654" y="403"/>
        <a:ext cx="9263020" cy="944289"/>
      </dsp:txXfrm>
    </dsp:sp>
    <dsp:sp modelId="{9472FB85-4322-479B-A9C3-2BE38F6B947A}">
      <dsp:nvSpPr>
        <dsp:cNvPr id="0" name=""/>
        <dsp:cNvSpPr/>
      </dsp:nvSpPr>
      <dsp:spPr>
        <a:xfrm>
          <a:off x="0" y="1180765"/>
          <a:ext cx="10353675" cy="944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980DE-F176-40A3-8BAC-4DF7DD7A6664}">
      <dsp:nvSpPr>
        <dsp:cNvPr id="0" name=""/>
        <dsp:cNvSpPr/>
      </dsp:nvSpPr>
      <dsp:spPr>
        <a:xfrm>
          <a:off x="285647" y="1393230"/>
          <a:ext cx="519359" cy="519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23069-3A09-400A-9D35-8C8D120DF21F}">
      <dsp:nvSpPr>
        <dsp:cNvPr id="0" name=""/>
        <dsp:cNvSpPr/>
      </dsp:nvSpPr>
      <dsp:spPr>
        <a:xfrm>
          <a:off x="1090654" y="1180765"/>
          <a:ext cx="9263020" cy="944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937" tIns="99937" rIns="99937" bIns="9993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 half note at the beginning means that you play on every two beats or pulses</a:t>
          </a:r>
        </a:p>
      </dsp:txBody>
      <dsp:txXfrm>
        <a:off x="1090654" y="1180765"/>
        <a:ext cx="9263020" cy="944289"/>
      </dsp:txXfrm>
    </dsp:sp>
    <dsp:sp modelId="{647C4BBB-FF5C-433C-A4F4-22AE1209911D}">
      <dsp:nvSpPr>
        <dsp:cNvPr id="0" name=""/>
        <dsp:cNvSpPr/>
      </dsp:nvSpPr>
      <dsp:spPr>
        <a:xfrm>
          <a:off x="0" y="2361127"/>
          <a:ext cx="10353675" cy="944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12D8D-0F17-46CC-A5A8-59513AE32898}">
      <dsp:nvSpPr>
        <dsp:cNvPr id="0" name=""/>
        <dsp:cNvSpPr/>
      </dsp:nvSpPr>
      <dsp:spPr>
        <a:xfrm>
          <a:off x="285647" y="2573592"/>
          <a:ext cx="519359" cy="519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6D474-0595-4363-917A-8B4B32BBF964}">
      <dsp:nvSpPr>
        <dsp:cNvPr id="0" name=""/>
        <dsp:cNvSpPr/>
      </dsp:nvSpPr>
      <dsp:spPr>
        <a:xfrm>
          <a:off x="1090654" y="2361127"/>
          <a:ext cx="9263020" cy="944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937" tIns="99937" rIns="99937" bIns="9993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Remember to “damp” as your note changes</a:t>
          </a:r>
          <a:br>
            <a:rPr lang="en-US" sz="2400" kern="1200" dirty="0"/>
          </a:br>
          <a:endParaRPr lang="en-US" sz="2400" kern="1200" dirty="0"/>
        </a:p>
      </dsp:txBody>
      <dsp:txXfrm>
        <a:off x="1090654" y="2361127"/>
        <a:ext cx="9263020" cy="944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Introducing Handbells and Handchimes in the Music Classroom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02/08/2015</a:t>
            </a:r>
          </a:p>
          <a:p>
            <a:r>
              <a:rPr lang="en-US" dirty="0"/>
              <a:t>SCMEA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Marcia J. Brantley</a:t>
            </a:r>
          </a:p>
          <a:p>
            <a:r>
              <a:rPr lang="en-US" dirty="0"/>
              <a:t>843-729-6275</a:t>
            </a:r>
          </a:p>
          <a:p>
            <a:r>
              <a:rPr lang="en-US" dirty="0"/>
              <a:t>bellwoman@yahoo.com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FAA77-0BB2-4794-83AE-43E7DA7CC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26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35A28-084B-443F-908B-472DC75272B3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D8F92-5819-4E2E-952B-8B017AB3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D8F92-5819-4E2E-952B-8B017AB31C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0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8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1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57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1000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725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00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87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67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7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4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1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7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1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3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18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thsnotesplus.com/category/rhythm/page/30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notesplus.com/category/rhythm/page/3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notesplus.com/category/rhythm/page/3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thsnotesplus.com/category/rhythm/page/3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notesplus.com/category/rhythm/page/3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thsnotesplus.com/category/rhythm/page/3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ethsnotesplus.com/category/rhythm/page/30" TargetMode="Externa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thsnotesplus.com/category/rhythm/page/3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lmettobronze.com/" TargetMode="External"/><Relationship Id="rId5" Type="http://schemas.openxmlformats.org/officeDocument/2006/relationships/hyperlink" Target="mailto:bellwoman@yahoo.com" TargetMode="Externa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007_Roger_Federer_tennis_season" TargetMode="External"/><Relationship Id="rId7" Type="http://schemas.openxmlformats.org/officeDocument/2006/relationships/hyperlink" Target="https://en.wikipedia.org/wiki/Brandon_Bel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://www.gorillagolfblog.com/opinion/rory-mcilroy-world-number-one-golfer-sooner-rather-than-later/" TargetMode="Externa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15" y="875517"/>
            <a:ext cx="6902229" cy="5147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589088"/>
            <a:ext cx="7598627" cy="2188294"/>
          </a:xfrm>
          <a:solidFill>
            <a:schemeClr val="tx2">
              <a:lumMod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normAutofit fontScale="90000"/>
          </a:bodyPr>
          <a:lstStyle/>
          <a:p>
            <a:pPr algn="l"/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Introduction to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Handbells/Chimes For your Music 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42470"/>
          </a:xfrm>
        </p:spPr>
        <p:txBody>
          <a:bodyPr>
            <a:normAutofit fontScale="70000" lnSpcReduction="20000"/>
          </a:bodyPr>
          <a:lstStyle/>
          <a:p>
            <a:endParaRPr lang="en-US"/>
          </a:p>
          <a:p>
            <a:pPr algn="l"/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Marcia Brantley</a:t>
            </a:r>
          </a:p>
          <a:p>
            <a:pPr algn="l"/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Education Chair Area 4 HMA</a:t>
            </a:r>
          </a:p>
          <a:p>
            <a:pPr algn="l"/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Director of Palmetto Bronz</a:t>
            </a:r>
            <a:r>
              <a:rPr lang="en-US" sz="1800"/>
              <a:t>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19" y="609601"/>
            <a:ext cx="9404723" cy="1400530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Follow-Through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6255431" cy="419548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After the bell/chime rings, open the three fingers and follow the curved part of the D back to the top of the straight part of the D. 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605487" y="1524000"/>
            <a:ext cx="33382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</a:t>
            </a:r>
          </a:p>
        </p:txBody>
      </p:sp>
      <p:sp>
        <p:nvSpPr>
          <p:cNvPr id="8" name="Curved Up Arrow 7"/>
          <p:cNvSpPr/>
          <p:nvPr/>
        </p:nvSpPr>
        <p:spPr>
          <a:xfrm rot="15934398">
            <a:off x="7234717" y="2035490"/>
            <a:ext cx="4282108" cy="2401415"/>
          </a:xfrm>
          <a:prstGeom prst="curvedUpArrow">
            <a:avLst>
              <a:gd name="adj1" fmla="val 25000"/>
              <a:gd name="adj2" fmla="val 49801"/>
              <a:gd name="adj3" fmla="val 25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74" y="227834"/>
            <a:ext cx="10353761" cy="13263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does the sound come from!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74" y="1554155"/>
            <a:ext cx="10688726" cy="507887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makes the bell or chime make a sound?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part of the bell or chime does the sound come from?</a:t>
            </a:r>
          </a:p>
          <a:p>
            <a:pPr marL="0" indent="0">
              <a:buNone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Exercise :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Ring the bell and listen to the end of the bell where the clapper is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Turn the bell upright and listen to the body of the bell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Do the same with the chime. </a:t>
            </a:r>
          </a:p>
          <a:p>
            <a:pPr marL="0" indent="0">
              <a:buNone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Where does the majority of the sound come from?</a:t>
            </a:r>
          </a:p>
          <a:p>
            <a:pPr marL="0" indent="0">
              <a:buNone/>
            </a:pPr>
            <a:endParaRPr lang="en-US" dirty="0"/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2C89-415F-44B0-A856-7D8D1CC8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You are right!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sound comes from the body not the clapper!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D1DDAD-F5D5-42D7-9BBB-E51D463CE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410" y="2156527"/>
            <a:ext cx="2933095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96A8A5-82DD-49E7-95DB-B733BF7DE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12" y="2198998"/>
            <a:ext cx="2433886" cy="3653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8BA0C8-D4F2-425A-B96E-5DD8313EA03C}"/>
              </a:ext>
            </a:extLst>
          </p:cNvPr>
          <p:cNvSpPr txBox="1"/>
          <p:nvPr/>
        </p:nvSpPr>
        <p:spPr>
          <a:xfrm>
            <a:off x="5536504" y="2956142"/>
            <a:ext cx="187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Body of the bell or chime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C9CBC6-2D44-4D9F-9DB1-9CFC08291E0F}"/>
              </a:ext>
            </a:extLst>
          </p:cNvPr>
          <p:cNvCxnSpPr/>
          <p:nvPr/>
        </p:nvCxnSpPr>
        <p:spPr>
          <a:xfrm flipH="1">
            <a:off x="4208745" y="3429000"/>
            <a:ext cx="159080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1A122-D04E-4894-AB0B-DFD09F104EE8}"/>
              </a:ext>
            </a:extLst>
          </p:cNvPr>
          <p:cNvCxnSpPr/>
          <p:nvPr/>
        </p:nvCxnSpPr>
        <p:spPr>
          <a:xfrm>
            <a:off x="7252570" y="3429000"/>
            <a:ext cx="21043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44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383356"/>
            <a:ext cx="10353761" cy="132632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Damping – Stopping the Sound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2800" y="1494971"/>
            <a:ext cx="5141008" cy="4847771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After the follow-through, at the top of the “D” touch the rim and body of the bell to your pectoral muscle, the soft tissue between your shoulder and your collar bone.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You must roll chime to it’s side in order to damp.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97" y="1643125"/>
            <a:ext cx="2913647" cy="1907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3716" y="2234069"/>
            <a:ext cx="33382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</a:t>
            </a:r>
          </a:p>
        </p:txBody>
      </p:sp>
      <p:sp>
        <p:nvSpPr>
          <p:cNvPr id="9" name="Striped Right Arrow 8"/>
          <p:cNvSpPr/>
          <p:nvPr/>
        </p:nvSpPr>
        <p:spPr>
          <a:xfrm rot="10629540">
            <a:off x="8490630" y="2095253"/>
            <a:ext cx="1697731" cy="6972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Damping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8A5E3BE-2468-4960-9151-9974A0AD9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7" t="7482" r="8209" b="16988"/>
          <a:stretch/>
        </p:blipFill>
        <p:spPr>
          <a:xfrm>
            <a:off x="1137490" y="1418589"/>
            <a:ext cx="5926045" cy="40208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7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note names on your </a:t>
            </a:r>
            <a:b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bells or chimes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90" y="1828714"/>
            <a:ext cx="3086100" cy="4640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0685" y="3189915"/>
            <a:ext cx="1954530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Note Name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78040" y="3509010"/>
            <a:ext cx="1325880" cy="774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1987677"/>
            <a:ext cx="3657600" cy="460857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376014" y="3509010"/>
            <a:ext cx="3367564" cy="15659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5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Now find your note names in the 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chord chart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4847BC6B-D58B-4875-ACEC-460BC12A02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576178"/>
              </p:ext>
            </p:extLst>
          </p:nvPr>
        </p:nvGraphicFramePr>
        <p:xfrm>
          <a:off x="5127625" y="1114425"/>
          <a:ext cx="59245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7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64B9-C029-4790-A261-A23452F2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Introduction of note values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05DA62-CD0E-4971-903F-D2D3B9E8BA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417233"/>
          <a:ext cx="10353675" cy="3305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CCA99146-D9E3-4680-B89E-31CD75253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89364" y="3832964"/>
            <a:ext cx="958791" cy="505612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987B6A3-B62E-470F-BAE6-908103CAB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56734" y="2573051"/>
            <a:ext cx="624049" cy="6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1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199706"/>
            <a:ext cx="10353761" cy="13263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Chord Songs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450" y="2044005"/>
            <a:ext cx="414051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978535"/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= All C’s E’s and G’s</a:t>
            </a:r>
          </a:p>
          <a:p>
            <a:pPr marR="978535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= All G’s B’s D’s &amp; F’s</a:t>
            </a:r>
          </a:p>
          <a:p>
            <a:pPr marR="978535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8602" y="1744344"/>
            <a:ext cx="10088880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75360" algn="ctr">
              <a:lnSpc>
                <a:spcPts val="2185"/>
              </a:lnSpc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Row, Row, Row Your Boat</a:t>
            </a:r>
          </a:p>
          <a:p>
            <a:pPr marR="975360" algn="ctr">
              <a:lnSpc>
                <a:spcPts val="2185"/>
              </a:lnSpc>
            </a:pP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q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1 | 1 1 1 1 | 1 1 1 1 | 2 2 1 -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Mary Had a Little Lamb</a:t>
            </a:r>
          </a:p>
          <a:p>
            <a:pPr marR="975360" algn="ctr">
              <a:lnSpc>
                <a:spcPts val="2185"/>
              </a:lnSpc>
            </a:pP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q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1 |2 2 1 1 | 1 1 1 1 |2 2 1 1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Skip to My Lou</a:t>
            </a:r>
          </a:p>
          <a:p>
            <a:pPr marR="975360" algn="ctr">
              <a:lnSpc>
                <a:spcPts val="2185"/>
              </a:lnSpc>
            </a:pP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q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1 | 2 2 2 2 | 1 1 1 1 | 2 2 1 1 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1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96CB8BD-03A1-44F0-A38D-A84076AF3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06222" y="2127397"/>
            <a:ext cx="558399" cy="57544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149A3C9-0F5A-457E-98AF-441449087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38302" y="3765910"/>
            <a:ext cx="558399" cy="57544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C85A153-4B61-4C0B-AD5F-3DE9459F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59102" y="5459877"/>
            <a:ext cx="558399" cy="5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3475" y="2870038"/>
            <a:ext cx="11195562" cy="6982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75360" algn="ctr">
              <a:lnSpc>
                <a:spcPts val="2185"/>
              </a:lnSpc>
            </a:pPr>
            <a:r>
              <a:rPr lang="en-US" sz="44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He’s Got the Whole World in His Hands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>
              <a:lnSpc>
                <a:spcPts val="2185"/>
              </a:lnSpc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Intro			       Song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44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q</a:t>
            </a:r>
            <a:r>
              <a:rPr lang="en-US" sz="44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2 | 1 1 1 1 | 1 1 1 1 | 1 1 1 1 |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2 2 2 | 2 2 2 2 | 1 1 1 1 | 1 1 1 1 |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2 2 2 |1 1 1 1  | 1 - - - </a:t>
            </a:r>
            <a:r>
              <a:rPr lang="en-US" sz="44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 algn="ctr">
              <a:lnSpc>
                <a:spcPts val="2185"/>
              </a:lnSpc>
            </a:pPr>
            <a:r>
              <a:rPr lang="en-US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Kum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 Ba Yah</a:t>
            </a:r>
            <a:endParaRPr lang="en-US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5360">
              <a:lnSpc>
                <a:spcPts val="2185"/>
              </a:lnSpc>
            </a:pPr>
            <a:r>
              <a:rPr lang="en-US" sz="105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		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Intro</a:t>
            </a:r>
            <a:r>
              <a:rPr lang="en-US" sz="105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			         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Song</a:t>
            </a:r>
            <a:endParaRPr lang="en-US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28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q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3 | 1 1 1 1 | 1 1 1 3 | 1 1 1 1 |</a:t>
            </a:r>
            <a:endParaRPr lang="en-US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1 | 2 2 2 1 | 1 1 1 3 | 1 1 1 3 |</a:t>
            </a:r>
            <a:endParaRPr lang="en-US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2| 1 1 1 _</a:t>
            </a:r>
            <a:r>
              <a:rPr lang="en-US" sz="28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739" y="503006"/>
            <a:ext cx="5940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978535" lvl="0"/>
            <a:r>
              <a:rPr lang="en-US" sz="2800" b="1" dirty="0">
                <a:solidFill>
                  <a:srgbClr val="6AAC90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= All C’s E’s and G’s</a:t>
            </a:r>
          </a:p>
          <a:p>
            <a:pPr marR="978535" lvl="0"/>
            <a:endParaRPr lang="en-US" sz="2000" dirty="0">
              <a:solidFill>
                <a:srgbClr val="6AAC90">
                  <a:lumMod val="20000"/>
                  <a:lumOff val="80000"/>
                </a:srgb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lvl="0"/>
            <a:r>
              <a:rPr lang="en-US" sz="2800" b="1" dirty="0">
                <a:solidFill>
                  <a:srgbClr val="6AAC90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= All G’s B’s D’s and F’s</a:t>
            </a:r>
          </a:p>
          <a:p>
            <a:pPr marR="978535"/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B491BDB-E3B3-4749-BA7F-ACF3639E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61902" y="3793637"/>
            <a:ext cx="558399" cy="5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307557"/>
            <a:ext cx="10353761" cy="1326321"/>
          </a:xfrm>
        </p:spPr>
        <p:txBody>
          <a:bodyPr/>
          <a:lstStyle/>
          <a:p>
            <a:r>
              <a:rPr lang="en-US" sz="5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Parts of a Handbell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" y="1321928"/>
            <a:ext cx="2609416" cy="260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32" y="1694736"/>
            <a:ext cx="3657600" cy="4608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704" y="1694736"/>
            <a:ext cx="41542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 Body – Casting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Hand Guard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Handle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Clapper  Head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Clapper Mechanism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name and octave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562164" y="1957589"/>
            <a:ext cx="2865171" cy="815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69735" y="2653048"/>
            <a:ext cx="3425780" cy="10431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09882" y="3400023"/>
            <a:ext cx="3844343" cy="11425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617785" y="2067951"/>
            <a:ext cx="1953920" cy="2091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471225"/>
            <a:ext cx="2409825" cy="189547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1925706" y="4851668"/>
            <a:ext cx="1645998" cy="567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477108" y="4204247"/>
            <a:ext cx="2094595" cy="1230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234322" y="4965743"/>
            <a:ext cx="1619903" cy="6331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7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21" y="-4788111"/>
            <a:ext cx="10874607" cy="1000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F36106-CD5A-4686-82AE-13B05CCFED67}"/>
              </a:ext>
            </a:extLst>
          </p:cNvPr>
          <p:cNvSpPr txBox="1"/>
          <p:nvPr/>
        </p:nvSpPr>
        <p:spPr>
          <a:xfrm>
            <a:off x="468776" y="4303372"/>
            <a:ext cx="3776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978535" lvl="0"/>
            <a:r>
              <a:rPr lang="en-US" sz="2000" b="1">
                <a:solidFill>
                  <a:srgbClr val="6AAC90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= All C’s E’s and G’s</a:t>
            </a:r>
          </a:p>
          <a:p>
            <a:pPr marR="978535" lvl="0"/>
            <a:endParaRPr lang="en-US" sz="2000">
              <a:solidFill>
                <a:srgbClr val="6AAC90">
                  <a:lumMod val="20000"/>
                  <a:lumOff val="80000"/>
                </a:srgb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lvl="0"/>
            <a:r>
              <a:rPr lang="en-US" sz="2000" b="1">
                <a:solidFill>
                  <a:srgbClr val="6AAC90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= All G’s B’s D’s and F’s</a:t>
            </a:r>
          </a:p>
          <a:p>
            <a:pPr marR="978535" lvl="0"/>
            <a:endParaRPr lang="en-US" sz="2000">
              <a:solidFill>
                <a:srgbClr val="6AAC90">
                  <a:lumMod val="20000"/>
                  <a:lumOff val="80000"/>
                </a:srgb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lvl="0"/>
            <a:r>
              <a:rPr lang="en-US" sz="2000" b="1">
                <a:solidFill>
                  <a:srgbClr val="6AAC90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3 = All F’s A’s and C’s</a:t>
            </a:r>
            <a:endParaRPr lang="en-US" sz="2000" b="1" dirty="0">
              <a:solidFill>
                <a:srgbClr val="6AAC90">
                  <a:lumMod val="20000"/>
                  <a:lumOff val="80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3AD021-A0B8-409A-8026-56CA8AB2B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2782" y="2096917"/>
            <a:ext cx="558399" cy="575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AD09FC-5494-423E-9C84-AF65F801ACDC}"/>
              </a:ext>
            </a:extLst>
          </p:cNvPr>
          <p:cNvSpPr/>
          <p:nvPr/>
        </p:nvSpPr>
        <p:spPr>
          <a:xfrm>
            <a:off x="8178800" y="1503680"/>
            <a:ext cx="609600" cy="182880"/>
          </a:xfrm>
          <a:prstGeom prst="rect">
            <a:avLst/>
          </a:prstGeom>
          <a:solidFill>
            <a:srgbClr val="193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501283-BEC4-46CF-872B-B3A30A990C69}"/>
              </a:ext>
            </a:extLst>
          </p:cNvPr>
          <p:cNvSpPr/>
          <p:nvPr/>
        </p:nvSpPr>
        <p:spPr>
          <a:xfrm>
            <a:off x="10909218" y="1503680"/>
            <a:ext cx="609600" cy="18288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291209"/>
            <a:ext cx="9404723" cy="140053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Chord Songs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838" y="2930088"/>
            <a:ext cx="1235276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78535" algn="ctr"/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Jingle Bells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1 | 1 1 1 1 | 3 3 1 1 | 4 4 2 2 |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1 1 1 | 1 1 1 1 | 3 3 1 1 | 2 2 1 - </a:t>
            </a:r>
            <a:r>
              <a:rPr lang="en-US" sz="40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</a:p>
          <a:p>
            <a:pPr marR="978535" algn="ctr"/>
            <a:r>
              <a:rPr lang="en-US" sz="3600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32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r>
              <a:rPr lang="en-US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16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/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16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5242" y="0"/>
            <a:ext cx="415263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= All C’s E’s and G’s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= All G’s B’s D’s and F’s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3 = All F’s A’s and C’s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4 = All D’s F#’s A’s and C’s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362ADD-9797-4F70-B2D2-5A648F45E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6222" y="3578324"/>
            <a:ext cx="558399" cy="5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34" y="4504279"/>
            <a:ext cx="11637906" cy="55507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6DB36F-2EE1-4B85-95C3-396AEB34E567}"/>
              </a:ext>
            </a:extLst>
          </p:cNvPr>
          <p:cNvSpPr/>
          <p:nvPr/>
        </p:nvSpPr>
        <p:spPr>
          <a:xfrm>
            <a:off x="2875280" y="2065275"/>
            <a:ext cx="91541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78535" lvl="0" algn="ctr"/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This Old Man</a:t>
            </a:r>
            <a:endParaRPr lang="en-US" sz="3200" dirty="0">
              <a:solidFill>
                <a:prstClr val="white"/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lvl="0" algn="ctr"/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– 1 - | 1 – 1 - | 3 – 3 - | 2 – 2 - | 1 – 1 - | 1 – 1 – | 2 – 2 - | 1 2 1 - </a:t>
            </a:r>
            <a:r>
              <a:rPr lang="en-US" sz="3600" b="1" dirty="0">
                <a:solidFill>
                  <a:prstClr val="white"/>
                </a:solidFill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3200" dirty="0">
              <a:solidFill>
                <a:prstClr val="white"/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D49ED-234C-4FFE-8416-254FD36FF1AE}"/>
              </a:ext>
            </a:extLst>
          </p:cNvPr>
          <p:cNvSpPr txBox="1"/>
          <p:nvPr/>
        </p:nvSpPr>
        <p:spPr>
          <a:xfrm>
            <a:off x="481020" y="206855"/>
            <a:ext cx="6376980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= All C’s E’s and G’s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= All G’s B’s D’s and F’s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3 = All F’s A’s and C’s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4 = All D’s F#’s A’s and C’s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5 = All G’s B’s and D’s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78D0A6D-FBFD-44B4-91F7-85858E072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72074" y="2733040"/>
            <a:ext cx="1104805" cy="582612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C516D86-1123-4405-B4D0-74190CBAF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030" y="5301465"/>
            <a:ext cx="867980" cy="4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AA02A-F712-40A5-90D9-B5748D65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7" y="-1266601"/>
            <a:ext cx="11637906" cy="5550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CF1DF-61D7-42D5-9C38-788E0366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47" y="3995916"/>
            <a:ext cx="3871296" cy="2712955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6F8E12F-65C5-472B-95FA-5C704E52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503" y="1952089"/>
            <a:ext cx="988124" cy="5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8124" y="2419350"/>
            <a:ext cx="134874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78535" algn="ctr"/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America the Beautiful</a:t>
            </a:r>
            <a:endParaRPr lang="en-US" sz="36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48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     </a:t>
            </a:r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– 1 - | 5 – 5 - | 2 – 2 - | 1 – 1 - | 1 – 1 - | 5 – 5 - |</a:t>
            </a:r>
            <a:endParaRPr lang="en-US" sz="36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5 – 4 - | 2 – 2 - | 1 – 1 - | 2 – 2 - | 2 – 2 - | 1 – 1 - |</a:t>
            </a:r>
            <a:endParaRPr lang="en-US" sz="36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 algn="ctr">
              <a:lnSpc>
                <a:spcPct val="150000"/>
              </a:lnSpc>
            </a:pPr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3 – 3 - | 1 – 1 - | 3 – 2 - | 1 - - - </a:t>
            </a:r>
            <a:r>
              <a:rPr lang="en-US" sz="4000" b="1" dirty="0">
                <a:latin typeface="MusiSync" panose="02000000000000000000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]</a:t>
            </a:r>
            <a:endParaRPr lang="en-US" sz="3600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951" y="324881"/>
            <a:ext cx="3805573" cy="261610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 = All C’s E’s and G’s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2 = All G’s B’s D’s and F’s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3 = All F’s A’s and C’s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4 = All D’s F#’s A’s and C’s</a:t>
            </a:r>
          </a:p>
          <a:p>
            <a:pPr marR="978535"/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978535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5 = All G’s B’s and D’s 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47DD05B-49A3-47DC-B7A5-A54D53443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741" y="3429000"/>
            <a:ext cx="1104805" cy="5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29409" cy="83516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bell/chime on the Grand Staff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024023"/>
              </p:ext>
            </p:extLst>
          </p:nvPr>
        </p:nvGraphicFramePr>
        <p:xfrm>
          <a:off x="238125" y="2592388"/>
          <a:ext cx="11720513" cy="1234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98" imgH="7543706" progId="AcroExch.Document.DC">
                  <p:embed/>
                </p:oleObj>
              </mc:Choice>
              <mc:Fallback>
                <p:oleObj name="Acrobat Document" r:id="rId2" imgW="5829298" imgH="75437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125" y="2592388"/>
                        <a:ext cx="11720513" cy="1234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6111" y="1287887"/>
            <a:ext cx="1131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Look at your bell/chime and find the Letter name and the Octave number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Find your letter and number on the Grand Staff</a:t>
            </a:r>
          </a:p>
        </p:txBody>
      </p:sp>
    </p:spTree>
    <p:extLst>
      <p:ext uri="{BB962C8B-B14F-4D97-AF65-F5344CB8AC3E}">
        <p14:creationId xmlns:p14="http://schemas.microsoft.com/office/powerpoint/2010/main" val="17594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8" y="290026"/>
            <a:ext cx="9404723" cy="96650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Chord Songs on the Grand Staff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7332"/>
          <a:stretch/>
        </p:blipFill>
        <p:spPr>
          <a:xfrm>
            <a:off x="1870840" y="1256533"/>
            <a:ext cx="8637523" cy="54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E14718-6E76-4376-BA8C-D76ACA108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08" r="-146"/>
          <a:stretch/>
        </p:blipFill>
        <p:spPr>
          <a:xfrm>
            <a:off x="1870842" y="1378096"/>
            <a:ext cx="8847396" cy="4998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E8667B-E01B-48F5-A941-C382858CE01F}"/>
              </a:ext>
            </a:extLst>
          </p:cNvPr>
          <p:cNvSpPr txBox="1"/>
          <p:nvPr/>
        </p:nvSpPr>
        <p:spPr>
          <a:xfrm>
            <a:off x="1333500" y="352425"/>
            <a:ext cx="688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America the Beautiful continued</a:t>
            </a:r>
          </a:p>
        </p:txBody>
      </p:sp>
    </p:spTree>
    <p:extLst>
      <p:ext uri="{BB962C8B-B14F-4D97-AF65-F5344CB8AC3E}">
        <p14:creationId xmlns:p14="http://schemas.microsoft.com/office/powerpoint/2010/main" val="39402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929" y="311905"/>
            <a:ext cx="2134271" cy="13542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My Country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Tis of Thee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31804"/>
            <a:ext cx="7404879" cy="65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172755" y="11731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2D567-0F48-454B-AEB4-2D0538D61EA9}"/>
              </a:ext>
            </a:extLst>
          </p:cNvPr>
          <p:cNvSpPr txBox="1"/>
          <p:nvPr/>
        </p:nvSpPr>
        <p:spPr>
          <a:xfrm>
            <a:off x="885825" y="600075"/>
            <a:ext cx="9696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Some Resources for Handchimes and Handbells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893B3-DD0D-47BF-A9DD-3D4CDEAE0533}"/>
              </a:ext>
            </a:extLst>
          </p:cNvPr>
          <p:cNvSpPr txBox="1"/>
          <p:nvPr/>
        </p:nvSpPr>
        <p:spPr>
          <a:xfrm>
            <a:off x="961390" y="1951613"/>
            <a:ext cx="99536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Handbell Musicians of America Area 4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Chime Loan Application and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Chime Resources List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Chimeworks.com – a new website for teaching chimes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Instructions on “How to”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Downloadable lesson plans for using chimes in the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 alphabetized and leveled list of published songs suitable for chimes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Jeffers Handbell Supply- handbellworld.com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All your needs for bells or chimes!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5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62" y="685279"/>
            <a:ext cx="3801478" cy="57165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98" y="466522"/>
            <a:ext cx="9404723" cy="140053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 of a Handchime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030" y="1618657"/>
            <a:ext cx="320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Clapper  head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4458" y="5611573"/>
            <a:ext cx="2211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Hand grip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4800" y="4599254"/>
            <a:ext cx="488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Clapper assembly, not for thumb!!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7017" y="2444221"/>
            <a:ext cx="311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Clapper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shaft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8913" y="3203168"/>
            <a:ext cx="269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Chime body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87636" y="1668582"/>
            <a:ext cx="3042459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87636" y="2536067"/>
            <a:ext cx="3458095" cy="163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242879" y="2633281"/>
            <a:ext cx="5017499" cy="839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911211" y="4991167"/>
            <a:ext cx="2111433" cy="649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55610" y="5877098"/>
            <a:ext cx="3990121" cy="257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8022" y="3869420"/>
            <a:ext cx="465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Note name and octave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164060" y="3790694"/>
            <a:ext cx="2573220" cy="296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Have a great time incorporating bells or chimes into your classroom!! </a:t>
            </a:r>
            <a:b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Get in touch if you have questions</a:t>
            </a:r>
            <a:r>
              <a:rPr lang="en-US" sz="1900" dirty="0"/>
              <a:t>.</a:t>
            </a:r>
            <a:br>
              <a:rPr lang="en-US" sz="1900" dirty="0"/>
            </a:b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" r="786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533" y="2096064"/>
            <a:ext cx="4983241" cy="3695136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Marcia J. Brantley, Director of Palmetto Bronze</a:t>
            </a: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Summerville, SC</a:t>
            </a: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bellwoman@yahoo.com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www.palmettobronze.com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education.area4@handbellmusicians.org</a:t>
            </a: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843-729-6275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DCF65E-F84E-483D-83D7-A1616D56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656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9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5426" y="2758877"/>
            <a:ext cx="2910626" cy="3307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377" y="493487"/>
            <a:ext cx="9404723" cy="101322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Check Mark 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14285"/>
            <a:ext cx="9795936" cy="455022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Stand with your feet shoulder width apart and one foot slightly in front of the other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900" dirty="0">
                <a:sym typeface="Wingdings" panose="05000000000000000000" pitchFamily="2" charset="2"/>
              </a:rPr>
              <a:t>      </a:t>
            </a:r>
            <a:r>
              <a:rPr lang="en-US" sz="199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9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87" y="30011"/>
            <a:ext cx="4029422" cy="4029422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C937C86-A123-4268-BF41-BDE8D3D8F4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855111"/>
              </p:ext>
            </p:extLst>
          </p:nvPr>
        </p:nvGraphicFramePr>
        <p:xfrm>
          <a:off x="536641" y="1602157"/>
          <a:ext cx="9058120" cy="4914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341290"/>
            <a:ext cx="10353761" cy="13263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Holding a Handbell/Handchime Properly</a:t>
            </a:r>
          </a:p>
        </p:txBody>
      </p:sp>
    </p:spTree>
    <p:extLst>
      <p:ext uri="{BB962C8B-B14F-4D97-AF65-F5344CB8AC3E}">
        <p14:creationId xmlns:p14="http://schemas.microsoft.com/office/powerpoint/2010/main" val="13353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57A5-0C6B-4FEE-A757-9A4E56B6B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683231"/>
            <a:ext cx="9001462" cy="1198278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Let’s Ring That Bell or Chime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609F5-9447-4B8E-9970-4F70975ED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921" y="2163656"/>
            <a:ext cx="10274157" cy="382617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Wait!! Let’s look at the three parts of ringing a bell</a:t>
            </a: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</a:p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Strike</a:t>
            </a:r>
          </a:p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Through</a:t>
            </a:r>
          </a:p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Each part is very important!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31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72B507B2-D7C0-448B-9DAD-AC3AAEBF8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617" r="-2" b="-2"/>
          <a:stretch/>
        </p:blipFill>
        <p:spPr>
          <a:xfrm>
            <a:off x="20" y="2030"/>
            <a:ext cx="4059916" cy="6855970"/>
          </a:xfrm>
          <a:prstGeom prst="rect">
            <a:avLst/>
          </a:prstGeom>
        </p:spPr>
      </p:pic>
      <p:pic>
        <p:nvPicPr>
          <p:cNvPr id="13" name="Picture 12" descr="A person swinging a golf club&#10;&#10;Description automatically generated">
            <a:extLst>
              <a:ext uri="{FF2B5EF4-FFF2-40B4-BE49-F238E27FC236}">
                <a16:creationId xmlns:a16="http://schemas.microsoft.com/office/drawing/2014/main" id="{AE9E0831-79A0-4C63-BE2D-C05ECB07D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357" r="3323" b="1"/>
          <a:stretch/>
        </p:blipFill>
        <p:spPr>
          <a:xfrm>
            <a:off x="4059936" y="10"/>
            <a:ext cx="4072128" cy="6855960"/>
          </a:xfrm>
          <a:prstGeom prst="rect">
            <a:avLst/>
          </a:prstGeom>
        </p:spPr>
      </p:pic>
      <p:pic>
        <p:nvPicPr>
          <p:cNvPr id="5" name="Content Placeholder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3B292D65-020D-4712-94E1-7F4B9FA0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1269" r="4940"/>
          <a:stretch/>
        </p:blipFill>
        <p:spPr>
          <a:xfrm>
            <a:off x="8132064" y="2030"/>
            <a:ext cx="4059936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ED613-8D5F-4372-A729-0492A4FB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Yes!!</a:t>
            </a:r>
          </a:p>
        </p:txBody>
      </p:sp>
    </p:spTree>
    <p:extLst>
      <p:ext uri="{BB962C8B-B14F-4D97-AF65-F5344CB8AC3E}">
        <p14:creationId xmlns:p14="http://schemas.microsoft.com/office/powerpoint/2010/main" val="116320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263769"/>
            <a:ext cx="10353761" cy="132632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1352282"/>
            <a:ext cx="6328002" cy="498412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Imagine an upper case letter “D” in front of you with the straight part of the letter next to your body.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Lower and then raise your bell/chime down the straight part of the D and see how it moves.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Hold your instrument just above eye level and lower until your hand is parallel to the floor. Don’t ring.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happens to the bell/chime?</a:t>
            </a:r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429" y="1853248"/>
            <a:ext cx="326571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</a:t>
            </a:r>
          </a:p>
        </p:txBody>
      </p:sp>
      <p:sp>
        <p:nvSpPr>
          <p:cNvPr id="6" name="Down Arrow 5"/>
          <p:cNvSpPr/>
          <p:nvPr/>
        </p:nvSpPr>
        <p:spPr>
          <a:xfrm>
            <a:off x="7707091" y="2191658"/>
            <a:ext cx="391886" cy="28302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8113489" y="1919513"/>
            <a:ext cx="391886" cy="2917372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518985"/>
            <a:ext cx="9404723" cy="140053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5544231" cy="41954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As you slowly lower the bell/chime to parallel, gently close your other three fingers around the  handle and squeeze to ring the bell/chime.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866743" y="1693591"/>
            <a:ext cx="326571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</a:t>
            </a:r>
          </a:p>
        </p:txBody>
      </p:sp>
      <p:sp>
        <p:nvSpPr>
          <p:cNvPr id="5" name="Down Arrow 4"/>
          <p:cNvSpPr/>
          <p:nvPr/>
        </p:nvSpPr>
        <p:spPr>
          <a:xfrm>
            <a:off x="7416800" y="2274999"/>
            <a:ext cx="551543" cy="2590665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97486" y="3570331"/>
            <a:ext cx="238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 fingers</a:t>
            </a:r>
          </a:p>
        </p:txBody>
      </p:sp>
    </p:spTree>
    <p:extLst>
      <p:ext uri="{BB962C8B-B14F-4D97-AF65-F5344CB8AC3E}">
        <p14:creationId xmlns:p14="http://schemas.microsoft.com/office/powerpoint/2010/main" val="2964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5 L 4.16667E-7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13689</TotalTime>
  <Words>1341</Words>
  <Application>Microsoft Office PowerPoint</Application>
  <PresentationFormat>Widescreen</PresentationFormat>
  <Paragraphs>200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Angsana New</vt:lpstr>
      <vt:lpstr>Arial</vt:lpstr>
      <vt:lpstr>Arial Black</vt:lpstr>
      <vt:lpstr>Bookman Old Style</vt:lpstr>
      <vt:lpstr>Calibri</vt:lpstr>
      <vt:lpstr>Kristen ITC</vt:lpstr>
      <vt:lpstr>MusiSync</vt:lpstr>
      <vt:lpstr>Rockwell</vt:lpstr>
      <vt:lpstr>Damask</vt:lpstr>
      <vt:lpstr>Acrobat Document</vt:lpstr>
      <vt:lpstr>Introduction to Handbells/Chimes For your Music Classroom</vt:lpstr>
      <vt:lpstr>Parts of a Handbell</vt:lpstr>
      <vt:lpstr>Parts of a Handchime</vt:lpstr>
      <vt:lpstr>Check Mark Stance</vt:lpstr>
      <vt:lpstr>Holding a Handbell/Handchime Properly</vt:lpstr>
      <vt:lpstr>Let’s Ring That Bell or Chime</vt:lpstr>
      <vt:lpstr>Yes!!</vt:lpstr>
      <vt:lpstr>Preparation</vt:lpstr>
      <vt:lpstr>Strike</vt:lpstr>
      <vt:lpstr>Follow-Through</vt:lpstr>
      <vt:lpstr>Where does the sound come from!</vt:lpstr>
      <vt:lpstr>You are right!  The sound comes from the body not the clapper!</vt:lpstr>
      <vt:lpstr>Damping – Stopping the Sound</vt:lpstr>
      <vt:lpstr>Practice Damping</vt:lpstr>
      <vt:lpstr>Find the note names on your  bells or chimes</vt:lpstr>
      <vt:lpstr>Now find your note names in the  chord chart</vt:lpstr>
      <vt:lpstr>Introduction of note values</vt:lpstr>
      <vt:lpstr>Chord Songs</vt:lpstr>
      <vt:lpstr>PowerPoint Presentation</vt:lpstr>
      <vt:lpstr>PowerPoint Presentation</vt:lpstr>
      <vt:lpstr>More Chord Songs</vt:lpstr>
      <vt:lpstr>PowerPoint Presentation</vt:lpstr>
      <vt:lpstr>PowerPoint Presentation</vt:lpstr>
      <vt:lpstr>PowerPoint Presentation</vt:lpstr>
      <vt:lpstr>Your bell/chime on the Grand Staff</vt:lpstr>
      <vt:lpstr>Chord Songs on the Grand Staff</vt:lpstr>
      <vt:lpstr>PowerPoint Presentation</vt:lpstr>
      <vt:lpstr>PowerPoint Presentation</vt:lpstr>
      <vt:lpstr>PowerPoint Presentation</vt:lpstr>
      <vt:lpstr>Have a great time incorporating bells or chimes into your classroom!!   Get in touch if you have questions.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Handbells at OES</dc:title>
  <dc:creator>Marcia Brantley</dc:creator>
  <cp:lastModifiedBy>Marcia Brantley</cp:lastModifiedBy>
  <cp:revision>143</cp:revision>
  <cp:lastPrinted>2015-02-02T16:14:48Z</cp:lastPrinted>
  <dcterms:created xsi:type="dcterms:W3CDTF">2014-05-13T22:54:20Z</dcterms:created>
  <dcterms:modified xsi:type="dcterms:W3CDTF">2021-02-19T19:31:46Z</dcterms:modified>
</cp:coreProperties>
</file>