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134805804" r:id="rId2"/>
    <p:sldId id="268" r:id="rId3"/>
    <p:sldId id="273" r:id="rId4"/>
    <p:sldId id="280" r:id="rId5"/>
    <p:sldId id="274" r:id="rId6"/>
    <p:sldId id="275" r:id="rId7"/>
    <p:sldId id="2134805808" r:id="rId8"/>
    <p:sldId id="269" r:id="rId9"/>
    <p:sldId id="276" r:id="rId10"/>
    <p:sldId id="270" r:id="rId11"/>
    <p:sldId id="2134805799" r:id="rId12"/>
    <p:sldId id="271" r:id="rId13"/>
    <p:sldId id="2134805819" r:id="rId14"/>
    <p:sldId id="272" r:id="rId15"/>
    <p:sldId id="277" r:id="rId16"/>
    <p:sldId id="279" r:id="rId17"/>
    <p:sldId id="2134805813" r:id="rId18"/>
    <p:sldId id="2134805812" r:id="rId19"/>
    <p:sldId id="2134805814" r:id="rId20"/>
    <p:sldId id="2134805820" r:id="rId21"/>
    <p:sldId id="256" r:id="rId22"/>
    <p:sldId id="2134805822" r:id="rId23"/>
    <p:sldId id="2134805817" r:id="rId24"/>
    <p:sldId id="872" r:id="rId25"/>
    <p:sldId id="2134805821" r:id="rId26"/>
    <p:sldId id="257" r:id="rId27"/>
    <p:sldId id="259" r:id="rId28"/>
    <p:sldId id="2134805805" r:id="rId29"/>
    <p:sldId id="278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6595AD-4007-4774-9090-DBFCC01B0DA4}" v="2447" dt="2026-10-06T09:50:17.11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50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VIN WALKER" userId="467abb347d1a94f6" providerId="LiveId" clId="{EAA2ABD8-264C-4928-BB97-27D85250390F}"/>
    <pc:docChg chg="undo custSel addSld delSld modSld sldOrd">
      <pc:chgData name="GAVIN WALKER" userId="467abb347d1a94f6" providerId="LiveId" clId="{EAA2ABD8-264C-4928-BB97-27D85250390F}" dt="2026-10-06T09:50:17.119" v="6138"/>
      <pc:docMkLst>
        <pc:docMk/>
      </pc:docMkLst>
      <pc:sldChg chg="addSp delSp modSp mod modAnim">
        <pc:chgData name="GAVIN WALKER" userId="467abb347d1a94f6" providerId="LiveId" clId="{EAA2ABD8-264C-4928-BB97-27D85250390F}" dt="2026-10-06T09:34:41.217" v="5741" actId="20577"/>
        <pc:sldMkLst>
          <pc:docMk/>
          <pc:sldMk cId="2505776509" sldId="256"/>
        </pc:sldMkLst>
        <pc:spChg chg="mod">
          <ac:chgData name="GAVIN WALKER" userId="467abb347d1a94f6" providerId="LiveId" clId="{EAA2ABD8-264C-4928-BB97-27D85250390F}" dt="2026-10-06T09:34:41.217" v="5741" actId="20577"/>
          <ac:spMkLst>
            <pc:docMk/>
            <pc:sldMk cId="2505776509" sldId="256"/>
            <ac:spMk id="2" creationId="{00000000-0000-0000-0000-000000000000}"/>
          </ac:spMkLst>
        </pc:spChg>
        <pc:spChg chg="mod">
          <ac:chgData name="GAVIN WALKER" userId="467abb347d1a94f6" providerId="LiveId" clId="{EAA2ABD8-264C-4928-BB97-27D85250390F}" dt="2026-10-06T09:22:49.789" v="5605" actId="14100"/>
          <ac:spMkLst>
            <pc:docMk/>
            <pc:sldMk cId="2505776509" sldId="256"/>
            <ac:spMk id="3" creationId="{00000000-0000-0000-0000-000000000000}"/>
          </ac:spMkLst>
        </pc:spChg>
        <pc:spChg chg="add mod">
          <ac:chgData name="GAVIN WALKER" userId="467abb347d1a94f6" providerId="LiveId" clId="{EAA2ABD8-264C-4928-BB97-27D85250390F}" dt="2026-10-06T09:34:22.346" v="5735" actId="1076"/>
          <ac:spMkLst>
            <pc:docMk/>
            <pc:sldMk cId="2505776509" sldId="256"/>
            <ac:spMk id="4" creationId="{0307477E-AC3C-F9D4-3EEC-CE74140B0B8E}"/>
          </ac:spMkLst>
        </pc:spChg>
        <pc:spChg chg="add mod">
          <ac:chgData name="GAVIN WALKER" userId="467abb347d1a94f6" providerId="LiveId" clId="{EAA2ABD8-264C-4928-BB97-27D85250390F}" dt="2026-10-06T09:34:16.997" v="5734" actId="20577"/>
          <ac:spMkLst>
            <pc:docMk/>
            <pc:sldMk cId="2505776509" sldId="256"/>
            <ac:spMk id="6" creationId="{C04145CA-DF4B-9ADF-D31A-970F6814A448}"/>
          </ac:spMkLst>
        </pc:spChg>
        <pc:picChg chg="add mod">
          <ac:chgData name="GAVIN WALKER" userId="467abb347d1a94f6" providerId="LiveId" clId="{EAA2ABD8-264C-4928-BB97-27D85250390F}" dt="2026-09-15T09:33:47.448" v="248" actId="1076"/>
          <ac:picMkLst>
            <pc:docMk/>
            <pc:sldMk cId="2505776509" sldId="256"/>
            <ac:picMk id="5" creationId="{6F78ADE9-5F8A-7956-7032-9FFE0372A591}"/>
          </ac:picMkLst>
        </pc:picChg>
      </pc:sldChg>
      <pc:sldChg chg="addSp delSp modSp mod modAnim">
        <pc:chgData name="GAVIN WALKER" userId="467abb347d1a94f6" providerId="LiveId" clId="{EAA2ABD8-264C-4928-BB97-27D85250390F}" dt="2026-10-06T09:49:14.565" v="6053" actId="20577"/>
        <pc:sldMkLst>
          <pc:docMk/>
          <pc:sldMk cId="1913004005" sldId="257"/>
        </pc:sldMkLst>
        <pc:spChg chg="mod">
          <ac:chgData name="GAVIN WALKER" userId="467abb347d1a94f6" providerId="LiveId" clId="{EAA2ABD8-264C-4928-BB97-27D85250390F}" dt="2026-10-06T09:47:51.134" v="6033" actId="1076"/>
          <ac:spMkLst>
            <pc:docMk/>
            <pc:sldMk cId="1913004005" sldId="257"/>
            <ac:spMk id="2" creationId="{00000000-0000-0000-0000-000000000000}"/>
          </ac:spMkLst>
        </pc:spChg>
        <pc:spChg chg="mod">
          <ac:chgData name="GAVIN WALKER" userId="467abb347d1a94f6" providerId="LiveId" clId="{EAA2ABD8-264C-4928-BB97-27D85250390F}" dt="2026-10-06T09:47:55.017" v="6034" actId="1076"/>
          <ac:spMkLst>
            <pc:docMk/>
            <pc:sldMk cId="1913004005" sldId="257"/>
            <ac:spMk id="3" creationId="{00000000-0000-0000-0000-000000000000}"/>
          </ac:spMkLst>
        </pc:spChg>
        <pc:spChg chg="add mod">
          <ac:chgData name="GAVIN WALKER" userId="467abb347d1a94f6" providerId="LiveId" clId="{EAA2ABD8-264C-4928-BB97-27D85250390F}" dt="2026-10-06T09:48:02.718" v="6036" actId="1076"/>
          <ac:spMkLst>
            <pc:docMk/>
            <pc:sldMk cId="1913004005" sldId="257"/>
            <ac:spMk id="4" creationId="{6135C9AB-11CE-7BB2-2263-B36EA21640E4}"/>
          </ac:spMkLst>
        </pc:spChg>
        <pc:spChg chg="add mod">
          <ac:chgData name="GAVIN WALKER" userId="467abb347d1a94f6" providerId="LiveId" clId="{EAA2ABD8-264C-4928-BB97-27D85250390F}" dt="2026-10-06T09:48:08.693" v="6037" actId="1076"/>
          <ac:spMkLst>
            <pc:docMk/>
            <pc:sldMk cId="1913004005" sldId="257"/>
            <ac:spMk id="5" creationId="{8161DEFA-8257-58CE-EFAB-EAA333259C11}"/>
          </ac:spMkLst>
        </pc:spChg>
        <pc:spChg chg="add mod">
          <ac:chgData name="GAVIN WALKER" userId="467abb347d1a94f6" providerId="LiveId" clId="{EAA2ABD8-264C-4928-BB97-27D85250390F}" dt="2026-10-06T09:48:19.042" v="6040" actId="1076"/>
          <ac:spMkLst>
            <pc:docMk/>
            <pc:sldMk cId="1913004005" sldId="257"/>
            <ac:spMk id="6" creationId="{1B1B02D0-B1F3-2655-4087-A8469EA3E88E}"/>
          </ac:spMkLst>
        </pc:spChg>
        <pc:spChg chg="add mod">
          <ac:chgData name="GAVIN WALKER" userId="467abb347d1a94f6" providerId="LiveId" clId="{EAA2ABD8-264C-4928-BB97-27D85250390F}" dt="2026-10-06T09:48:22.614" v="6041" actId="1076"/>
          <ac:spMkLst>
            <pc:docMk/>
            <pc:sldMk cId="1913004005" sldId="257"/>
            <ac:spMk id="7" creationId="{686BB7D3-E5DF-BF43-FEF6-7C8C92DAE950}"/>
          </ac:spMkLst>
        </pc:spChg>
        <pc:spChg chg="add mod">
          <ac:chgData name="GAVIN WALKER" userId="467abb347d1a94f6" providerId="LiveId" clId="{EAA2ABD8-264C-4928-BB97-27D85250390F}" dt="2026-10-06T09:48:25.902" v="6042" actId="1076"/>
          <ac:spMkLst>
            <pc:docMk/>
            <pc:sldMk cId="1913004005" sldId="257"/>
            <ac:spMk id="8" creationId="{1F867C8A-19EB-993C-32E1-9FA8BF76C89C}"/>
          </ac:spMkLst>
        </pc:spChg>
        <pc:spChg chg="add mod">
          <ac:chgData name="GAVIN WALKER" userId="467abb347d1a94f6" providerId="LiveId" clId="{EAA2ABD8-264C-4928-BB97-27D85250390F}" dt="2026-10-06T09:47:57.222" v="6035" actId="1076"/>
          <ac:spMkLst>
            <pc:docMk/>
            <pc:sldMk cId="1913004005" sldId="257"/>
            <ac:spMk id="9" creationId="{26291DE9-6D3A-372F-C5D7-78A48E626006}"/>
          </ac:spMkLst>
        </pc:spChg>
        <pc:spChg chg="add mod">
          <ac:chgData name="GAVIN WALKER" userId="467abb347d1a94f6" providerId="LiveId" clId="{EAA2ABD8-264C-4928-BB97-27D85250390F}" dt="2026-10-06T09:49:14.565" v="6053" actId="20577"/>
          <ac:spMkLst>
            <pc:docMk/>
            <pc:sldMk cId="1913004005" sldId="257"/>
            <ac:spMk id="12" creationId="{8A292AC2-A1F7-FB49-3F17-5DE350491693}"/>
          </ac:spMkLst>
        </pc:spChg>
        <pc:picChg chg="add">
          <ac:chgData name="GAVIN WALKER" userId="467abb347d1a94f6" providerId="LiveId" clId="{EAA2ABD8-264C-4928-BB97-27D85250390F}" dt="2026-10-06T08:26:01.012" v="5163" actId="22"/>
          <ac:picMkLst>
            <pc:docMk/>
            <pc:sldMk cId="1913004005" sldId="257"/>
            <ac:picMk id="11" creationId="{A78F88BF-223F-5440-13F7-B3D88B5F521E}"/>
          </ac:picMkLst>
        </pc:picChg>
      </pc:sldChg>
      <pc:sldChg chg="addSp delSp del mod">
        <pc:chgData name="GAVIN WALKER" userId="467abb347d1a94f6" providerId="LiveId" clId="{EAA2ABD8-264C-4928-BB97-27D85250390F}" dt="2026-10-06T08:22:17.462" v="5027" actId="2696"/>
        <pc:sldMkLst>
          <pc:docMk/>
          <pc:sldMk cId="3722048374" sldId="258"/>
        </pc:sldMkLst>
      </pc:sldChg>
      <pc:sldChg chg="addSp delSp modSp mod modAnim">
        <pc:chgData name="GAVIN WALKER" userId="467abb347d1a94f6" providerId="LiveId" clId="{EAA2ABD8-264C-4928-BB97-27D85250390F}" dt="2026-10-06T09:07:38.278" v="5391" actId="1076"/>
        <pc:sldMkLst>
          <pc:docMk/>
          <pc:sldMk cId="3500984075" sldId="259"/>
        </pc:sldMkLst>
        <pc:spChg chg="mod">
          <ac:chgData name="GAVIN WALKER" userId="467abb347d1a94f6" providerId="LiveId" clId="{EAA2ABD8-264C-4928-BB97-27D85250390F}" dt="2026-10-06T08:58:14.475" v="5297" actId="1076"/>
          <ac:spMkLst>
            <pc:docMk/>
            <pc:sldMk cId="3500984075" sldId="259"/>
            <ac:spMk id="2" creationId="{00000000-0000-0000-0000-000000000000}"/>
          </ac:spMkLst>
        </pc:spChg>
        <pc:spChg chg="mod">
          <ac:chgData name="GAVIN WALKER" userId="467abb347d1a94f6" providerId="LiveId" clId="{EAA2ABD8-264C-4928-BB97-27D85250390F}" dt="2026-10-06T09:07:38.278" v="5391" actId="1076"/>
          <ac:spMkLst>
            <pc:docMk/>
            <pc:sldMk cId="3500984075" sldId="259"/>
            <ac:spMk id="3" creationId="{00000000-0000-0000-0000-000000000000}"/>
          </ac:spMkLst>
        </pc:spChg>
        <pc:spChg chg="add mod">
          <ac:chgData name="GAVIN WALKER" userId="467abb347d1a94f6" providerId="LiveId" clId="{EAA2ABD8-264C-4928-BB97-27D85250390F}" dt="2026-10-06T08:58:03.035" v="5294" actId="1076"/>
          <ac:spMkLst>
            <pc:docMk/>
            <pc:sldMk cId="3500984075" sldId="259"/>
            <ac:spMk id="4" creationId="{1EBAEE90-15F5-9CB8-B0D3-6D7AE6FD5BB4}"/>
          </ac:spMkLst>
        </pc:spChg>
        <pc:spChg chg="add mod">
          <ac:chgData name="GAVIN WALKER" userId="467abb347d1a94f6" providerId="LiveId" clId="{EAA2ABD8-264C-4928-BB97-27D85250390F}" dt="2026-10-06T09:07:34.229" v="5390" actId="20577"/>
          <ac:spMkLst>
            <pc:docMk/>
            <pc:sldMk cId="3500984075" sldId="259"/>
            <ac:spMk id="6" creationId="{879CDEC1-B991-37DF-C6F8-9B8D49108298}"/>
          </ac:spMkLst>
        </pc:spChg>
        <pc:picChg chg="add mod">
          <ac:chgData name="GAVIN WALKER" userId="467abb347d1a94f6" providerId="LiveId" clId="{EAA2ABD8-264C-4928-BB97-27D85250390F}" dt="2026-09-15T09:34:17.228" v="250" actId="1076"/>
          <ac:picMkLst>
            <pc:docMk/>
            <pc:sldMk cId="3500984075" sldId="259"/>
            <ac:picMk id="5" creationId="{8D873E1E-68DD-DBD8-5841-D9CBBAA5C458}"/>
          </ac:picMkLst>
        </pc:picChg>
      </pc:sldChg>
      <pc:sldChg chg="addSp delSp modSp del mod">
        <pc:chgData name="GAVIN WALKER" userId="467abb347d1a94f6" providerId="LiveId" clId="{EAA2ABD8-264C-4928-BB97-27D85250390F}" dt="2026-10-06T09:08:08.544" v="5399" actId="2696"/>
        <pc:sldMkLst>
          <pc:docMk/>
          <pc:sldMk cId="2289113971" sldId="260"/>
        </pc:sldMkLst>
      </pc:sldChg>
      <pc:sldChg chg="addSp delSp del mod">
        <pc:chgData name="GAVIN WALKER" userId="467abb347d1a94f6" providerId="LiveId" clId="{EAA2ABD8-264C-4928-BB97-27D85250390F}" dt="2026-10-06T09:08:13.238" v="5400" actId="2696"/>
        <pc:sldMkLst>
          <pc:docMk/>
          <pc:sldMk cId="1691334022" sldId="261"/>
        </pc:sldMkLst>
      </pc:sldChg>
      <pc:sldChg chg="addSp delSp modSp del mod">
        <pc:chgData name="GAVIN WALKER" userId="467abb347d1a94f6" providerId="LiveId" clId="{EAA2ABD8-264C-4928-BB97-27D85250390F}" dt="2026-10-06T08:21:13.640" v="5016" actId="2696"/>
        <pc:sldMkLst>
          <pc:docMk/>
          <pc:sldMk cId="4192463535" sldId="262"/>
        </pc:sldMkLst>
        <pc:spChg chg="mod">
          <ac:chgData name="GAVIN WALKER" userId="467abb347d1a94f6" providerId="LiveId" clId="{EAA2ABD8-264C-4928-BB97-27D85250390F}" dt="2026-10-06T08:20:38.313" v="5012" actId="21"/>
          <ac:spMkLst>
            <pc:docMk/>
            <pc:sldMk cId="4192463535" sldId="262"/>
            <ac:spMk id="3" creationId="{00000000-0000-0000-0000-000000000000}"/>
          </ac:spMkLst>
        </pc:spChg>
      </pc:sldChg>
      <pc:sldChg chg="addSp delSp del mod">
        <pc:chgData name="GAVIN WALKER" userId="467abb347d1a94f6" providerId="LiveId" clId="{EAA2ABD8-264C-4928-BB97-27D85250390F}" dt="2026-10-06T08:21:31.345" v="5019" actId="2696"/>
        <pc:sldMkLst>
          <pc:docMk/>
          <pc:sldMk cId="2262484275" sldId="263"/>
        </pc:sldMkLst>
      </pc:sldChg>
      <pc:sldChg chg="addSp delSp del mod">
        <pc:chgData name="GAVIN WALKER" userId="467abb347d1a94f6" providerId="LiveId" clId="{EAA2ABD8-264C-4928-BB97-27D85250390F}" dt="2026-10-06T08:22:31.200" v="5029" actId="2696"/>
        <pc:sldMkLst>
          <pc:docMk/>
          <pc:sldMk cId="2464096371" sldId="264"/>
        </pc:sldMkLst>
      </pc:sldChg>
      <pc:sldChg chg="addSp delSp del mod">
        <pc:chgData name="GAVIN WALKER" userId="467abb347d1a94f6" providerId="LiveId" clId="{EAA2ABD8-264C-4928-BB97-27D85250390F}" dt="2026-10-06T08:21:58.536" v="5024" actId="2696"/>
        <pc:sldMkLst>
          <pc:docMk/>
          <pc:sldMk cId="4261412606" sldId="265"/>
        </pc:sldMkLst>
      </pc:sldChg>
      <pc:sldChg chg="addSp delSp del mod">
        <pc:chgData name="GAVIN WALKER" userId="467abb347d1a94f6" providerId="LiveId" clId="{EAA2ABD8-264C-4928-BB97-27D85250390F}" dt="2026-10-06T08:22:23.157" v="5028" actId="2696"/>
        <pc:sldMkLst>
          <pc:docMk/>
          <pc:sldMk cId="1982161250" sldId="266"/>
        </pc:sldMkLst>
      </pc:sldChg>
      <pc:sldChg chg="addSp delSp modSp new del mod ord setBg modClrScheme chgLayout">
        <pc:chgData name="GAVIN WALKER" userId="467abb347d1a94f6" providerId="LiveId" clId="{EAA2ABD8-264C-4928-BB97-27D85250390F}" dt="2026-10-06T08:18:47.291" v="5002" actId="2696"/>
        <pc:sldMkLst>
          <pc:docMk/>
          <pc:sldMk cId="518683842" sldId="267"/>
        </pc:sldMkLst>
      </pc:sldChg>
      <pc:sldChg chg="addSp modSp add mod ord">
        <pc:chgData name="GAVIN WALKER" userId="467abb347d1a94f6" providerId="LiveId" clId="{EAA2ABD8-264C-4928-BB97-27D85250390F}" dt="2026-10-06T09:35:46.857" v="5747" actId="20577"/>
        <pc:sldMkLst>
          <pc:docMk/>
          <pc:sldMk cId="2218274459" sldId="268"/>
        </pc:sldMkLst>
        <pc:spChg chg="add mod">
          <ac:chgData name="GAVIN WALKER" userId="467abb347d1a94f6" providerId="LiveId" clId="{EAA2ABD8-264C-4928-BB97-27D85250390F}" dt="2026-09-15T09:47:30.998" v="745" actId="20577"/>
          <ac:spMkLst>
            <pc:docMk/>
            <pc:sldMk cId="2218274459" sldId="268"/>
            <ac:spMk id="2" creationId="{0B94CC48-4A76-8895-83F4-DEF2868EE92D}"/>
          </ac:spMkLst>
        </pc:spChg>
        <pc:spChg chg="mod">
          <ac:chgData name="GAVIN WALKER" userId="467abb347d1a94f6" providerId="LiveId" clId="{EAA2ABD8-264C-4928-BB97-27D85250390F}" dt="2026-10-06T09:35:46.857" v="5747" actId="20577"/>
          <ac:spMkLst>
            <pc:docMk/>
            <pc:sldMk cId="2218274459" sldId="268"/>
            <ac:spMk id="8" creationId="{269FCC46-658A-BD3C-5C54-E0974E1B3F52}"/>
          </ac:spMkLst>
        </pc:spChg>
      </pc:sldChg>
      <pc:sldChg chg="addSp modSp add mod">
        <pc:chgData name="GAVIN WALKER" userId="467abb347d1a94f6" providerId="LiveId" clId="{EAA2ABD8-264C-4928-BB97-27D85250390F}" dt="2026-09-16T15:02:00.667" v="4522" actId="27636"/>
        <pc:sldMkLst>
          <pc:docMk/>
          <pc:sldMk cId="574802225" sldId="269"/>
        </pc:sldMkLst>
        <pc:spChg chg="add">
          <ac:chgData name="GAVIN WALKER" userId="467abb347d1a94f6" providerId="LiveId" clId="{EAA2ABD8-264C-4928-BB97-27D85250390F}" dt="2026-09-15T09:47:37.859" v="746" actId="22"/>
          <ac:spMkLst>
            <pc:docMk/>
            <pc:sldMk cId="574802225" sldId="269"/>
            <ac:spMk id="3" creationId="{0BDA9388-0637-61C0-3A19-4DCED8E04661}"/>
          </ac:spMkLst>
        </pc:spChg>
        <pc:spChg chg="mod">
          <ac:chgData name="GAVIN WALKER" userId="467abb347d1a94f6" providerId="LiveId" clId="{EAA2ABD8-264C-4928-BB97-27D85250390F}" dt="2026-09-16T15:02:00.667" v="4522" actId="27636"/>
          <ac:spMkLst>
            <pc:docMk/>
            <pc:sldMk cId="574802225" sldId="269"/>
            <ac:spMk id="8" creationId="{3332110D-DFB8-D3E5-9B0B-D1660E565688}"/>
          </ac:spMkLst>
        </pc:spChg>
      </pc:sldChg>
      <pc:sldChg chg="addSp modSp add mod">
        <pc:chgData name="GAVIN WALKER" userId="467abb347d1a94f6" providerId="LiveId" clId="{EAA2ABD8-264C-4928-BB97-27D85250390F}" dt="2026-10-06T08:08:46.902" v="4810" actId="27636"/>
        <pc:sldMkLst>
          <pc:docMk/>
          <pc:sldMk cId="3819577074" sldId="270"/>
        </pc:sldMkLst>
        <pc:spChg chg="add">
          <ac:chgData name="GAVIN WALKER" userId="467abb347d1a94f6" providerId="LiveId" clId="{EAA2ABD8-264C-4928-BB97-27D85250390F}" dt="2026-09-15T09:47:39.227" v="747" actId="22"/>
          <ac:spMkLst>
            <pc:docMk/>
            <pc:sldMk cId="3819577074" sldId="270"/>
            <ac:spMk id="3" creationId="{BB77EC2A-923C-2CF9-1098-6AFCC624CE86}"/>
          </ac:spMkLst>
        </pc:spChg>
        <pc:spChg chg="mod">
          <ac:chgData name="GAVIN WALKER" userId="467abb347d1a94f6" providerId="LiveId" clId="{EAA2ABD8-264C-4928-BB97-27D85250390F}" dt="2026-10-06T08:08:46.902" v="4810" actId="27636"/>
          <ac:spMkLst>
            <pc:docMk/>
            <pc:sldMk cId="3819577074" sldId="270"/>
            <ac:spMk id="8" creationId="{A0E0F329-C070-20F3-AE82-1F5A3F77AE60}"/>
          </ac:spMkLst>
        </pc:spChg>
      </pc:sldChg>
      <pc:sldChg chg="addSp modSp add mod">
        <pc:chgData name="GAVIN WALKER" userId="467abb347d1a94f6" providerId="LiveId" clId="{EAA2ABD8-264C-4928-BB97-27D85250390F}" dt="2026-10-06T08:08:52.120" v="4811" actId="20577"/>
        <pc:sldMkLst>
          <pc:docMk/>
          <pc:sldMk cId="1095502294" sldId="271"/>
        </pc:sldMkLst>
        <pc:spChg chg="add">
          <ac:chgData name="GAVIN WALKER" userId="467abb347d1a94f6" providerId="LiveId" clId="{EAA2ABD8-264C-4928-BB97-27D85250390F}" dt="2026-09-15T09:47:40.167" v="748" actId="22"/>
          <ac:spMkLst>
            <pc:docMk/>
            <pc:sldMk cId="1095502294" sldId="271"/>
            <ac:spMk id="3" creationId="{B7AE126D-2E26-9D7D-2DBF-FB078F4FB83C}"/>
          </ac:spMkLst>
        </pc:spChg>
        <pc:spChg chg="mod">
          <ac:chgData name="GAVIN WALKER" userId="467abb347d1a94f6" providerId="LiveId" clId="{EAA2ABD8-264C-4928-BB97-27D85250390F}" dt="2026-10-06T08:08:52.120" v="4811" actId="20577"/>
          <ac:spMkLst>
            <pc:docMk/>
            <pc:sldMk cId="1095502294" sldId="271"/>
            <ac:spMk id="8" creationId="{4696CCB6-2B3F-4A2E-CA46-846A15E27A65}"/>
          </ac:spMkLst>
        </pc:spChg>
      </pc:sldChg>
      <pc:sldChg chg="addSp modSp add mod">
        <pc:chgData name="GAVIN WALKER" userId="467abb347d1a94f6" providerId="LiveId" clId="{EAA2ABD8-264C-4928-BB97-27D85250390F}" dt="2026-10-06T08:08:56.890" v="4812" actId="20577"/>
        <pc:sldMkLst>
          <pc:docMk/>
          <pc:sldMk cId="4155866633" sldId="272"/>
        </pc:sldMkLst>
        <pc:spChg chg="add">
          <ac:chgData name="GAVIN WALKER" userId="467abb347d1a94f6" providerId="LiveId" clId="{EAA2ABD8-264C-4928-BB97-27D85250390F}" dt="2026-09-15T09:47:41.597" v="749" actId="22"/>
          <ac:spMkLst>
            <pc:docMk/>
            <pc:sldMk cId="4155866633" sldId="272"/>
            <ac:spMk id="3" creationId="{91372F51-D3A8-8BA3-CE9A-9729BA5D62B8}"/>
          </ac:spMkLst>
        </pc:spChg>
        <pc:spChg chg="mod">
          <ac:chgData name="GAVIN WALKER" userId="467abb347d1a94f6" providerId="LiveId" clId="{EAA2ABD8-264C-4928-BB97-27D85250390F}" dt="2026-10-06T08:08:56.890" v="4812" actId="20577"/>
          <ac:spMkLst>
            <pc:docMk/>
            <pc:sldMk cId="4155866633" sldId="272"/>
            <ac:spMk id="8" creationId="{74E54024-CF7C-01AE-8DC6-647D594D99B6}"/>
          </ac:spMkLst>
        </pc:spChg>
      </pc:sldChg>
      <pc:sldChg chg="addSp delSp modSp new mod modAnim">
        <pc:chgData name="GAVIN WALKER" userId="467abb347d1a94f6" providerId="LiveId" clId="{EAA2ABD8-264C-4928-BB97-27D85250390F}" dt="2026-10-06T08:13:33.422" v="4977" actId="20577"/>
        <pc:sldMkLst>
          <pc:docMk/>
          <pc:sldMk cId="3593404239" sldId="273"/>
        </pc:sldMkLst>
        <pc:spChg chg="add mod">
          <ac:chgData name="GAVIN WALKER" userId="467abb347d1a94f6" providerId="LiveId" clId="{EAA2ABD8-264C-4928-BB97-27D85250390F}" dt="2026-10-06T08:13:33.422" v="4977" actId="20577"/>
          <ac:spMkLst>
            <pc:docMk/>
            <pc:sldMk cId="3593404239" sldId="273"/>
            <ac:spMk id="8" creationId="{5D89A297-0A51-AFD2-DD35-D2A8CFB2E9F0}"/>
          </ac:spMkLst>
        </pc:spChg>
        <pc:spChg chg="add mod">
          <ac:chgData name="GAVIN WALKER" userId="467abb347d1a94f6" providerId="LiveId" clId="{EAA2ABD8-264C-4928-BB97-27D85250390F}" dt="2026-10-06T08:03:18.741" v="4721" actId="1076"/>
          <ac:spMkLst>
            <pc:docMk/>
            <pc:sldMk cId="3593404239" sldId="273"/>
            <ac:spMk id="9" creationId="{C31A8272-8CB7-9A33-C99C-3645D17E50B0}"/>
          </ac:spMkLst>
        </pc:spChg>
        <pc:spChg chg="add mod">
          <ac:chgData name="GAVIN WALKER" userId="467abb347d1a94f6" providerId="LiveId" clId="{EAA2ABD8-264C-4928-BB97-27D85250390F}" dt="2026-10-06T08:13:09.910" v="4890" actId="20577"/>
          <ac:spMkLst>
            <pc:docMk/>
            <pc:sldMk cId="3593404239" sldId="273"/>
            <ac:spMk id="11" creationId="{0782BEB2-A8CB-5400-C699-40054514490D}"/>
          </ac:spMkLst>
        </pc:spChg>
        <pc:picChg chg="add">
          <ac:chgData name="GAVIN WALKER" userId="467abb347d1a94f6" providerId="LiveId" clId="{EAA2ABD8-264C-4928-BB97-27D85250390F}" dt="2026-09-15T09:39:54.069" v="262" actId="22"/>
          <ac:picMkLst>
            <pc:docMk/>
            <pc:sldMk cId="3593404239" sldId="273"/>
            <ac:picMk id="7" creationId="{C1800FDF-DAD3-20E3-907D-5251AC7E69C0}"/>
          </ac:picMkLst>
        </pc:picChg>
      </pc:sldChg>
      <pc:sldChg chg="addSp delSp modSp add mod delAnim modAnim">
        <pc:chgData name="GAVIN WALKER" userId="467abb347d1a94f6" providerId="LiveId" clId="{EAA2ABD8-264C-4928-BB97-27D85250390F}" dt="2026-09-16T14:57:57.060" v="4481" actId="20577"/>
        <pc:sldMkLst>
          <pc:docMk/>
          <pc:sldMk cId="3864888914" sldId="274"/>
        </pc:sldMkLst>
        <pc:spChg chg="add mod">
          <ac:chgData name="GAVIN WALKER" userId="467abb347d1a94f6" providerId="LiveId" clId="{EAA2ABD8-264C-4928-BB97-27D85250390F}" dt="2026-09-15T10:17:52.816" v="1638" actId="12"/>
          <ac:spMkLst>
            <pc:docMk/>
            <pc:sldMk cId="3864888914" sldId="274"/>
            <ac:spMk id="2" creationId="{D8F616CA-D540-4E98-2589-4E299FBCE170}"/>
          </ac:spMkLst>
        </pc:spChg>
        <pc:spChg chg="add mod">
          <ac:chgData name="GAVIN WALKER" userId="467abb347d1a94f6" providerId="LiveId" clId="{EAA2ABD8-264C-4928-BB97-27D85250390F}" dt="2026-09-16T14:57:42.235" v="4478" actId="20577"/>
          <ac:spMkLst>
            <pc:docMk/>
            <pc:sldMk cId="3864888914" sldId="274"/>
            <ac:spMk id="3" creationId="{6A4AC8A8-CD61-2C1C-16AA-D60E1CE6260B}"/>
          </ac:spMkLst>
        </pc:spChg>
        <pc:spChg chg="add mod">
          <ac:chgData name="GAVIN WALKER" userId="467abb347d1a94f6" providerId="LiveId" clId="{EAA2ABD8-264C-4928-BB97-27D85250390F}" dt="2026-09-16T14:57:57.060" v="4481" actId="20577"/>
          <ac:spMkLst>
            <pc:docMk/>
            <pc:sldMk cId="3864888914" sldId="274"/>
            <ac:spMk id="4" creationId="{6B79A8BF-06C4-561E-27E4-824229BCC7BF}"/>
          </ac:spMkLst>
        </pc:spChg>
        <pc:spChg chg="add mod">
          <ac:chgData name="GAVIN WALKER" userId="467abb347d1a94f6" providerId="LiveId" clId="{EAA2ABD8-264C-4928-BB97-27D85250390F}" dt="2026-09-15T10:18:02.423" v="1641" actId="12"/>
          <ac:spMkLst>
            <pc:docMk/>
            <pc:sldMk cId="3864888914" sldId="274"/>
            <ac:spMk id="5" creationId="{6900E402-355A-E008-0D7B-3A46A0FBAAEF}"/>
          </ac:spMkLst>
        </pc:spChg>
        <pc:spChg chg="add mod">
          <ac:chgData name="GAVIN WALKER" userId="467abb347d1a94f6" providerId="LiveId" clId="{EAA2ABD8-264C-4928-BB97-27D85250390F}" dt="2026-09-15T10:18:05.846" v="1642" actId="12"/>
          <ac:spMkLst>
            <pc:docMk/>
            <pc:sldMk cId="3864888914" sldId="274"/>
            <ac:spMk id="6" creationId="{4935123F-DB7F-1452-F0DD-8327DB59E600}"/>
          </ac:spMkLst>
        </pc:spChg>
        <pc:spChg chg="mod">
          <ac:chgData name="GAVIN WALKER" userId="467abb347d1a94f6" providerId="LiveId" clId="{EAA2ABD8-264C-4928-BB97-27D85250390F}" dt="2026-09-15T10:17:27.210" v="1633" actId="1076"/>
          <ac:spMkLst>
            <pc:docMk/>
            <pc:sldMk cId="3864888914" sldId="274"/>
            <ac:spMk id="8" creationId="{EE405F48-3E6B-E341-752E-10A5B5A80CE0}"/>
          </ac:spMkLst>
        </pc:spChg>
        <pc:spChg chg="add mod">
          <ac:chgData name="GAVIN WALKER" userId="467abb347d1a94f6" providerId="LiveId" clId="{EAA2ABD8-264C-4928-BB97-27D85250390F}" dt="2026-09-15T10:18:09.519" v="1643" actId="12"/>
          <ac:spMkLst>
            <pc:docMk/>
            <pc:sldMk cId="3864888914" sldId="274"/>
            <ac:spMk id="10" creationId="{1FFE554D-A11F-13A0-D850-EE7AFF206404}"/>
          </ac:spMkLst>
        </pc:spChg>
        <pc:spChg chg="add mod">
          <ac:chgData name="GAVIN WALKER" userId="467abb347d1a94f6" providerId="LiveId" clId="{EAA2ABD8-264C-4928-BB97-27D85250390F}" dt="2026-09-15T10:09:28.176" v="1555" actId="1076"/>
          <ac:spMkLst>
            <pc:docMk/>
            <pc:sldMk cId="3864888914" sldId="274"/>
            <ac:spMk id="12" creationId="{EBD838C6-D459-55D7-E1E8-20443AE67C87}"/>
          </ac:spMkLst>
        </pc:spChg>
      </pc:sldChg>
      <pc:sldChg chg="addSp delSp modSp add mod delAnim modAnim">
        <pc:chgData name="GAVIN WALKER" userId="467abb347d1a94f6" providerId="LiveId" clId="{EAA2ABD8-264C-4928-BB97-27D85250390F}" dt="2026-09-16T15:01:46.183" v="4520" actId="20577"/>
        <pc:sldMkLst>
          <pc:docMk/>
          <pc:sldMk cId="1877215574" sldId="275"/>
        </pc:sldMkLst>
        <pc:spChg chg="mod">
          <ac:chgData name="GAVIN WALKER" userId="467abb347d1a94f6" providerId="LiveId" clId="{EAA2ABD8-264C-4928-BB97-27D85250390F}" dt="2026-09-16T15:01:46.183" v="4520" actId="20577"/>
          <ac:spMkLst>
            <pc:docMk/>
            <pc:sldMk cId="1877215574" sldId="275"/>
            <ac:spMk id="2" creationId="{68B2F5C2-ECBF-2AD6-F4FC-D80EF943F4C9}"/>
          </ac:spMkLst>
        </pc:spChg>
        <pc:spChg chg="mod">
          <ac:chgData name="GAVIN WALKER" userId="467abb347d1a94f6" providerId="LiveId" clId="{EAA2ABD8-264C-4928-BB97-27D85250390F}" dt="2026-09-16T15:01:31.598" v="4518" actId="1076"/>
          <ac:spMkLst>
            <pc:docMk/>
            <pc:sldMk cId="1877215574" sldId="275"/>
            <ac:spMk id="3" creationId="{1BD38044-A109-197A-5510-6F614C6D6AFF}"/>
          </ac:spMkLst>
        </pc:spChg>
        <pc:spChg chg="mod">
          <ac:chgData name="GAVIN WALKER" userId="467abb347d1a94f6" providerId="LiveId" clId="{EAA2ABD8-264C-4928-BB97-27D85250390F}" dt="2026-09-16T14:58:50.164" v="4482" actId="20577"/>
          <ac:spMkLst>
            <pc:docMk/>
            <pc:sldMk cId="1877215574" sldId="275"/>
            <ac:spMk id="4" creationId="{BB2AEA41-2C27-57FB-203D-7B5632B37173}"/>
          </ac:spMkLst>
        </pc:spChg>
        <pc:spChg chg="mod">
          <ac:chgData name="GAVIN WALKER" userId="467abb347d1a94f6" providerId="LiveId" clId="{EAA2ABD8-264C-4928-BB97-27D85250390F}" dt="2026-09-15T10:22:54.645" v="2092" actId="1076"/>
          <ac:spMkLst>
            <pc:docMk/>
            <pc:sldMk cId="1877215574" sldId="275"/>
            <ac:spMk id="8" creationId="{688F067A-6CCC-F648-BA8D-94C27D28B4BE}"/>
          </ac:spMkLst>
        </pc:spChg>
        <pc:spChg chg="add mod">
          <ac:chgData name="GAVIN WALKER" userId="467abb347d1a94f6" providerId="LiveId" clId="{EAA2ABD8-264C-4928-BB97-27D85250390F}" dt="2026-09-16T08:46:34.316" v="3216" actId="1076"/>
          <ac:spMkLst>
            <pc:docMk/>
            <pc:sldMk cId="1877215574" sldId="275"/>
            <ac:spMk id="9" creationId="{F7E335B5-AD2E-500C-E1F7-6E6504D58305}"/>
          </ac:spMkLst>
        </pc:spChg>
        <pc:picChg chg="add mod">
          <ac:chgData name="GAVIN WALKER" userId="467abb347d1a94f6" providerId="LiveId" clId="{EAA2ABD8-264C-4928-BB97-27D85250390F}" dt="2026-09-15T10:27:24.940" v="2222" actId="1076"/>
          <ac:picMkLst>
            <pc:docMk/>
            <pc:sldMk cId="1877215574" sldId="275"/>
            <ac:picMk id="13" creationId="{01B70D2A-BC40-5F45-3577-ACE8B04BDF45}"/>
          </ac:picMkLst>
        </pc:picChg>
      </pc:sldChg>
      <pc:sldChg chg="addSp delSp modSp add mod ord delAnim modAnim">
        <pc:chgData name="GAVIN WALKER" userId="467abb347d1a94f6" providerId="LiveId" clId="{EAA2ABD8-264C-4928-BB97-27D85250390F}" dt="2026-09-15T10:52:56.512" v="2890" actId="1076"/>
        <pc:sldMkLst>
          <pc:docMk/>
          <pc:sldMk cId="2524587712" sldId="276"/>
        </pc:sldMkLst>
        <pc:spChg chg="mod">
          <ac:chgData name="GAVIN WALKER" userId="467abb347d1a94f6" providerId="LiveId" clId="{EAA2ABD8-264C-4928-BB97-27D85250390F}" dt="2026-09-15T10:52:36.376" v="2885" actId="20577"/>
          <ac:spMkLst>
            <pc:docMk/>
            <pc:sldMk cId="2524587712" sldId="276"/>
            <ac:spMk id="2" creationId="{77277932-7A83-C4E5-0BD9-D7451173C5FC}"/>
          </ac:spMkLst>
        </pc:spChg>
        <pc:spChg chg="mod">
          <ac:chgData name="GAVIN WALKER" userId="467abb347d1a94f6" providerId="LiveId" clId="{EAA2ABD8-264C-4928-BB97-27D85250390F}" dt="2026-09-15T10:48:48.340" v="2770" actId="1076"/>
          <ac:spMkLst>
            <pc:docMk/>
            <pc:sldMk cId="2524587712" sldId="276"/>
            <ac:spMk id="3" creationId="{A467E296-2E83-CCE5-0475-83BC5EF5AC45}"/>
          </ac:spMkLst>
        </pc:spChg>
        <pc:spChg chg="mod">
          <ac:chgData name="GAVIN WALKER" userId="467abb347d1a94f6" providerId="LiveId" clId="{EAA2ABD8-264C-4928-BB97-27D85250390F}" dt="2026-09-15T10:52:41.544" v="2886" actId="20577"/>
          <ac:spMkLst>
            <pc:docMk/>
            <pc:sldMk cId="2524587712" sldId="276"/>
            <ac:spMk id="4" creationId="{4EBD72B8-7D9F-BB66-3406-009C09B18444}"/>
          </ac:spMkLst>
        </pc:spChg>
        <pc:spChg chg="mod">
          <ac:chgData name="GAVIN WALKER" userId="467abb347d1a94f6" providerId="LiveId" clId="{EAA2ABD8-264C-4928-BB97-27D85250390F}" dt="2026-09-15T10:31:16.373" v="2254" actId="20577"/>
          <ac:spMkLst>
            <pc:docMk/>
            <pc:sldMk cId="2524587712" sldId="276"/>
            <ac:spMk id="8" creationId="{DC3714A1-D167-C009-6C33-4615619D802D}"/>
          </ac:spMkLst>
        </pc:spChg>
        <pc:spChg chg="add mod">
          <ac:chgData name="GAVIN WALKER" userId="467abb347d1a94f6" providerId="LiveId" clId="{EAA2ABD8-264C-4928-BB97-27D85250390F}" dt="2026-09-15T10:52:27.599" v="2884" actId="20577"/>
          <ac:spMkLst>
            <pc:docMk/>
            <pc:sldMk cId="2524587712" sldId="276"/>
            <ac:spMk id="9" creationId="{410AC0FD-38B2-D5B8-6F4A-AF0936A58F7E}"/>
          </ac:spMkLst>
        </pc:spChg>
        <pc:spChg chg="add mod">
          <ac:chgData name="GAVIN WALKER" userId="467abb347d1a94f6" providerId="LiveId" clId="{EAA2ABD8-264C-4928-BB97-27D85250390F}" dt="2026-09-15T10:52:56.512" v="2890" actId="1076"/>
          <ac:spMkLst>
            <pc:docMk/>
            <pc:sldMk cId="2524587712" sldId="276"/>
            <ac:spMk id="14" creationId="{9FEA44B0-EAE0-894D-B0BB-57B71E0C8D63}"/>
          </ac:spMkLst>
        </pc:spChg>
        <pc:picChg chg="add mod">
          <ac:chgData name="GAVIN WALKER" userId="467abb347d1a94f6" providerId="LiveId" clId="{EAA2ABD8-264C-4928-BB97-27D85250390F}" dt="2026-09-15T10:52:53.291" v="2889" actId="1076"/>
          <ac:picMkLst>
            <pc:docMk/>
            <pc:sldMk cId="2524587712" sldId="276"/>
            <ac:picMk id="13" creationId="{40A38CA7-AD5B-6264-F397-AF9AA18225D4}"/>
          </ac:picMkLst>
        </pc:picChg>
      </pc:sldChg>
      <pc:sldChg chg="addSp delSp modSp add mod ord modAnim">
        <pc:chgData name="GAVIN WALKER" userId="467abb347d1a94f6" providerId="LiveId" clId="{EAA2ABD8-264C-4928-BB97-27D85250390F}" dt="2026-10-06T09:50:17.119" v="6138"/>
        <pc:sldMkLst>
          <pc:docMk/>
          <pc:sldMk cId="1289828643" sldId="277"/>
        </pc:sldMkLst>
        <pc:spChg chg="mod">
          <ac:chgData name="GAVIN WALKER" userId="467abb347d1a94f6" providerId="LiveId" clId="{EAA2ABD8-264C-4928-BB97-27D85250390F}" dt="2026-09-16T09:40:43.425" v="4444" actId="20577"/>
          <ac:spMkLst>
            <pc:docMk/>
            <pc:sldMk cId="1289828643" sldId="277"/>
            <ac:spMk id="2" creationId="{92E07D75-4DC2-3033-D671-41F50004C68F}"/>
          </ac:spMkLst>
        </pc:spChg>
        <pc:spChg chg="mod">
          <ac:chgData name="GAVIN WALKER" userId="467abb347d1a94f6" providerId="LiveId" clId="{EAA2ABD8-264C-4928-BB97-27D85250390F}" dt="2026-09-16T15:04:47.011" v="4530" actId="20577"/>
          <ac:spMkLst>
            <pc:docMk/>
            <pc:sldMk cId="1289828643" sldId="277"/>
            <ac:spMk id="3" creationId="{BED808D9-FCF9-2BEE-24C9-2BEBD0EED81E}"/>
          </ac:spMkLst>
        </pc:spChg>
        <pc:spChg chg="mod">
          <ac:chgData name="GAVIN WALKER" userId="467abb347d1a94f6" providerId="LiveId" clId="{EAA2ABD8-264C-4928-BB97-27D85250390F}" dt="2026-09-16T15:04:51.859" v="4531" actId="1076"/>
          <ac:spMkLst>
            <pc:docMk/>
            <pc:sldMk cId="1289828643" sldId="277"/>
            <ac:spMk id="4" creationId="{CC608B7E-547B-CE87-EE47-1B59E263D44F}"/>
          </ac:spMkLst>
        </pc:spChg>
        <pc:spChg chg="add mod">
          <ac:chgData name="GAVIN WALKER" userId="467abb347d1a94f6" providerId="LiveId" clId="{EAA2ABD8-264C-4928-BB97-27D85250390F}" dt="2026-09-16T15:06:29.573" v="4633" actId="20577"/>
          <ac:spMkLst>
            <pc:docMk/>
            <pc:sldMk cId="1289828643" sldId="277"/>
            <ac:spMk id="5" creationId="{D809DB25-CBFD-4DC6-5AAE-3D0E172214AC}"/>
          </ac:spMkLst>
        </pc:spChg>
        <pc:spChg chg="mod">
          <ac:chgData name="GAVIN WALKER" userId="467abb347d1a94f6" providerId="LiveId" clId="{EAA2ABD8-264C-4928-BB97-27D85250390F}" dt="2026-09-16T09:08:50.954" v="4097" actId="1076"/>
          <ac:spMkLst>
            <pc:docMk/>
            <pc:sldMk cId="1289828643" sldId="277"/>
            <ac:spMk id="8" creationId="{BCC1A7B1-F357-97F2-1EF9-6AEA3ABE2376}"/>
          </ac:spMkLst>
        </pc:spChg>
        <pc:spChg chg="mod">
          <ac:chgData name="GAVIN WALKER" userId="467abb347d1a94f6" providerId="LiveId" clId="{EAA2ABD8-264C-4928-BB97-27D85250390F}" dt="2026-09-16T15:04:57.357" v="4532" actId="1076"/>
          <ac:spMkLst>
            <pc:docMk/>
            <pc:sldMk cId="1289828643" sldId="277"/>
            <ac:spMk id="9" creationId="{4E40AAE5-B397-0A43-F9C6-DA01903FA8BD}"/>
          </ac:spMkLst>
        </pc:spChg>
        <pc:spChg chg="add mod">
          <ac:chgData name="GAVIN WALKER" userId="467abb347d1a94f6" providerId="LiveId" clId="{EAA2ABD8-264C-4928-BB97-27D85250390F}" dt="2026-10-06T09:50:11.535" v="6137" actId="1076"/>
          <ac:spMkLst>
            <pc:docMk/>
            <pc:sldMk cId="1289828643" sldId="277"/>
            <ac:spMk id="10" creationId="{C3EC2CC0-0AA5-FB30-DFFA-C1A232179479}"/>
          </ac:spMkLst>
        </pc:spChg>
        <pc:spChg chg="add mod">
          <ac:chgData name="GAVIN WALKER" userId="467abb347d1a94f6" providerId="LiveId" clId="{EAA2ABD8-264C-4928-BB97-27D85250390F}" dt="2026-09-16T15:05:03.404" v="4533" actId="1076"/>
          <ac:spMkLst>
            <pc:docMk/>
            <pc:sldMk cId="1289828643" sldId="277"/>
            <ac:spMk id="11" creationId="{66B30A21-CA6E-BE33-5B8E-E39EB5DE5E58}"/>
          </ac:spMkLst>
        </pc:spChg>
      </pc:sldChg>
      <pc:sldChg chg="modSp add mod ord">
        <pc:chgData name="GAVIN WALKER" userId="467abb347d1a94f6" providerId="LiveId" clId="{EAA2ABD8-264C-4928-BB97-27D85250390F}" dt="2026-09-16T08:05:52.010" v="2949" actId="20577"/>
        <pc:sldMkLst>
          <pc:docMk/>
          <pc:sldMk cId="2367202407" sldId="278"/>
        </pc:sldMkLst>
        <pc:spChg chg="mod">
          <ac:chgData name="GAVIN WALKER" userId="467abb347d1a94f6" providerId="LiveId" clId="{EAA2ABD8-264C-4928-BB97-27D85250390F}" dt="2026-09-16T08:05:52.010" v="2949" actId="20577"/>
          <ac:spMkLst>
            <pc:docMk/>
            <pc:sldMk cId="2367202407" sldId="278"/>
            <ac:spMk id="8" creationId="{6DCF167A-F325-3EFB-1FFE-4756B5F88CBC}"/>
          </ac:spMkLst>
        </pc:spChg>
      </pc:sldChg>
      <pc:sldChg chg="addSp modSp new mod">
        <pc:chgData name="GAVIN WALKER" userId="467abb347d1a94f6" providerId="LiveId" clId="{EAA2ABD8-264C-4928-BB97-27D85250390F}" dt="2026-09-16T08:15:38.869" v="2970" actId="1076"/>
        <pc:sldMkLst>
          <pc:docMk/>
          <pc:sldMk cId="4024671001" sldId="279"/>
        </pc:sldMkLst>
        <pc:picChg chg="add mod">
          <ac:chgData name="GAVIN WALKER" userId="467abb347d1a94f6" providerId="LiveId" clId="{EAA2ABD8-264C-4928-BB97-27D85250390F}" dt="2026-09-16T08:15:38.869" v="2970" actId="1076"/>
          <ac:picMkLst>
            <pc:docMk/>
            <pc:sldMk cId="4024671001" sldId="279"/>
            <ac:picMk id="3" creationId="{96D20579-810C-B914-2006-83FD837D15F5}"/>
          </ac:picMkLst>
        </pc:picChg>
        <pc:picChg chg="add mod">
          <ac:chgData name="GAVIN WALKER" userId="467abb347d1a94f6" providerId="LiveId" clId="{EAA2ABD8-264C-4928-BB97-27D85250390F}" dt="2026-09-16T08:15:36.517" v="2969" actId="1076"/>
          <ac:picMkLst>
            <pc:docMk/>
            <pc:sldMk cId="4024671001" sldId="279"/>
            <ac:picMk id="5" creationId="{3EE59786-3042-6B94-F5CF-563F088F26BE}"/>
          </ac:picMkLst>
        </pc:picChg>
      </pc:sldChg>
      <pc:sldChg chg="addSp delSp modSp add mod delAnim modAnim">
        <pc:chgData name="GAVIN WALKER" userId="467abb347d1a94f6" providerId="LiveId" clId="{EAA2ABD8-264C-4928-BB97-27D85250390F}" dt="2026-09-16T08:45:17.914" v="3212" actId="20577"/>
        <pc:sldMkLst>
          <pc:docMk/>
          <pc:sldMk cId="433082326" sldId="280"/>
        </pc:sldMkLst>
        <pc:spChg chg="add mod">
          <ac:chgData name="GAVIN WALKER" userId="467abb347d1a94f6" providerId="LiveId" clId="{EAA2ABD8-264C-4928-BB97-27D85250390F}" dt="2026-09-16T08:43:44.724" v="3187" actId="1076"/>
          <ac:spMkLst>
            <pc:docMk/>
            <pc:sldMk cId="433082326" sldId="280"/>
            <ac:spMk id="3" creationId="{B1C1FDED-E24C-D990-CF09-A9051C0186AE}"/>
          </ac:spMkLst>
        </pc:spChg>
        <pc:spChg chg="add mod">
          <ac:chgData name="GAVIN WALKER" userId="467abb347d1a94f6" providerId="LiveId" clId="{EAA2ABD8-264C-4928-BB97-27D85250390F}" dt="2026-09-16T08:43:47.485" v="3188" actId="1076"/>
          <ac:spMkLst>
            <pc:docMk/>
            <pc:sldMk cId="433082326" sldId="280"/>
            <ac:spMk id="5" creationId="{F14CBBB5-F798-6FDF-432B-C58A5871DBF6}"/>
          </ac:spMkLst>
        </pc:spChg>
        <pc:spChg chg="add mod">
          <ac:chgData name="GAVIN WALKER" userId="467abb347d1a94f6" providerId="LiveId" clId="{EAA2ABD8-264C-4928-BB97-27D85250390F}" dt="2026-09-16T08:45:17.914" v="3212" actId="20577"/>
          <ac:spMkLst>
            <pc:docMk/>
            <pc:sldMk cId="433082326" sldId="280"/>
            <ac:spMk id="6" creationId="{1876300F-19D3-6C96-06C1-A617F3D2AD9B}"/>
          </ac:spMkLst>
        </pc:spChg>
        <pc:spChg chg="mod">
          <ac:chgData name="GAVIN WALKER" userId="467abb347d1a94f6" providerId="LiveId" clId="{EAA2ABD8-264C-4928-BB97-27D85250390F}" dt="2026-09-16T08:37:52.237" v="3048" actId="207"/>
          <ac:spMkLst>
            <pc:docMk/>
            <pc:sldMk cId="433082326" sldId="280"/>
            <ac:spMk id="8" creationId="{A17C5A63-421D-8F23-A1D8-5FDABDAAD004}"/>
          </ac:spMkLst>
        </pc:spChg>
        <pc:spChg chg="add mod">
          <ac:chgData name="GAVIN WALKER" userId="467abb347d1a94f6" providerId="LiveId" clId="{EAA2ABD8-264C-4928-BB97-27D85250390F}" dt="2026-09-16T08:44:03.349" v="3193" actId="14100"/>
          <ac:spMkLst>
            <pc:docMk/>
            <pc:sldMk cId="433082326" sldId="280"/>
            <ac:spMk id="10" creationId="{8A68F7D1-56B9-E5BD-C248-C8E8B2965435}"/>
          </ac:spMkLst>
        </pc:spChg>
      </pc:sldChg>
      <pc:sldChg chg="addSp modSp new del mod">
        <pc:chgData name="GAVIN WALKER" userId="467abb347d1a94f6" providerId="LiveId" clId="{EAA2ABD8-264C-4928-BB97-27D85250390F}" dt="2026-10-06T08:17:12.791" v="4987" actId="2696"/>
        <pc:sldMkLst>
          <pc:docMk/>
          <pc:sldMk cId="2042330829" sldId="281"/>
        </pc:sldMkLst>
      </pc:sldChg>
      <pc:sldChg chg="add">
        <pc:chgData name="GAVIN WALKER" userId="467abb347d1a94f6" providerId="LiveId" clId="{EAA2ABD8-264C-4928-BB97-27D85250390F}" dt="2026-10-06T09:09:04.142" v="5402"/>
        <pc:sldMkLst>
          <pc:docMk/>
          <pc:sldMk cId="3934274679" sldId="872"/>
        </pc:sldMkLst>
      </pc:sldChg>
      <pc:sldChg chg="addSp modSp add mod">
        <pc:chgData name="GAVIN WALKER" userId="467abb347d1a94f6" providerId="LiveId" clId="{EAA2ABD8-264C-4928-BB97-27D85250390F}" dt="2026-10-06T09:39:36.593" v="5912" actId="113"/>
        <pc:sldMkLst>
          <pc:docMk/>
          <pc:sldMk cId="1630006196" sldId="2134805799"/>
        </pc:sldMkLst>
        <pc:spChg chg="add mod">
          <ac:chgData name="GAVIN WALKER" userId="467abb347d1a94f6" providerId="LiveId" clId="{EAA2ABD8-264C-4928-BB97-27D85250390F}" dt="2026-10-06T09:39:36.593" v="5912" actId="113"/>
          <ac:spMkLst>
            <pc:docMk/>
            <pc:sldMk cId="1630006196" sldId="2134805799"/>
            <ac:spMk id="5" creationId="{1C69D82D-5EFB-B7F6-8C43-14EB940F4D24}"/>
          </ac:spMkLst>
        </pc:spChg>
      </pc:sldChg>
      <pc:sldChg chg="modSp add mod">
        <pc:chgData name="GAVIN WALKER" userId="467abb347d1a94f6" providerId="LiveId" clId="{EAA2ABD8-264C-4928-BB97-27D85250390F}" dt="2026-10-06T08:02:27.619" v="4716" actId="14100"/>
        <pc:sldMkLst>
          <pc:docMk/>
          <pc:sldMk cId="392638769" sldId="2134805804"/>
        </pc:sldMkLst>
        <pc:picChg chg="mod">
          <ac:chgData name="GAVIN WALKER" userId="467abb347d1a94f6" providerId="LiveId" clId="{EAA2ABD8-264C-4928-BB97-27D85250390F}" dt="2026-10-06T08:02:27.619" v="4716" actId="14100"/>
          <ac:picMkLst>
            <pc:docMk/>
            <pc:sldMk cId="392638769" sldId="2134805804"/>
            <ac:picMk id="3" creationId="{57C54D2F-0F92-7B93-9786-EBCEAE14134E}"/>
          </ac:picMkLst>
        </pc:picChg>
      </pc:sldChg>
      <pc:sldChg chg="add ord">
        <pc:chgData name="GAVIN WALKER" userId="467abb347d1a94f6" providerId="LiveId" clId="{EAA2ABD8-264C-4928-BB97-27D85250390F}" dt="2026-10-06T08:02:40.405" v="4719"/>
        <pc:sldMkLst>
          <pc:docMk/>
          <pc:sldMk cId="949419114" sldId="2134805805"/>
        </pc:sldMkLst>
      </pc:sldChg>
      <pc:sldChg chg="addSp modSp add mod">
        <pc:chgData name="GAVIN WALKER" userId="467abb347d1a94f6" providerId="LiveId" clId="{EAA2ABD8-264C-4928-BB97-27D85250390F}" dt="2026-10-06T08:10:54.373" v="4821" actId="207"/>
        <pc:sldMkLst>
          <pc:docMk/>
          <pc:sldMk cId="1550191199" sldId="2134805808"/>
        </pc:sldMkLst>
        <pc:spChg chg="mod">
          <ac:chgData name="GAVIN WALKER" userId="467abb347d1a94f6" providerId="LiveId" clId="{EAA2ABD8-264C-4928-BB97-27D85250390F}" dt="2026-10-06T08:10:48.686" v="4819" actId="207"/>
          <ac:spMkLst>
            <pc:docMk/>
            <pc:sldMk cId="1550191199" sldId="2134805808"/>
            <ac:spMk id="5" creationId="{97BC715F-16F9-C106-9C82-573A316BEE3F}"/>
          </ac:spMkLst>
        </pc:spChg>
        <pc:spChg chg="mod">
          <ac:chgData name="GAVIN WALKER" userId="467abb347d1a94f6" providerId="LiveId" clId="{EAA2ABD8-264C-4928-BB97-27D85250390F}" dt="2026-10-06T08:10:51.886" v="4820" actId="207"/>
          <ac:spMkLst>
            <pc:docMk/>
            <pc:sldMk cId="1550191199" sldId="2134805808"/>
            <ac:spMk id="6" creationId="{EAFCA369-00DC-F195-9000-2702A56059D7}"/>
          </ac:spMkLst>
        </pc:spChg>
        <pc:spChg chg="mod">
          <ac:chgData name="GAVIN WALKER" userId="467abb347d1a94f6" providerId="LiveId" clId="{EAA2ABD8-264C-4928-BB97-27D85250390F}" dt="2026-10-06T08:10:54.373" v="4821" actId="207"/>
          <ac:spMkLst>
            <pc:docMk/>
            <pc:sldMk cId="1550191199" sldId="2134805808"/>
            <ac:spMk id="7" creationId="{C1E26CF8-935D-12E7-C863-36E4EA3E4932}"/>
          </ac:spMkLst>
        </pc:spChg>
        <pc:spChg chg="mod">
          <ac:chgData name="GAVIN WALKER" userId="467abb347d1a94f6" providerId="LiveId" clId="{EAA2ABD8-264C-4928-BB97-27D85250390F}" dt="2026-10-06T08:10:12.606" v="4814" actId="207"/>
          <ac:spMkLst>
            <pc:docMk/>
            <pc:sldMk cId="1550191199" sldId="2134805808"/>
            <ac:spMk id="8" creationId="{8B9F5A48-EF80-880A-7D90-D56C40EDF1F0}"/>
          </ac:spMkLst>
        </pc:spChg>
        <pc:picChg chg="add">
          <ac:chgData name="GAVIN WALKER" userId="467abb347d1a94f6" providerId="LiveId" clId="{EAA2ABD8-264C-4928-BB97-27D85250390F}" dt="2026-10-06T08:10:27.991" v="4815" actId="22"/>
          <ac:picMkLst>
            <pc:docMk/>
            <pc:sldMk cId="1550191199" sldId="2134805808"/>
            <ac:picMk id="3" creationId="{F8ED23F8-D2B0-EA5D-2E15-D2AC17F19793}"/>
          </ac:picMkLst>
        </pc:picChg>
      </pc:sldChg>
      <pc:sldChg chg="modSp add del mod">
        <pc:chgData name="GAVIN WALKER" userId="467abb347d1a94f6" providerId="LiveId" clId="{EAA2ABD8-264C-4928-BB97-27D85250390F}" dt="2026-10-06T08:15:05.545" v="4981" actId="2696"/>
        <pc:sldMkLst>
          <pc:docMk/>
          <pc:sldMk cId="0" sldId="2134805809"/>
        </pc:sldMkLst>
        <pc:spChg chg="mod">
          <ac:chgData name="GAVIN WALKER" userId="467abb347d1a94f6" providerId="LiveId" clId="{EAA2ABD8-264C-4928-BB97-27D85250390F}" dt="2026-10-06T08:14:57.015" v="4980" actId="27636"/>
          <ac:spMkLst>
            <pc:docMk/>
            <pc:sldMk cId="0" sldId="2134805809"/>
            <ac:spMk id="58" creationId="{00000000-0000-0000-0000-000000000000}"/>
          </ac:spMkLst>
        </pc:spChg>
      </pc:sldChg>
      <pc:sldChg chg="delSp add setBg delDesignElem">
        <pc:chgData name="GAVIN WALKER" userId="467abb347d1a94f6" providerId="LiveId" clId="{EAA2ABD8-264C-4928-BB97-27D85250390F}" dt="2026-10-06T08:17:18.874" v="4989"/>
        <pc:sldMkLst>
          <pc:docMk/>
          <pc:sldMk cId="2174827033" sldId="2134805812"/>
        </pc:sldMkLst>
        <pc:spChg chg="del">
          <ac:chgData name="GAVIN WALKER" userId="467abb347d1a94f6" providerId="LiveId" clId="{EAA2ABD8-264C-4928-BB97-27D85250390F}" dt="2026-10-06T08:17:18.874" v="4989"/>
          <ac:spMkLst>
            <pc:docMk/>
            <pc:sldMk cId="2174827033" sldId="2134805812"/>
            <ac:spMk id="4103" creationId="{F13C74B1-5B17-4795-BED0-7140497B445A}"/>
          </ac:spMkLst>
        </pc:spChg>
        <pc:spChg chg="del">
          <ac:chgData name="GAVIN WALKER" userId="467abb347d1a94f6" providerId="LiveId" clId="{EAA2ABD8-264C-4928-BB97-27D85250390F}" dt="2026-10-06T08:17:18.874" v="4989"/>
          <ac:spMkLst>
            <pc:docMk/>
            <pc:sldMk cId="2174827033" sldId="2134805812"/>
            <ac:spMk id="4105" creationId="{D4974D33-8DC5-464E-8C6D-BE58F0669C17}"/>
          </ac:spMkLst>
        </pc:spChg>
      </pc:sldChg>
      <pc:sldChg chg="delSp add setBg delDesignElem">
        <pc:chgData name="GAVIN WALKER" userId="467abb347d1a94f6" providerId="LiveId" clId="{EAA2ABD8-264C-4928-BB97-27D85250390F}" dt="2026-10-06T08:16:48.950" v="4986"/>
        <pc:sldMkLst>
          <pc:docMk/>
          <pc:sldMk cId="3654758842" sldId="2134805813"/>
        </pc:sldMkLst>
        <pc:spChg chg="del">
          <ac:chgData name="GAVIN WALKER" userId="467abb347d1a94f6" providerId="LiveId" clId="{EAA2ABD8-264C-4928-BB97-27D85250390F}" dt="2026-10-06T08:16:48.950" v="4986"/>
          <ac:spMkLst>
            <pc:docMk/>
            <pc:sldMk cId="3654758842" sldId="2134805813"/>
            <ac:spMk id="4103" creationId="{F13C74B1-5B17-4795-BED0-7140497B445A}"/>
          </ac:spMkLst>
        </pc:spChg>
        <pc:spChg chg="del">
          <ac:chgData name="GAVIN WALKER" userId="467abb347d1a94f6" providerId="LiveId" clId="{EAA2ABD8-264C-4928-BB97-27D85250390F}" dt="2026-10-06T08:16:48.950" v="4986"/>
          <ac:spMkLst>
            <pc:docMk/>
            <pc:sldMk cId="3654758842" sldId="2134805813"/>
            <ac:spMk id="4105" creationId="{D4974D33-8DC5-464E-8C6D-BE58F0669C17}"/>
          </ac:spMkLst>
        </pc:spChg>
      </pc:sldChg>
      <pc:sldChg chg="delSp modSp add mod setBg delDesignElem">
        <pc:chgData name="GAVIN WALKER" userId="467abb347d1a94f6" providerId="LiveId" clId="{EAA2ABD8-264C-4928-BB97-27D85250390F}" dt="2026-10-06T08:17:39.214" v="4992" actId="20577"/>
        <pc:sldMkLst>
          <pc:docMk/>
          <pc:sldMk cId="2261491806" sldId="2134805814"/>
        </pc:sldMkLst>
        <pc:spChg chg="mod">
          <ac:chgData name="GAVIN WALKER" userId="467abb347d1a94f6" providerId="LiveId" clId="{EAA2ABD8-264C-4928-BB97-27D85250390F}" dt="2026-10-06T08:17:39.214" v="4992" actId="20577"/>
          <ac:spMkLst>
            <pc:docMk/>
            <pc:sldMk cId="2261491806" sldId="2134805814"/>
            <ac:spMk id="8" creationId="{B37779AD-58B7-D4A1-43B5-5D8B9473BB26}"/>
          </ac:spMkLst>
        </pc:spChg>
        <pc:spChg chg="del">
          <ac:chgData name="GAVIN WALKER" userId="467abb347d1a94f6" providerId="LiveId" clId="{EAA2ABD8-264C-4928-BB97-27D85250390F}" dt="2026-10-06T08:17:27.425" v="4991"/>
          <ac:spMkLst>
            <pc:docMk/>
            <pc:sldMk cId="2261491806" sldId="2134805814"/>
            <ac:spMk id="4103" creationId="{F13C74B1-5B17-4795-BED0-7140497B445A}"/>
          </ac:spMkLst>
        </pc:spChg>
        <pc:spChg chg="del">
          <ac:chgData name="GAVIN WALKER" userId="467abb347d1a94f6" providerId="LiveId" clId="{EAA2ABD8-264C-4928-BB97-27D85250390F}" dt="2026-10-06T08:17:27.425" v="4991"/>
          <ac:spMkLst>
            <pc:docMk/>
            <pc:sldMk cId="2261491806" sldId="2134805814"/>
            <ac:spMk id="4105" creationId="{D4974D33-8DC5-464E-8C6D-BE58F0669C17}"/>
          </ac:spMkLst>
        </pc:spChg>
      </pc:sldChg>
      <pc:sldChg chg="add">
        <pc:chgData name="GAVIN WALKER" userId="467abb347d1a94f6" providerId="LiveId" clId="{EAA2ABD8-264C-4928-BB97-27D85250390F}" dt="2026-10-06T09:08:52.897" v="5401"/>
        <pc:sldMkLst>
          <pc:docMk/>
          <pc:sldMk cId="1913598514" sldId="2134805817"/>
        </pc:sldMkLst>
      </pc:sldChg>
      <pc:sldChg chg="addSp delSp modSp add mod">
        <pc:chgData name="GAVIN WALKER" userId="467abb347d1a94f6" providerId="LiveId" clId="{EAA2ABD8-264C-4928-BB97-27D85250390F}" dt="2026-10-06T09:42:44.043" v="5975" actId="20577"/>
        <pc:sldMkLst>
          <pc:docMk/>
          <pc:sldMk cId="1712674886" sldId="2134805819"/>
        </pc:sldMkLst>
        <pc:spChg chg="mod">
          <ac:chgData name="GAVIN WALKER" userId="467abb347d1a94f6" providerId="LiveId" clId="{EAA2ABD8-264C-4928-BB97-27D85250390F}" dt="2026-10-06T09:42:32.396" v="5973" actId="20577"/>
          <ac:spMkLst>
            <pc:docMk/>
            <pc:sldMk cId="1712674886" sldId="2134805819"/>
            <ac:spMk id="8" creationId="{0E93BEAB-BCEA-26D9-3C4B-1B9CCF2942AB}"/>
          </ac:spMkLst>
        </pc:spChg>
        <pc:spChg chg="mod">
          <ac:chgData name="GAVIN WALKER" userId="467abb347d1a94f6" providerId="LiveId" clId="{EAA2ABD8-264C-4928-BB97-27D85250390F}" dt="2026-10-06T09:41:12.474" v="5922" actId="20577"/>
          <ac:spMkLst>
            <pc:docMk/>
            <pc:sldMk cId="1712674886" sldId="2134805819"/>
            <ac:spMk id="22" creationId="{B7629F6B-0D4B-2E6F-50FD-BDDB2109F346}"/>
          </ac:spMkLst>
        </pc:spChg>
        <pc:spChg chg="mod">
          <ac:chgData name="GAVIN WALKER" userId="467abb347d1a94f6" providerId="LiveId" clId="{EAA2ABD8-264C-4928-BB97-27D85250390F}" dt="2026-10-06T09:40:59.873" v="5920" actId="1076"/>
          <ac:spMkLst>
            <pc:docMk/>
            <pc:sldMk cId="1712674886" sldId="2134805819"/>
            <ac:spMk id="23" creationId="{8B311C4D-D78E-CC5B-88E7-EF9AD968839E}"/>
          </ac:spMkLst>
        </pc:spChg>
        <pc:spChg chg="add del mod">
          <ac:chgData name="GAVIN WALKER" userId="467abb347d1a94f6" providerId="LiveId" clId="{EAA2ABD8-264C-4928-BB97-27D85250390F}" dt="2026-10-06T09:42:44.043" v="5975" actId="20577"/>
          <ac:spMkLst>
            <pc:docMk/>
            <pc:sldMk cId="1712674886" sldId="2134805819"/>
            <ac:spMk id="26" creationId="{C7E19134-891F-FC3A-0456-EB45858A0F6C}"/>
          </ac:spMkLst>
        </pc:spChg>
        <pc:picChg chg="add del">
          <ac:chgData name="GAVIN WALKER" userId="467abb347d1a94f6" providerId="LiveId" clId="{EAA2ABD8-264C-4928-BB97-27D85250390F}" dt="2026-10-06T09:40:23.853" v="5916" actId="478"/>
          <ac:picMkLst>
            <pc:docMk/>
            <pc:sldMk cId="1712674886" sldId="2134805819"/>
            <ac:picMk id="24" creationId="{44ED9F5B-AC98-4FD1-1658-1A8C1AE59392}"/>
          </ac:picMkLst>
        </pc:picChg>
      </pc:sldChg>
      <pc:sldChg chg="modSp add mod ord">
        <pc:chgData name="GAVIN WALKER" userId="467abb347d1a94f6" providerId="LiveId" clId="{EAA2ABD8-264C-4928-BB97-27D85250390F}" dt="2026-10-06T08:18:41.494" v="5001" actId="20577"/>
        <pc:sldMkLst>
          <pc:docMk/>
          <pc:sldMk cId="3284824385" sldId="2134805820"/>
        </pc:sldMkLst>
        <pc:spChg chg="mod">
          <ac:chgData name="GAVIN WALKER" userId="467abb347d1a94f6" providerId="LiveId" clId="{EAA2ABD8-264C-4928-BB97-27D85250390F}" dt="2026-10-06T08:18:41.494" v="5001" actId="20577"/>
          <ac:spMkLst>
            <pc:docMk/>
            <pc:sldMk cId="3284824385" sldId="2134805820"/>
            <ac:spMk id="8" creationId="{776150DE-6D6A-4AF9-23CD-7630E1B80E98}"/>
          </ac:spMkLst>
        </pc:spChg>
      </pc:sldChg>
      <pc:sldChg chg="addSp delSp modSp new del mod setBg">
        <pc:chgData name="GAVIN WALKER" userId="467abb347d1a94f6" providerId="LiveId" clId="{EAA2ABD8-264C-4928-BB97-27D85250390F}" dt="2026-10-06T09:13:38.248" v="5423" actId="2696"/>
        <pc:sldMkLst>
          <pc:docMk/>
          <pc:sldMk cId="358173566" sldId="2134805821"/>
        </pc:sldMkLst>
        <pc:spChg chg="add mod ord">
          <ac:chgData name="GAVIN WALKER" userId="467abb347d1a94f6" providerId="LiveId" clId="{EAA2ABD8-264C-4928-BB97-27D85250390F}" dt="2026-10-06T09:13:23.495" v="5422" actId="20577"/>
          <ac:spMkLst>
            <pc:docMk/>
            <pc:sldMk cId="358173566" sldId="2134805821"/>
            <ac:spMk id="2" creationId="{69F3E294-BFAF-E27F-B9A0-1943C51125C8}"/>
          </ac:spMkLst>
        </pc:spChg>
        <pc:spChg chg="add mod">
          <ac:chgData name="GAVIN WALKER" userId="467abb347d1a94f6" providerId="LiveId" clId="{EAA2ABD8-264C-4928-BB97-27D85250390F}" dt="2026-10-06T09:13:16.782" v="5419"/>
          <ac:spMkLst>
            <pc:docMk/>
            <pc:sldMk cId="358173566" sldId="2134805821"/>
            <ac:spMk id="5" creationId="{8BBD8AB9-4D03-CF26-C3BE-5C7C35A8DE87}"/>
          </ac:spMkLst>
        </pc:spChg>
        <pc:spChg chg="add del">
          <ac:chgData name="GAVIN WALKER" userId="467abb347d1a94f6" providerId="LiveId" clId="{EAA2ABD8-264C-4928-BB97-27D85250390F}" dt="2026-10-06T09:12:43.280" v="5413" actId="26606"/>
          <ac:spMkLst>
            <pc:docMk/>
            <pc:sldMk cId="358173566" sldId="2134805821"/>
            <ac:spMk id="9" creationId="{F13C74B1-5B17-4795-BED0-7140497B445A}"/>
          </ac:spMkLst>
        </pc:spChg>
        <pc:spChg chg="add del">
          <ac:chgData name="GAVIN WALKER" userId="467abb347d1a94f6" providerId="LiveId" clId="{EAA2ABD8-264C-4928-BB97-27D85250390F}" dt="2026-10-06T09:12:43.280" v="5413" actId="26606"/>
          <ac:spMkLst>
            <pc:docMk/>
            <pc:sldMk cId="358173566" sldId="2134805821"/>
            <ac:spMk id="11" creationId="{D4974D33-8DC5-464E-8C6D-BE58F0669C17}"/>
          </ac:spMkLst>
        </pc:spChg>
        <pc:spChg chg="add del">
          <ac:chgData name="GAVIN WALKER" userId="467abb347d1a94f6" providerId="LiveId" clId="{EAA2ABD8-264C-4928-BB97-27D85250390F}" dt="2026-10-06T09:12:36.518" v="5410" actId="26606"/>
          <ac:spMkLst>
            <pc:docMk/>
            <pc:sldMk cId="358173566" sldId="2134805821"/>
            <ac:spMk id="16" creationId="{F13C74B1-5B17-4795-BED0-7140497B445A}"/>
          </ac:spMkLst>
        </pc:spChg>
        <pc:spChg chg="add del">
          <ac:chgData name="GAVIN WALKER" userId="467abb347d1a94f6" providerId="LiveId" clId="{EAA2ABD8-264C-4928-BB97-27D85250390F}" dt="2026-10-06T09:12:36.518" v="5410" actId="26606"/>
          <ac:spMkLst>
            <pc:docMk/>
            <pc:sldMk cId="358173566" sldId="2134805821"/>
            <ac:spMk id="18" creationId="{D4974D33-8DC5-464E-8C6D-BE58F0669C17}"/>
          </ac:spMkLst>
        </pc:spChg>
        <pc:spChg chg="add del">
          <ac:chgData name="GAVIN WALKER" userId="467abb347d1a94f6" providerId="LiveId" clId="{EAA2ABD8-264C-4928-BB97-27D85250390F}" dt="2026-10-06T09:12:43.255" v="5412" actId="26606"/>
          <ac:spMkLst>
            <pc:docMk/>
            <pc:sldMk cId="358173566" sldId="2134805821"/>
            <ac:spMk id="20" creationId="{AEDD7960-4866-4399-BEF6-DD1431AB4E34}"/>
          </ac:spMkLst>
        </pc:spChg>
        <pc:spChg chg="add del">
          <ac:chgData name="GAVIN WALKER" userId="467abb347d1a94f6" providerId="LiveId" clId="{EAA2ABD8-264C-4928-BB97-27D85250390F}" dt="2026-10-06T09:12:43.255" v="5412" actId="26606"/>
          <ac:spMkLst>
            <pc:docMk/>
            <pc:sldMk cId="358173566" sldId="2134805821"/>
            <ac:spMk id="21" creationId="{6B5E2835-4E47-45B3-9CFE-732FF7B05472}"/>
          </ac:spMkLst>
        </pc:spChg>
        <pc:spChg chg="add del">
          <ac:chgData name="GAVIN WALKER" userId="467abb347d1a94f6" providerId="LiveId" clId="{EAA2ABD8-264C-4928-BB97-27D85250390F}" dt="2026-10-06T09:12:43.255" v="5412" actId="26606"/>
          <ac:spMkLst>
            <pc:docMk/>
            <pc:sldMk cId="358173566" sldId="2134805821"/>
            <ac:spMk id="22" creationId="{55D4142C-5077-457F-A6AD-3FECFDB39685}"/>
          </ac:spMkLst>
        </pc:spChg>
        <pc:spChg chg="add del">
          <ac:chgData name="GAVIN WALKER" userId="467abb347d1a94f6" providerId="LiveId" clId="{EAA2ABD8-264C-4928-BB97-27D85250390F}" dt="2026-10-06T09:12:43.255" v="5412" actId="26606"/>
          <ac:spMkLst>
            <pc:docMk/>
            <pc:sldMk cId="358173566" sldId="2134805821"/>
            <ac:spMk id="23" creationId="{5B45AD5D-AA52-4F7B-9362-576A39AD9E09}"/>
          </ac:spMkLst>
        </pc:spChg>
        <pc:spChg chg="add del">
          <ac:chgData name="GAVIN WALKER" userId="467abb347d1a94f6" providerId="LiveId" clId="{EAA2ABD8-264C-4928-BB97-27D85250390F}" dt="2026-10-06T09:12:43.255" v="5412" actId="26606"/>
          <ac:spMkLst>
            <pc:docMk/>
            <pc:sldMk cId="358173566" sldId="2134805821"/>
            <ac:spMk id="24" creationId="{7A5F0580-5EE9-419F-96EE-B6529EF6E7D0}"/>
          </ac:spMkLst>
        </pc:spChg>
        <pc:spChg chg="add">
          <ac:chgData name="GAVIN WALKER" userId="467abb347d1a94f6" providerId="LiveId" clId="{EAA2ABD8-264C-4928-BB97-27D85250390F}" dt="2026-10-06T09:12:43.280" v="5413" actId="26606"/>
          <ac:spMkLst>
            <pc:docMk/>
            <pc:sldMk cId="358173566" sldId="2134805821"/>
            <ac:spMk id="26" creationId="{AE3A741D-C19B-960A-5803-1C5887147820}"/>
          </ac:spMkLst>
        </pc:spChg>
        <pc:spChg chg="add">
          <ac:chgData name="GAVIN WALKER" userId="467abb347d1a94f6" providerId="LiveId" clId="{EAA2ABD8-264C-4928-BB97-27D85250390F}" dt="2026-10-06T09:12:43.280" v="5413" actId="26606"/>
          <ac:spMkLst>
            <pc:docMk/>
            <pc:sldMk cId="358173566" sldId="2134805821"/>
            <ac:spMk id="27" creationId="{9C3A50E9-9119-7BC3-083B-2D84CCC78E47}"/>
          </ac:spMkLst>
        </pc:spChg>
        <pc:spChg chg="add">
          <ac:chgData name="GAVIN WALKER" userId="467abb347d1a94f6" providerId="LiveId" clId="{EAA2ABD8-264C-4928-BB97-27D85250390F}" dt="2026-10-06T09:12:43.280" v="5413" actId="26606"/>
          <ac:spMkLst>
            <pc:docMk/>
            <pc:sldMk cId="358173566" sldId="2134805821"/>
            <ac:spMk id="28" creationId="{DC39DE25-0E4E-0AA7-0932-1D78C2372786}"/>
          </ac:spMkLst>
        </pc:spChg>
        <pc:spChg chg="add">
          <ac:chgData name="GAVIN WALKER" userId="467abb347d1a94f6" providerId="LiveId" clId="{EAA2ABD8-264C-4928-BB97-27D85250390F}" dt="2026-10-06T09:12:43.280" v="5413" actId="26606"/>
          <ac:spMkLst>
            <pc:docMk/>
            <pc:sldMk cId="358173566" sldId="2134805821"/>
            <ac:spMk id="29" creationId="{8D6EA299-0840-6DEA-E670-C49AEBC87E89}"/>
          </ac:spMkLst>
        </pc:spChg>
        <pc:picChg chg="add del mod">
          <ac:chgData name="GAVIN WALKER" userId="467abb347d1a94f6" providerId="LiveId" clId="{EAA2ABD8-264C-4928-BB97-27D85250390F}" dt="2026-10-06T09:13:23.024" v="5421" actId="478"/>
          <ac:picMkLst>
            <pc:docMk/>
            <pc:sldMk cId="358173566" sldId="2134805821"/>
            <ac:picMk id="4" creationId="{D0ADCBB2-858C-74E6-79B4-33D6D321713C}"/>
          </ac:picMkLst>
        </pc:picChg>
      </pc:sldChg>
      <pc:sldChg chg="addSp modSp new mod setBg">
        <pc:chgData name="GAVIN WALKER" userId="467abb347d1a94f6" providerId="LiveId" clId="{EAA2ABD8-264C-4928-BB97-27D85250390F}" dt="2026-10-06T09:19:18.850" v="5525" actId="20577"/>
        <pc:sldMkLst>
          <pc:docMk/>
          <pc:sldMk cId="372984106" sldId="2134805821"/>
        </pc:sldMkLst>
        <pc:spChg chg="add mod ord">
          <ac:chgData name="GAVIN WALKER" userId="467abb347d1a94f6" providerId="LiveId" clId="{EAA2ABD8-264C-4928-BB97-27D85250390F}" dt="2026-10-06T09:19:18.850" v="5525" actId="20577"/>
          <ac:spMkLst>
            <pc:docMk/>
            <pc:sldMk cId="372984106" sldId="2134805821"/>
            <ac:spMk id="2" creationId="{0F623B1D-6E95-CF66-C704-ED26095F5B52}"/>
          </ac:spMkLst>
        </pc:spChg>
        <pc:spChg chg="add mod ord">
          <ac:chgData name="GAVIN WALKER" userId="467abb347d1a94f6" providerId="LiveId" clId="{EAA2ABD8-264C-4928-BB97-27D85250390F}" dt="2026-10-06T09:18:18.008" v="5514" actId="26606"/>
          <ac:spMkLst>
            <pc:docMk/>
            <pc:sldMk cId="372984106" sldId="2134805821"/>
            <ac:spMk id="3" creationId="{421CD42B-D7BF-38EC-99FD-1DF5E3CC002E}"/>
          </ac:spMkLst>
        </pc:spChg>
        <pc:spChg chg="add">
          <ac:chgData name="GAVIN WALKER" userId="467abb347d1a94f6" providerId="LiveId" clId="{EAA2ABD8-264C-4928-BB97-27D85250390F}" dt="2026-10-06T09:18:18.008" v="5514" actId="26606"/>
          <ac:spMkLst>
            <pc:docMk/>
            <pc:sldMk cId="372984106" sldId="2134805821"/>
            <ac:spMk id="10" creationId="{04812C46-200A-4DEB-A05E-3ED6C68C2387}"/>
          </ac:spMkLst>
        </pc:spChg>
        <pc:spChg chg="add">
          <ac:chgData name="GAVIN WALKER" userId="467abb347d1a94f6" providerId="LiveId" clId="{EAA2ABD8-264C-4928-BB97-27D85250390F}" dt="2026-10-06T09:18:18.008" v="5514" actId="26606"/>
          <ac:spMkLst>
            <pc:docMk/>
            <pc:sldMk cId="372984106" sldId="2134805821"/>
            <ac:spMk id="12" creationId="{D1EA859B-E555-4109-94F3-6700E046E008}"/>
          </ac:spMkLst>
        </pc:spChg>
        <pc:picChg chg="add mod">
          <ac:chgData name="GAVIN WALKER" userId="467abb347d1a94f6" providerId="LiveId" clId="{EAA2ABD8-264C-4928-BB97-27D85250390F}" dt="2026-10-06T09:18:18.008" v="5514" actId="26606"/>
          <ac:picMkLst>
            <pc:docMk/>
            <pc:sldMk cId="372984106" sldId="2134805821"/>
            <ac:picMk id="5" creationId="{9606FCFC-B112-FA4D-FB46-617F83A7E41E}"/>
          </ac:picMkLst>
        </pc:picChg>
      </pc:sldChg>
      <pc:sldChg chg="add ord">
        <pc:chgData name="GAVIN WALKER" userId="467abb347d1a94f6" providerId="LiveId" clId="{EAA2ABD8-264C-4928-BB97-27D85250390F}" dt="2026-10-06T09:25:22.408" v="5610"/>
        <pc:sldMkLst>
          <pc:docMk/>
          <pc:sldMk cId="16557558" sldId="2134805822"/>
        </pc:sldMkLst>
      </pc:sldChg>
      <pc:sldMasterChg chg="delSldLayout">
        <pc:chgData name="GAVIN WALKER" userId="467abb347d1a94f6" providerId="LiveId" clId="{EAA2ABD8-264C-4928-BB97-27D85250390F}" dt="2026-10-06T08:15:05.545" v="4981" actId="2696"/>
        <pc:sldMasterMkLst>
          <pc:docMk/>
          <pc:sldMasterMk cId="2418914529" sldId="2147483648"/>
        </pc:sldMasterMkLst>
        <pc:sldLayoutChg chg="del">
          <pc:chgData name="GAVIN WALKER" userId="467abb347d1a94f6" providerId="LiveId" clId="{EAA2ABD8-264C-4928-BB97-27D85250390F}" dt="2026-10-06T08:15:05.545" v="4981" actId="2696"/>
          <pc:sldLayoutMkLst>
            <pc:docMk/>
            <pc:sldMasterMk cId="2418914529" sldId="2147483648"/>
            <pc:sldLayoutMk cId="4197762856" sldId="2147483661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689321-6BD8-4426-9FA8-BE6FAE7F7496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49FCE5-AA1B-4EE6-BE40-DF11550E81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746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A9F681-E04E-2FC1-6356-F62BC453B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AF7CE8-2DE6-F87C-5F44-E67A5C2D0E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6C74A2-FDDB-F049-93F5-8DDB44853C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Bring up at 2:15. Script: 'Which brings me to the question I'm hearing at clubs...' through '...and it has Rotary's name on it.'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A12D8A-B6D2-81C8-911E-DD906DF2AE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9396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BF5FA2-5A9E-57C9-659B-B3AF2444F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064BE031-9021-6E5A-A379-78319FBD75C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DCE46213-658A-4F72-DE4D-0E587CB0995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  <a:p>
            <a:pPr eaLnBrk="1" hangingPunct="1">
              <a:spcBef>
                <a:spcPct val="0"/>
              </a:spcBef>
            </a:pPr>
            <a:endParaRPr lang="en-GB"/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021BF13E-039A-72A6-F3C3-CC3A5E168B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53C0064-D0FD-489E-B922-0648645F181E}" type="slidenum">
              <a:rPr lang="en-US" smtClean="0">
                <a:solidFill>
                  <a:srgbClr val="000000"/>
                </a:solidFill>
              </a:rPr>
              <a:pPr/>
              <a:t>17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71749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6717BF-D875-0E10-20B4-632612218F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6B2D9E91-CC7D-CB51-8D64-19270C34696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CB9E99E7-6BF6-D92C-35ED-364EE16AEC5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  <a:p>
            <a:pPr eaLnBrk="1" hangingPunct="1">
              <a:spcBef>
                <a:spcPct val="0"/>
              </a:spcBef>
            </a:pPr>
            <a:endParaRPr lang="en-GB"/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4203B103-048A-364D-772A-D1B1D002C5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53C0064-D0FD-489E-B922-0648645F181E}" type="slidenum">
              <a:rPr lang="en-US" smtClean="0">
                <a:solidFill>
                  <a:srgbClr val="000000"/>
                </a:solidFill>
              </a:rPr>
              <a:pPr/>
              <a:t>18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3777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D90ADB-0BA5-C8B2-92B8-FB27E0A542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986A4977-1022-8B13-3358-57D12FB6016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4230E2AD-18A7-1844-AA33-F5FC584F4E8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  <a:p>
            <a:pPr eaLnBrk="1" hangingPunct="1">
              <a:spcBef>
                <a:spcPct val="0"/>
              </a:spcBef>
            </a:pPr>
            <a:endParaRPr lang="en-GB"/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1A8A94C3-CF68-1413-F444-920A7CC3DF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53C0064-D0FD-489E-B922-0648645F181E}" type="slidenum">
              <a:rPr lang="en-US" smtClean="0">
                <a:solidFill>
                  <a:srgbClr val="000000"/>
                </a:solidFill>
              </a:rPr>
              <a:pPr/>
              <a:t>19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69813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36882-2BDD-4CA3-BF16-B75E36474DB5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F30A-9AB9-42F4-B6D9-26E22C4A9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3481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36882-2BDD-4CA3-BF16-B75E36474DB5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F30A-9AB9-42F4-B6D9-26E22C4A9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4873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36882-2BDD-4CA3-BF16-B75E36474DB5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F30A-9AB9-42F4-B6D9-26E22C4A9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989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36882-2BDD-4CA3-BF16-B75E36474DB5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F30A-9AB9-42F4-B6D9-26E22C4A9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0684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36882-2BDD-4CA3-BF16-B75E36474DB5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F30A-9AB9-42F4-B6D9-26E22C4A9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2922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36882-2BDD-4CA3-BF16-B75E36474DB5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F30A-9AB9-42F4-B6D9-26E22C4A9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5011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36882-2BDD-4CA3-BF16-B75E36474DB5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F30A-9AB9-42F4-B6D9-26E22C4A9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9039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36882-2BDD-4CA3-BF16-B75E36474DB5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F30A-9AB9-42F4-B6D9-26E22C4A9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6093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36882-2BDD-4CA3-BF16-B75E36474DB5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F30A-9AB9-42F4-B6D9-26E22C4A9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0859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36882-2BDD-4CA3-BF16-B75E36474DB5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F30A-9AB9-42F4-B6D9-26E22C4A9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6132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36882-2BDD-4CA3-BF16-B75E36474DB5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F30A-9AB9-42F4-B6D9-26E22C4A9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85565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11904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71428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3810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036882-2BDD-4CA3-BF16-B75E36474DB5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DF30A-9AB9-42F4-B6D9-26E22C4A9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8914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belfastrotaryclub.com/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orrymeela.org/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otary.org/en/about-rotary/rotary-foundation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C54D2F-0F92-7B93-9786-EBCEAE1413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9387" y="0"/>
            <a:ext cx="12876754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38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9DF31D-40AE-65DF-D5F3-2CA86C755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B3FD67A5-8FA9-EEEF-5F48-9FC286BB1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3771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9C66719-4CED-3446-6ABF-8F4F1CBD89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9FCC46-658A-BD3C-5C54-E0974E1B3F52}"/>
              </a:ext>
            </a:extLst>
          </p:cNvPr>
          <p:cNvSpPr txBox="1"/>
          <p:nvPr/>
        </p:nvSpPr>
        <p:spPr>
          <a:xfrm>
            <a:off x="4761447" y="2972136"/>
            <a:ext cx="3902998" cy="175300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32500" lnSpcReduction="2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90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FOUNDATION IN 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90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20 MINUTES OR LESS!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Gavin Walker</a:t>
            </a:r>
            <a:endParaRPr lang="en-US" sz="35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5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District Rotary Foundation Chair</a:t>
            </a:r>
            <a:endParaRPr lang="en-US" sz="4000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A401AF0-C557-C823-AEAF-47C7A33176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52" y="3299882"/>
            <a:ext cx="3106320" cy="1172636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97241BED-D278-64E4-A0DE-78AF0B05EC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89" y="-5977"/>
            <a:ext cx="4679005" cy="6863979"/>
            <a:chOff x="305" y="-5977"/>
            <a:chExt cx="6238675" cy="6863979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8F71C90-6C9C-ADA1-A944-EFEB9050AC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47F1EBF-B475-8D38-5517-125AC8200D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2F74F59-ADCF-875B-84FE-8AF26A8538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0B94CC48-4A76-8895-83F4-DEF2868EE92D}"/>
              </a:ext>
            </a:extLst>
          </p:cNvPr>
          <p:cNvSpPr txBox="1"/>
          <p:nvPr/>
        </p:nvSpPr>
        <p:spPr>
          <a:xfrm>
            <a:off x="454615" y="4725144"/>
            <a:ext cx="24895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/>
              <a:t>It’s all about Give &amp; Take</a:t>
            </a:r>
          </a:p>
        </p:txBody>
      </p:sp>
    </p:spTree>
    <p:extLst>
      <p:ext uri="{BB962C8B-B14F-4D97-AF65-F5344CB8AC3E}">
        <p14:creationId xmlns:p14="http://schemas.microsoft.com/office/powerpoint/2010/main" val="2218274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1800FDF-DAD3-20E3-907D-5251AC7E69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294" y="5656490"/>
            <a:ext cx="1854193" cy="69837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D89A297-0A51-AFD2-DD35-D2A8CFB2E9F0}"/>
              </a:ext>
            </a:extLst>
          </p:cNvPr>
          <p:cNvSpPr txBox="1"/>
          <p:nvPr/>
        </p:nvSpPr>
        <p:spPr>
          <a:xfrm>
            <a:off x="1547664" y="984555"/>
            <a:ext cx="542674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002060"/>
                </a:solidFill>
              </a:rPr>
              <a:t>Foundation works with a little Give &amp; Take</a:t>
            </a:r>
          </a:p>
          <a:p>
            <a:endParaRPr lang="en-GB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31A8272-8CB7-9A33-C99C-3645D17E50B0}"/>
              </a:ext>
            </a:extLst>
          </p:cNvPr>
          <p:cNvSpPr txBox="1"/>
          <p:nvPr/>
        </p:nvSpPr>
        <p:spPr>
          <a:xfrm>
            <a:off x="1587947" y="4871670"/>
            <a:ext cx="52896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</a:rPr>
              <a:t>Peace Fellowships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 dedicated webinar will be announced for November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782BEB2-A8CB-5400-C699-40054514490D}"/>
              </a:ext>
            </a:extLst>
          </p:cNvPr>
          <p:cNvSpPr txBox="1"/>
          <p:nvPr/>
        </p:nvSpPr>
        <p:spPr>
          <a:xfrm>
            <a:off x="1587947" y="1524665"/>
            <a:ext cx="4937314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i="1" u="sng" dirty="0"/>
          </a:p>
          <a:p>
            <a:r>
              <a:rPr lang="en-GB" b="1" dirty="0">
                <a:solidFill>
                  <a:srgbClr val="002060"/>
                </a:solidFill>
              </a:rPr>
              <a:t>Giving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Achieving the $100 per member per year target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Sustaining Membership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Major Donors &amp; Endowments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PolioPlus</a:t>
            </a:r>
          </a:p>
          <a:p>
            <a:endParaRPr lang="en-GB" b="1" dirty="0"/>
          </a:p>
          <a:p>
            <a:r>
              <a:rPr lang="en-GB" b="1" dirty="0">
                <a:solidFill>
                  <a:srgbClr val="002060"/>
                </a:solidFill>
              </a:rPr>
              <a:t>Taking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Applying for a District Grant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Applying for a Global Grant</a:t>
            </a:r>
          </a:p>
          <a:p>
            <a:endParaRPr lang="en-GB" i="1" u="sng" dirty="0"/>
          </a:p>
        </p:txBody>
      </p:sp>
    </p:spTree>
    <p:extLst>
      <p:ext uri="{BB962C8B-B14F-4D97-AF65-F5344CB8AC3E}">
        <p14:creationId xmlns:p14="http://schemas.microsoft.com/office/powerpoint/2010/main" val="3593404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47AFE-2474-2AB0-B174-C637490D9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7B70A43-E71D-97C1-6FF6-3DF25878A6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294" y="5656490"/>
            <a:ext cx="1854193" cy="69837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17C5A63-421D-8F23-A1D8-5FDABDAAD004}"/>
              </a:ext>
            </a:extLst>
          </p:cNvPr>
          <p:cNvSpPr txBox="1"/>
          <p:nvPr/>
        </p:nvSpPr>
        <p:spPr>
          <a:xfrm>
            <a:off x="1547664" y="984555"/>
            <a:ext cx="262244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002060"/>
                </a:solidFill>
              </a:rPr>
              <a:t>What is Foundation</a:t>
            </a:r>
          </a:p>
          <a:p>
            <a:endParaRPr lang="en-GB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C1FDED-E24C-D990-CF09-A9051C0186AE}"/>
              </a:ext>
            </a:extLst>
          </p:cNvPr>
          <p:cNvSpPr txBox="1"/>
          <p:nvPr/>
        </p:nvSpPr>
        <p:spPr>
          <a:xfrm>
            <a:off x="1523678" y="1650891"/>
            <a:ext cx="71437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/>
              <a:t>Foundation is </a:t>
            </a:r>
            <a:r>
              <a:rPr lang="en-GB" sz="1800" b="1" dirty="0"/>
              <a:t>our charity </a:t>
            </a:r>
            <a:r>
              <a:rPr lang="en-GB" sz="1800" dirty="0"/>
              <a:t> - embrace </a:t>
            </a:r>
            <a:r>
              <a:rPr lang="en-GB" sz="1800"/>
              <a:t>the opportunity.</a:t>
            </a:r>
            <a:endParaRPr lang="en-GB" sz="1800" i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4CBBB5-F798-6FDF-432B-C58A5871DBF6}"/>
              </a:ext>
            </a:extLst>
          </p:cNvPr>
          <p:cNvSpPr txBox="1"/>
          <p:nvPr/>
        </p:nvSpPr>
        <p:spPr>
          <a:xfrm>
            <a:off x="1491902" y="2289332"/>
            <a:ext cx="71366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/>
              <a:t>Supported entirely by voluntary contributions from Rotary members, friends, and the general public</a:t>
            </a: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76300F-19D3-6C96-06C1-A617F3D2AD9B}"/>
              </a:ext>
            </a:extLst>
          </p:cNvPr>
          <p:cNvSpPr txBox="1"/>
          <p:nvPr/>
        </p:nvSpPr>
        <p:spPr>
          <a:xfrm>
            <a:off x="1515145" y="3192196"/>
            <a:ext cx="59766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Foundation helps fund local projects with </a:t>
            </a:r>
            <a:r>
              <a:rPr lang="en-GB" b="1" dirty="0"/>
              <a:t>District Grants</a:t>
            </a:r>
            <a:r>
              <a:rPr lang="en-GB" dirty="0"/>
              <a:t>, and humanitarian, educational, and cultural exchange projects with </a:t>
            </a:r>
            <a:r>
              <a:rPr lang="en-GB" b="1" dirty="0"/>
              <a:t>Global Grants</a:t>
            </a:r>
          </a:p>
          <a:p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A68F7D1-56B9-E5BD-C248-C8E8B2965435}"/>
              </a:ext>
            </a:extLst>
          </p:cNvPr>
          <p:cNvSpPr txBox="1"/>
          <p:nvPr/>
        </p:nvSpPr>
        <p:spPr>
          <a:xfrm>
            <a:off x="1565299" y="4396117"/>
            <a:ext cx="61030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Established in 1917 by Arch C. Klumph, the sixth president of Rotary International with an initial contribution of $26.50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3082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D87E01-D645-E9AF-EA18-5EA298D33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3193788-7C7D-BF38-0D59-7C727BB958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294" y="5656490"/>
            <a:ext cx="1854193" cy="69837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E405F48-3E6B-E341-752E-10A5B5A80CE0}"/>
              </a:ext>
            </a:extLst>
          </p:cNvPr>
          <p:cNvSpPr txBox="1"/>
          <p:nvPr/>
        </p:nvSpPr>
        <p:spPr>
          <a:xfrm>
            <a:off x="1036076" y="793165"/>
            <a:ext cx="3486275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>
                <a:solidFill>
                  <a:srgbClr val="002060"/>
                </a:solidFill>
              </a:rPr>
              <a:t>How the sums work</a:t>
            </a:r>
          </a:p>
          <a:p>
            <a:endParaRPr lang="en-GB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8F616CA-D540-4E98-2589-4E299FBCE170}"/>
              </a:ext>
            </a:extLst>
          </p:cNvPr>
          <p:cNvSpPr txBox="1"/>
          <p:nvPr/>
        </p:nvSpPr>
        <p:spPr>
          <a:xfrm>
            <a:off x="1036076" y="1480610"/>
            <a:ext cx="7456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District donates $100,000 to Rotary Foundation in the Rotary Year 2023-24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A4AC8A8-CD61-2C1C-16AA-D60E1CE6260B}"/>
              </a:ext>
            </a:extLst>
          </p:cNvPr>
          <p:cNvSpPr txBox="1"/>
          <p:nvPr/>
        </p:nvSpPr>
        <p:spPr>
          <a:xfrm>
            <a:off x="1041365" y="2106500"/>
            <a:ext cx="7077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</a:rPr>
              <a:t>Rotary Foundation invests the total for three years in the Annual Fund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79A8BF-06C4-561E-27E4-824229BCC7BF}"/>
              </a:ext>
            </a:extLst>
          </p:cNvPr>
          <p:cNvSpPr txBox="1"/>
          <p:nvPr/>
        </p:nvSpPr>
        <p:spPr>
          <a:xfrm>
            <a:off x="1036076" y="2783113"/>
            <a:ext cx="7662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In 2026-27 District claims approximately 50% of the original amount: $50,000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00E402-355A-E008-0D7B-3A46A0FBAAEF}"/>
              </a:ext>
            </a:extLst>
          </p:cNvPr>
          <p:cNvSpPr txBox="1"/>
          <p:nvPr/>
        </p:nvSpPr>
        <p:spPr>
          <a:xfrm>
            <a:off x="1018078" y="3409003"/>
            <a:ext cx="7727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</a:rPr>
              <a:t>Up to 50% of the amount claimed can be allocated to District Grants: $25,000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35123F-DB7F-1452-F0DD-8327DB59E600}"/>
              </a:ext>
            </a:extLst>
          </p:cNvPr>
          <p:cNvSpPr txBox="1"/>
          <p:nvPr/>
        </p:nvSpPr>
        <p:spPr>
          <a:xfrm>
            <a:off x="1018079" y="4034892"/>
            <a:ext cx="7226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 remaining 50% </a:t>
            </a:r>
            <a:r>
              <a:rPr lang="en-GB" i="1" dirty="0"/>
              <a:t>- plus any money not allocated to District Grants </a:t>
            </a:r>
            <a:r>
              <a:rPr lang="en-GB" dirty="0"/>
              <a:t>– is available for Global Grants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FFE554D-A11F-13A0-D850-EE7AFF206404}"/>
              </a:ext>
            </a:extLst>
          </p:cNvPr>
          <p:cNvSpPr txBox="1"/>
          <p:nvPr/>
        </p:nvSpPr>
        <p:spPr>
          <a:xfrm>
            <a:off x="988957" y="4845691"/>
            <a:ext cx="57995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</a:rPr>
              <a:t>Global Grants attract an additional 80% funds from the Rotary World Fund, </a:t>
            </a:r>
            <a:r>
              <a:rPr lang="en-GB" dirty="0" err="1">
                <a:solidFill>
                  <a:srgbClr val="002060"/>
                </a:solidFill>
              </a:rPr>
              <a:t>ie</a:t>
            </a:r>
            <a:r>
              <a:rPr lang="en-GB" dirty="0">
                <a:solidFill>
                  <a:srgbClr val="002060"/>
                </a:solidFill>
              </a:rPr>
              <a:t> $25,000 + $20,000 = $45,000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BD838C6-D459-55D7-E1E8-20443AE67C87}"/>
              </a:ext>
            </a:extLst>
          </p:cNvPr>
          <p:cNvSpPr txBox="1"/>
          <p:nvPr/>
        </p:nvSpPr>
        <p:spPr>
          <a:xfrm>
            <a:off x="954131" y="5968728"/>
            <a:ext cx="3358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/>
              <a:t>*figures used are for example only and do not reflect actual funds either collected or available</a:t>
            </a:r>
          </a:p>
        </p:txBody>
      </p:sp>
    </p:spTree>
    <p:extLst>
      <p:ext uri="{BB962C8B-B14F-4D97-AF65-F5344CB8AC3E}">
        <p14:creationId xmlns:p14="http://schemas.microsoft.com/office/powerpoint/2010/main" val="3864888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5449F-E8EA-E8AB-D3B2-117BCD777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5B655E2-9C09-0275-6F1F-415309A9325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294" y="5656490"/>
            <a:ext cx="1854193" cy="69837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88F067A-6CCC-F648-BA8D-94C27D28B4BE}"/>
              </a:ext>
            </a:extLst>
          </p:cNvPr>
          <p:cNvSpPr txBox="1"/>
          <p:nvPr/>
        </p:nvSpPr>
        <p:spPr>
          <a:xfrm>
            <a:off x="1187624" y="835747"/>
            <a:ext cx="648010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>
                <a:solidFill>
                  <a:srgbClr val="002060"/>
                </a:solidFill>
              </a:rPr>
              <a:t>What Foundation asks from your Club</a:t>
            </a:r>
          </a:p>
          <a:p>
            <a:endParaRPr lang="en-GB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8B2F5C2-ECBF-2AD6-F4FC-D80EF943F4C9}"/>
              </a:ext>
            </a:extLst>
          </p:cNvPr>
          <p:cNvSpPr txBox="1"/>
          <p:nvPr/>
        </p:nvSpPr>
        <p:spPr>
          <a:xfrm>
            <a:off x="1057986" y="1757577"/>
            <a:ext cx="70198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Foundation asks each Rotary Club to donate the equivalent of $100 per member per year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D38044-A109-197A-5510-6F614C6D6AFF}"/>
              </a:ext>
            </a:extLst>
          </p:cNvPr>
          <p:cNvSpPr txBox="1"/>
          <p:nvPr/>
        </p:nvSpPr>
        <p:spPr>
          <a:xfrm>
            <a:off x="1038613" y="3252272"/>
            <a:ext cx="74058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Individual members who are Sustaining Members (</a:t>
            </a:r>
            <a:r>
              <a:rPr lang="en-GB" i="1" dirty="0" err="1"/>
              <a:t>ie</a:t>
            </a:r>
            <a:r>
              <a:rPr lang="en-GB" i="1" dirty="0"/>
              <a:t> donate $100 individually</a:t>
            </a:r>
            <a:r>
              <a:rPr lang="en-GB" dirty="0"/>
              <a:t>) are included in the Club total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2AEA41-2C27-57FB-203D-7B5632B37173}"/>
              </a:ext>
            </a:extLst>
          </p:cNvPr>
          <p:cNvSpPr txBox="1"/>
          <p:nvPr/>
        </p:nvSpPr>
        <p:spPr>
          <a:xfrm>
            <a:off x="1038613" y="2612317"/>
            <a:ext cx="6778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</a:rPr>
              <a:t>Have a plan in place early in the year to achieve the target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E335B5-AD2E-500C-E1F7-6E6504D58305}"/>
              </a:ext>
            </a:extLst>
          </p:cNvPr>
          <p:cNvSpPr txBox="1"/>
          <p:nvPr/>
        </p:nvSpPr>
        <p:spPr>
          <a:xfrm>
            <a:off x="1063010" y="4332940"/>
            <a:ext cx="44738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002060"/>
                </a:solidFill>
              </a:rPr>
              <a:t>Last year 39 Rotary Clubs in Ireland achieved or exceeded the $100 per member target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1B70D2A-BC40-5F45-3577-ACE8B04BDF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9059" y="4046794"/>
            <a:ext cx="1980411" cy="1495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215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7BC715F-16F9-C106-9C82-573A316BEE3F}"/>
              </a:ext>
            </a:extLst>
          </p:cNvPr>
          <p:cNvSpPr txBox="1"/>
          <p:nvPr/>
        </p:nvSpPr>
        <p:spPr>
          <a:xfrm>
            <a:off x="1268456" y="2388935"/>
            <a:ext cx="1449115" cy="2793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GB" sz="1350" dirty="0"/>
              <a:t>Athlone</a:t>
            </a:r>
          </a:p>
          <a:p>
            <a:pPr lvl="0"/>
            <a:r>
              <a:rPr lang="en-GB" sz="1350" dirty="0"/>
              <a:t>Ballycastle</a:t>
            </a:r>
          </a:p>
          <a:p>
            <a:pPr lvl="0"/>
            <a:r>
              <a:rPr lang="en-GB" sz="1350" dirty="0"/>
              <a:t>Ballymoney</a:t>
            </a:r>
          </a:p>
          <a:p>
            <a:pPr lvl="0"/>
            <a:r>
              <a:rPr lang="en-GB" sz="1350" dirty="0"/>
              <a:t>Belfast</a:t>
            </a:r>
          </a:p>
          <a:p>
            <a:pPr lvl="0"/>
            <a:r>
              <a:rPr lang="en-GB" sz="1350" dirty="0"/>
              <a:t>Coleraine</a:t>
            </a:r>
          </a:p>
          <a:p>
            <a:pPr lvl="0"/>
            <a:r>
              <a:rPr lang="en-GB" sz="1350" dirty="0"/>
              <a:t>Comber</a:t>
            </a:r>
          </a:p>
          <a:p>
            <a:pPr lvl="0"/>
            <a:r>
              <a:rPr lang="en-GB" sz="1350" dirty="0"/>
              <a:t>Cork </a:t>
            </a:r>
            <a:r>
              <a:rPr lang="en-GB" sz="1350" dirty="0" err="1"/>
              <a:t>Bishopstown</a:t>
            </a:r>
            <a:endParaRPr lang="en-GB" sz="1350" dirty="0"/>
          </a:p>
          <a:p>
            <a:pPr lvl="0"/>
            <a:r>
              <a:rPr lang="en-GB" sz="1350" dirty="0"/>
              <a:t>Cork</a:t>
            </a:r>
          </a:p>
          <a:p>
            <a:pPr lvl="0"/>
            <a:r>
              <a:rPr lang="en-GB" sz="1350" b="1" dirty="0">
                <a:solidFill>
                  <a:srgbClr val="FF0000"/>
                </a:solidFill>
              </a:rPr>
              <a:t>Donaghadee</a:t>
            </a:r>
          </a:p>
          <a:p>
            <a:pPr lvl="0"/>
            <a:r>
              <a:rPr lang="en-GB" sz="1350" dirty="0"/>
              <a:t>Drogheda</a:t>
            </a:r>
          </a:p>
          <a:p>
            <a:pPr lvl="0"/>
            <a:r>
              <a:rPr lang="en-GB" sz="1350" dirty="0"/>
              <a:t>Dublin Central</a:t>
            </a:r>
          </a:p>
          <a:p>
            <a:pPr lvl="0"/>
            <a:r>
              <a:rPr lang="en-GB" sz="1350" dirty="0"/>
              <a:t>Dublin</a:t>
            </a:r>
          </a:p>
          <a:p>
            <a:pPr lvl="0"/>
            <a:r>
              <a:rPr lang="en-GB" sz="1350" dirty="0"/>
              <a:t>Dublin-Fingal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FCA369-00DC-F195-9000-2702A56059D7}"/>
              </a:ext>
            </a:extLst>
          </p:cNvPr>
          <p:cNvSpPr txBox="1"/>
          <p:nvPr/>
        </p:nvSpPr>
        <p:spPr>
          <a:xfrm>
            <a:off x="3763059" y="2355209"/>
            <a:ext cx="1433406" cy="2793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GB" sz="1350" dirty="0"/>
              <a:t>Dun Laoghaire</a:t>
            </a:r>
          </a:p>
          <a:p>
            <a:pPr lvl="0"/>
            <a:r>
              <a:rPr lang="en-GB" sz="1350" dirty="0"/>
              <a:t>Dundalk</a:t>
            </a:r>
          </a:p>
          <a:p>
            <a:pPr lvl="0"/>
            <a:r>
              <a:rPr lang="en-GB" sz="1350" dirty="0"/>
              <a:t>Dungannon</a:t>
            </a:r>
          </a:p>
          <a:p>
            <a:pPr lvl="0"/>
            <a:r>
              <a:rPr lang="en-GB" sz="1350" dirty="0"/>
              <a:t>Enniskillen</a:t>
            </a:r>
          </a:p>
          <a:p>
            <a:pPr lvl="0"/>
            <a:r>
              <a:rPr lang="en-GB" sz="1350" dirty="0"/>
              <a:t>Lagan Valley</a:t>
            </a:r>
          </a:p>
          <a:p>
            <a:pPr lvl="0"/>
            <a:r>
              <a:rPr lang="en-GB" sz="1350" dirty="0"/>
              <a:t>Larne</a:t>
            </a:r>
          </a:p>
          <a:p>
            <a:pPr lvl="0"/>
            <a:r>
              <a:rPr lang="en-GB" sz="1350" dirty="0"/>
              <a:t>Letterkenny</a:t>
            </a:r>
          </a:p>
          <a:p>
            <a:pPr lvl="0"/>
            <a:r>
              <a:rPr lang="en-GB" sz="1350" dirty="0"/>
              <a:t>Limavady</a:t>
            </a:r>
          </a:p>
          <a:p>
            <a:pPr lvl="0"/>
            <a:r>
              <a:rPr lang="en-GB" sz="1350" dirty="0"/>
              <a:t>Limerick Central</a:t>
            </a:r>
          </a:p>
          <a:p>
            <a:pPr lvl="0"/>
            <a:r>
              <a:rPr lang="en-GB" sz="1350" dirty="0"/>
              <a:t>Limerick Shannon</a:t>
            </a:r>
          </a:p>
          <a:p>
            <a:pPr lvl="0"/>
            <a:r>
              <a:rPr lang="en-GB" sz="1350" dirty="0"/>
              <a:t>Lisburn</a:t>
            </a:r>
          </a:p>
          <a:p>
            <a:pPr lvl="0"/>
            <a:r>
              <a:rPr lang="en-GB" sz="1350" dirty="0"/>
              <a:t>Lurgan</a:t>
            </a:r>
          </a:p>
          <a:p>
            <a:r>
              <a:rPr lang="en-GB" sz="1350" dirty="0"/>
              <a:t>Monaghan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E26CF8-935D-12E7-C863-36E4EA3E4932}"/>
              </a:ext>
            </a:extLst>
          </p:cNvPr>
          <p:cNvSpPr txBox="1"/>
          <p:nvPr/>
        </p:nvSpPr>
        <p:spPr>
          <a:xfrm>
            <a:off x="6734330" y="2285060"/>
            <a:ext cx="1337226" cy="2793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GB" sz="1350" dirty="0"/>
              <a:t>Mullingar</a:t>
            </a:r>
          </a:p>
          <a:p>
            <a:pPr lvl="0"/>
            <a:r>
              <a:rPr lang="en-GB" sz="1350" dirty="0"/>
              <a:t>Naas</a:t>
            </a:r>
          </a:p>
          <a:p>
            <a:pPr lvl="0"/>
            <a:r>
              <a:rPr lang="en-GB" sz="1350" dirty="0"/>
              <a:t>Navan</a:t>
            </a:r>
          </a:p>
          <a:p>
            <a:pPr lvl="0"/>
            <a:r>
              <a:rPr lang="en-GB" sz="1350" dirty="0"/>
              <a:t>Newbridge</a:t>
            </a:r>
          </a:p>
          <a:p>
            <a:pPr lvl="0"/>
            <a:r>
              <a:rPr lang="en-GB" sz="1350" dirty="0"/>
              <a:t>Newtownabbey</a:t>
            </a:r>
          </a:p>
          <a:p>
            <a:pPr lvl="0"/>
            <a:r>
              <a:rPr lang="en-GB" sz="1350" dirty="0"/>
              <a:t>Omagh</a:t>
            </a:r>
          </a:p>
          <a:p>
            <a:pPr lvl="0"/>
            <a:r>
              <a:rPr lang="en-GB" sz="1350" dirty="0"/>
              <a:t>Portadown</a:t>
            </a:r>
          </a:p>
          <a:p>
            <a:pPr lvl="0"/>
            <a:r>
              <a:rPr lang="en-GB" sz="1350" dirty="0" err="1"/>
              <a:t>Raheny</a:t>
            </a:r>
            <a:endParaRPr lang="en-GB" sz="1350" dirty="0"/>
          </a:p>
          <a:p>
            <a:pPr lvl="0"/>
            <a:r>
              <a:rPr lang="en-GB" sz="1350" dirty="0"/>
              <a:t>Strabane/Lifford</a:t>
            </a:r>
          </a:p>
          <a:p>
            <a:pPr lvl="0"/>
            <a:r>
              <a:rPr lang="en-GB" sz="1350" dirty="0"/>
              <a:t>Tralee</a:t>
            </a:r>
          </a:p>
          <a:p>
            <a:pPr lvl="0"/>
            <a:r>
              <a:rPr lang="en-GB" sz="1350" dirty="0"/>
              <a:t>Wexford</a:t>
            </a:r>
          </a:p>
          <a:p>
            <a:pPr lvl="0"/>
            <a:r>
              <a:rPr lang="en-GB" sz="1350" dirty="0"/>
              <a:t>Wicklow</a:t>
            </a:r>
          </a:p>
          <a:p>
            <a:pPr lvl="0"/>
            <a:r>
              <a:rPr lang="en-GB" sz="1350" dirty="0" err="1"/>
              <a:t>Youghal</a:t>
            </a:r>
            <a:endParaRPr lang="en-GB" sz="135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B9F5A48-EF80-880A-7D90-D56C40EDF1F0}"/>
              </a:ext>
            </a:extLst>
          </p:cNvPr>
          <p:cNvSpPr txBox="1"/>
          <p:nvPr/>
        </p:nvSpPr>
        <p:spPr>
          <a:xfrm>
            <a:off x="1202962" y="1594301"/>
            <a:ext cx="47010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700" dirty="0"/>
              <a:t>Celebrating our Sustaining Clubs</a:t>
            </a:r>
          </a:p>
          <a:p>
            <a:endParaRPr lang="en-GB" sz="27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ED23F8-D2B0-EA5D-2E15-D2AC17F197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294" y="5656490"/>
            <a:ext cx="1854193" cy="698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191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3C3914-92CA-53B9-B0BC-333C2800B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C8DA1BF-54C9-11CE-F234-88C3DB027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3771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9B1C159-B032-7C6D-2B41-0FEAD335FB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32110D-DFB8-D3E5-9B0B-D1660E565688}"/>
              </a:ext>
            </a:extLst>
          </p:cNvPr>
          <p:cNvSpPr txBox="1"/>
          <p:nvPr/>
        </p:nvSpPr>
        <p:spPr>
          <a:xfrm>
            <a:off x="4572000" y="3175403"/>
            <a:ext cx="4108553" cy="14777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5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Sustaining Membership</a:t>
            </a:r>
            <a:endParaRPr lang="en-US" sz="3500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CEC52BF-B5A6-449A-1AB2-FFDEC27E9C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52" y="3299882"/>
            <a:ext cx="3106320" cy="1172636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D51A883B-133C-5F08-0ACE-3BD05AB68E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89" y="-5977"/>
            <a:ext cx="4679005" cy="6863979"/>
            <a:chOff x="305" y="-5977"/>
            <a:chExt cx="6238675" cy="6863979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6CA4D41-906C-0EC8-04B9-54B57C607F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3E74524C-81F2-41AC-9871-3073DC3314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CE0C69C-4ECD-4983-6B84-2306F1982F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0BDA9388-0637-61C0-3A19-4DCED8E04661}"/>
              </a:ext>
            </a:extLst>
          </p:cNvPr>
          <p:cNvSpPr txBox="1"/>
          <p:nvPr/>
        </p:nvSpPr>
        <p:spPr>
          <a:xfrm>
            <a:off x="454615" y="4725144"/>
            <a:ext cx="24895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/>
              <a:t>It’s all about Give &amp; Take</a:t>
            </a:r>
          </a:p>
        </p:txBody>
      </p:sp>
    </p:spTree>
    <p:extLst>
      <p:ext uri="{BB962C8B-B14F-4D97-AF65-F5344CB8AC3E}">
        <p14:creationId xmlns:p14="http://schemas.microsoft.com/office/powerpoint/2010/main" val="5748022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F0BA4-714C-6D7E-CF99-EC098427B5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11E0E89-2E84-E858-4CB0-0B93FF8A4A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294" y="5656490"/>
            <a:ext cx="1854193" cy="69837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C3714A1-D167-C009-6C33-4615619D802D}"/>
              </a:ext>
            </a:extLst>
          </p:cNvPr>
          <p:cNvSpPr txBox="1"/>
          <p:nvPr/>
        </p:nvSpPr>
        <p:spPr>
          <a:xfrm>
            <a:off x="1036076" y="793165"/>
            <a:ext cx="411144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>
                <a:solidFill>
                  <a:srgbClr val="002060"/>
                </a:solidFill>
              </a:rPr>
              <a:t>Sustaining Membership</a:t>
            </a:r>
          </a:p>
          <a:p>
            <a:endParaRPr lang="en-GB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7277932-7A83-C4E5-0BD9-D7451173C5FC}"/>
              </a:ext>
            </a:extLst>
          </p:cNvPr>
          <p:cNvSpPr txBox="1"/>
          <p:nvPr/>
        </p:nvSpPr>
        <p:spPr>
          <a:xfrm>
            <a:off x="1036076" y="1550101"/>
            <a:ext cx="72083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A Foundation Sustaining Member is one who donates $100 or more </a:t>
            </a:r>
            <a:r>
              <a:rPr lang="en-GB" b="1" dirty="0">
                <a:solidFill>
                  <a:srgbClr val="002060"/>
                </a:solidFill>
              </a:rPr>
              <a:t>during the Rotary Year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67E296-2E83-CCE5-0475-83BC5EF5AC45}"/>
              </a:ext>
            </a:extLst>
          </p:cNvPr>
          <p:cNvSpPr txBox="1"/>
          <p:nvPr/>
        </p:nvSpPr>
        <p:spPr>
          <a:xfrm>
            <a:off x="1036076" y="2411848"/>
            <a:ext cx="73904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</a:rPr>
              <a:t>Donations can be made as a one-off payment, or by monthly Direct Debit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BD72B8-7D9F-BB66-3406-009C09B18444}"/>
              </a:ext>
            </a:extLst>
          </p:cNvPr>
          <p:cNvSpPr txBox="1"/>
          <p:nvPr/>
        </p:nvSpPr>
        <p:spPr>
          <a:xfrm>
            <a:off x="1036076" y="3009383"/>
            <a:ext cx="7928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Individual Rotarians in Northern Ireland can benefit from Gift Aid which provides a 25% premium on donations. Gift Aid is </a:t>
            </a:r>
            <a:r>
              <a:rPr lang="en-GB" b="1" u="sng" dirty="0"/>
              <a:t>not</a:t>
            </a:r>
            <a:r>
              <a:rPr lang="en-GB" dirty="0"/>
              <a:t> available to Clubs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0AC0FD-38B2-D5B8-6F4A-AF0936A58F7E}"/>
              </a:ext>
            </a:extLst>
          </p:cNvPr>
          <p:cNvSpPr txBox="1"/>
          <p:nvPr/>
        </p:nvSpPr>
        <p:spPr>
          <a:xfrm>
            <a:off x="1020655" y="3927171"/>
            <a:ext cx="74058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Individual members who are Sustaining Members are included in your Club total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0A38CA7-AD5B-6264-F397-AF9AA18225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606" y="4726479"/>
            <a:ext cx="1854193" cy="185419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FEA44B0-EAE0-894D-B0BB-57B71E0C8D63}"/>
              </a:ext>
            </a:extLst>
          </p:cNvPr>
          <p:cNvSpPr txBox="1"/>
          <p:nvPr/>
        </p:nvSpPr>
        <p:spPr>
          <a:xfrm>
            <a:off x="3080858" y="5124660"/>
            <a:ext cx="21833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</a:rPr>
              <a:t>Scan your screen </a:t>
            </a:r>
            <a:r>
              <a:rPr lang="en-GB" dirty="0"/>
              <a:t>- </a:t>
            </a:r>
            <a:r>
              <a:rPr lang="en-GB" i="1" dirty="0"/>
              <a:t>you can become a Sustaining Member right now!</a:t>
            </a:r>
          </a:p>
        </p:txBody>
      </p:sp>
    </p:spTree>
    <p:extLst>
      <p:ext uri="{BB962C8B-B14F-4D97-AF65-F5344CB8AC3E}">
        <p14:creationId xmlns:p14="http://schemas.microsoft.com/office/powerpoint/2010/main" val="2524587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EFE7DC-FB81-C12A-A92E-DFF15432B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7BA03A5-A3B0-A884-F1FC-3849F4C78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3771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60A5A6B-A9E3-C5F9-04C9-2E0F7E32E3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E0F329-C070-20F3-AE82-1F5A3F77AE60}"/>
              </a:ext>
            </a:extLst>
          </p:cNvPr>
          <p:cNvSpPr txBox="1"/>
          <p:nvPr/>
        </p:nvSpPr>
        <p:spPr>
          <a:xfrm>
            <a:off x="4572000" y="3175403"/>
            <a:ext cx="4108553" cy="14777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5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Major Donors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5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and  Endowments</a:t>
            </a:r>
            <a:endParaRPr lang="en-US" sz="3500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BBB94B-F46C-C14E-AD24-0178FB65F4E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52" y="3299882"/>
            <a:ext cx="3106320" cy="1172636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4422C8AA-4C93-65BA-4DB2-659D7533EF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89" y="-5977"/>
            <a:ext cx="4679005" cy="6863979"/>
            <a:chOff x="305" y="-5977"/>
            <a:chExt cx="6238675" cy="6863979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BF42721-E432-E147-6068-9BC41A50EB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37446A4-9AEC-DB3F-FC76-ADFB1EB92C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F2B6609-FB53-734D-BE5C-175478EC12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BB77EC2A-923C-2CF9-1098-6AFCC624CE86}"/>
              </a:ext>
            </a:extLst>
          </p:cNvPr>
          <p:cNvSpPr txBox="1"/>
          <p:nvPr/>
        </p:nvSpPr>
        <p:spPr>
          <a:xfrm>
            <a:off x="454615" y="4725144"/>
            <a:ext cx="24895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/>
              <a:t>It’s all about Give &amp; Take</a:t>
            </a:r>
          </a:p>
        </p:txBody>
      </p:sp>
    </p:spTree>
    <p:extLst>
      <p:ext uri="{BB962C8B-B14F-4D97-AF65-F5344CB8AC3E}">
        <p14:creationId xmlns:p14="http://schemas.microsoft.com/office/powerpoint/2010/main" val="38195770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BF57B-26E1-B9F2-DEBC-14EBA48B2F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CABDC-EEC8-9314-C731-84382FC677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8B5F22-8924-58C6-8C87-A4A214B7B1F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3A3843-EBFE-44AD-44D8-2E9886B1C2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91" b="12763"/>
          <a:stretch/>
        </p:blipFill>
        <p:spPr>
          <a:xfrm>
            <a:off x="-76642" y="845774"/>
            <a:ext cx="9175671" cy="51664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C69D82D-5EFB-B7F6-8C43-14EB940F4D24}"/>
              </a:ext>
            </a:extLst>
          </p:cNvPr>
          <p:cNvSpPr txBox="1"/>
          <p:nvPr/>
        </p:nvSpPr>
        <p:spPr>
          <a:xfrm>
            <a:off x="540668" y="6012226"/>
            <a:ext cx="8062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For further information on making an Endowment or becoming a Major Donor, please contact Dave Murray </a:t>
            </a:r>
            <a:r>
              <a:rPr lang="en-GB" b="1" dirty="0"/>
              <a:t>dmurray@enua.ie</a:t>
            </a:r>
          </a:p>
        </p:txBody>
      </p:sp>
    </p:spTree>
    <p:extLst>
      <p:ext uri="{BB962C8B-B14F-4D97-AF65-F5344CB8AC3E}">
        <p14:creationId xmlns:p14="http://schemas.microsoft.com/office/powerpoint/2010/main" val="16300061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5BE50B-CDFF-39C6-5DB7-D3C272B259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042E3BD1-08B7-AA2A-B40D-64D798D018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3771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0FA102E-20CD-7A3F-DEEE-F936A23836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96CCB6-2B3F-4A2E-CA46-846A15E27A65}"/>
              </a:ext>
            </a:extLst>
          </p:cNvPr>
          <p:cNvSpPr txBox="1"/>
          <p:nvPr/>
        </p:nvSpPr>
        <p:spPr>
          <a:xfrm>
            <a:off x="4572000" y="3175403"/>
            <a:ext cx="4108553" cy="14777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5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PolioPlus</a:t>
            </a:r>
            <a:endParaRPr lang="en-US" sz="3500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6BB0D50-B5A7-363C-9FB9-633314D297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52" y="3299882"/>
            <a:ext cx="3106320" cy="1172636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D06D52B3-7C48-13C9-6779-5C761987B0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89" y="-5977"/>
            <a:ext cx="4679005" cy="6863979"/>
            <a:chOff x="305" y="-5977"/>
            <a:chExt cx="6238675" cy="6863979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3F71582-B180-20B0-12AF-65A97F6F29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7626CFD-EBC1-E60B-8871-CFDCB9EB1B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C15FD26-BE17-BF90-619A-6485E6B2D1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B7AE126D-2E26-9D7D-2DBF-FB078F4FB83C}"/>
              </a:ext>
            </a:extLst>
          </p:cNvPr>
          <p:cNvSpPr txBox="1"/>
          <p:nvPr/>
        </p:nvSpPr>
        <p:spPr>
          <a:xfrm>
            <a:off x="454615" y="4725144"/>
            <a:ext cx="24895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/>
              <a:t>It’s all about Give &amp; Take</a:t>
            </a:r>
          </a:p>
        </p:txBody>
      </p:sp>
    </p:spTree>
    <p:extLst>
      <p:ext uri="{BB962C8B-B14F-4D97-AF65-F5344CB8AC3E}">
        <p14:creationId xmlns:p14="http://schemas.microsoft.com/office/powerpoint/2010/main" val="10955022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FCA45-F66E-2287-0FB3-945267B747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44ED9F5B-AC98-4FD1-1658-1A8C1AE5939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06"/>
          <a:stretch>
            <a:fillRect/>
          </a:stretch>
        </p:blipFill>
        <p:spPr>
          <a:xfrm>
            <a:off x="-1864" y="857251"/>
            <a:ext cx="9145864" cy="5189984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C7E19134-891F-FC3A-0456-EB45858A0F6C}"/>
              </a:ext>
            </a:extLst>
          </p:cNvPr>
          <p:cNvSpPr/>
          <p:nvPr/>
        </p:nvSpPr>
        <p:spPr>
          <a:xfrm>
            <a:off x="-1864" y="-141610"/>
            <a:ext cx="9153009" cy="6858000"/>
          </a:xfrm>
          <a:prstGeom prst="rect">
            <a:avLst/>
          </a:prstGeom>
          <a:solidFill>
            <a:schemeClr val="dk1">
              <a:alpha val="47128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3" name="Shape 0">
            <a:extLst>
              <a:ext uri="{FF2B5EF4-FFF2-40B4-BE49-F238E27FC236}">
                <a16:creationId xmlns:a16="http://schemas.microsoft.com/office/drawing/2014/main" id="{8B6889E0-965F-D749-CD4A-041C96D2C3E0}"/>
              </a:ext>
            </a:extLst>
          </p:cNvPr>
          <p:cNvSpPr/>
          <p:nvPr/>
        </p:nvSpPr>
        <p:spPr>
          <a:xfrm>
            <a:off x="4343400" y="3848100"/>
            <a:ext cx="457200" cy="190500"/>
          </a:xfrm>
          <a:prstGeom prst="roundRect">
            <a:avLst>
              <a:gd name="adj" fmla="val 15000"/>
            </a:avLst>
          </a:prstGeom>
          <a:solidFill>
            <a:srgbClr val="F4A81D"/>
          </a:solidFill>
          <a:ln/>
        </p:spPr>
        <p:txBody>
          <a:bodyPr/>
          <a:lstStyle/>
          <a:p>
            <a:endParaRPr lang="en-US" sz="900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AE0957A0-9DE8-6E57-A158-F4F2729CDB58}"/>
              </a:ext>
            </a:extLst>
          </p:cNvPr>
          <p:cNvSpPr/>
          <p:nvPr/>
        </p:nvSpPr>
        <p:spPr>
          <a:xfrm>
            <a:off x="4303436" y="3860944"/>
            <a:ext cx="495300" cy="209550"/>
          </a:xfrm>
          <a:prstGeom prst="rect">
            <a:avLst/>
          </a:prstGeom>
          <a:noFill/>
          <a:ln/>
        </p:spPr>
        <p:txBody>
          <a:bodyPr wrap="square" lIns="12700" tIns="12700" rIns="12700" bIns="12700" rtlCol="0" anchor="ctr">
            <a:normAutofit/>
          </a:bodyPr>
          <a:lstStyle/>
          <a:p>
            <a:pPr algn="ctr"/>
            <a:r>
              <a:rPr lang="en-US" sz="900" b="1" kern="0" spc="-9" dirty="0">
                <a:solidFill>
                  <a:srgbClr val="0B122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99.9%</a:t>
            </a:r>
            <a:endParaRPr lang="en-US" sz="900" dirty="0"/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33DEE7B7-74F4-7A7D-7D62-3325791F2208}"/>
              </a:ext>
            </a:extLst>
          </p:cNvPr>
          <p:cNvSpPr/>
          <p:nvPr/>
        </p:nvSpPr>
        <p:spPr>
          <a:xfrm>
            <a:off x="4564857" y="4038600"/>
            <a:ext cx="14288" cy="104775"/>
          </a:xfrm>
          <a:prstGeom prst="rect">
            <a:avLst/>
          </a:prstGeom>
          <a:solidFill>
            <a:srgbClr val="F4A81D"/>
          </a:solidFill>
          <a:ln/>
        </p:spPr>
        <p:txBody>
          <a:bodyPr/>
          <a:lstStyle/>
          <a:p>
            <a:endParaRPr lang="en-US" sz="900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06B8B5C5-DF87-1886-EDDD-C90D2ADB29B8}"/>
              </a:ext>
            </a:extLst>
          </p:cNvPr>
          <p:cNvSpPr/>
          <p:nvPr/>
        </p:nvSpPr>
        <p:spPr>
          <a:xfrm>
            <a:off x="476250" y="1208553"/>
            <a:ext cx="2104483" cy="1762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72727"/>
              </a:lnSpc>
            </a:pPr>
            <a:r>
              <a:rPr lang="en-US" sz="900" b="1" kern="0" spc="162" dirty="0">
                <a:solidFill>
                  <a:srgbClr val="F4A81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POLIOPLUS · DISTRICT 1160</a:t>
            </a:r>
            <a:endParaRPr lang="en-US" sz="900" dirty="0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0E93BEAB-BCEA-26D9-3C4B-1B9CCF2942AB}"/>
              </a:ext>
            </a:extLst>
          </p:cNvPr>
          <p:cNvSpPr/>
          <p:nvPr/>
        </p:nvSpPr>
        <p:spPr>
          <a:xfrm>
            <a:off x="476250" y="1407320"/>
            <a:ext cx="6496050" cy="339031"/>
          </a:xfrm>
          <a:prstGeom prst="rect">
            <a:avLst/>
          </a:prstGeom>
          <a:noFill/>
          <a:ln/>
        </p:spPr>
        <p:txBody>
          <a:bodyPr wrap="square" lIns="12700" tIns="12700" rIns="12700" bIns="12700" rtlCol="0" anchor="t">
            <a:normAutofit/>
          </a:bodyPr>
          <a:lstStyle/>
          <a:p>
            <a:pPr>
              <a:lnSpc>
                <a:spcPct val="77241"/>
              </a:lnSpc>
            </a:pPr>
            <a:r>
              <a:rPr lang="en-US" sz="2400" b="1" kern="0" spc="-48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The last mile is a fork in the road</a:t>
            </a:r>
            <a:endParaRPr lang="en-US" sz="2400" dirty="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CB484137-1E8B-E4D3-7D20-C80A71466B5A}"/>
              </a:ext>
            </a:extLst>
          </p:cNvPr>
          <p:cNvSpPr/>
          <p:nvPr/>
        </p:nvSpPr>
        <p:spPr>
          <a:xfrm>
            <a:off x="476250" y="1803500"/>
            <a:ext cx="6496050" cy="211931"/>
          </a:xfrm>
          <a:prstGeom prst="rect">
            <a:avLst/>
          </a:prstGeom>
          <a:noFill/>
          <a:ln/>
        </p:spPr>
        <p:txBody>
          <a:bodyPr wrap="square" lIns="12700" tIns="12700" rIns="12700" bIns="12700" rtlCol="0" anchor="t">
            <a:normAutofit/>
          </a:bodyPr>
          <a:lstStyle/>
          <a:p>
            <a:pPr>
              <a:lnSpc>
                <a:spcPct val="98780"/>
              </a:lnSpc>
            </a:pPr>
            <a:r>
              <a:rPr lang="en-US" sz="1125" dirty="0">
                <a:solidFill>
                  <a:srgbClr val="C7CDD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99.9% is not a finish line. It is the most dangerous point on the route.</a:t>
            </a:r>
            <a:endParaRPr lang="en-US" sz="1125" dirty="0"/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1D8FDD8F-4A9D-41E7-E4BF-F825BC3D0876}"/>
              </a:ext>
            </a:extLst>
          </p:cNvPr>
          <p:cNvSpPr/>
          <p:nvPr/>
        </p:nvSpPr>
        <p:spPr>
          <a:xfrm>
            <a:off x="674288" y="3955393"/>
            <a:ext cx="3143250" cy="194295"/>
          </a:xfrm>
          <a:prstGeom prst="rect">
            <a:avLst/>
          </a:prstGeom>
          <a:noFill/>
          <a:ln/>
        </p:spPr>
        <p:txBody>
          <a:bodyPr wrap="square" lIns="12700" tIns="12700" rIns="12700" bIns="12700" rtlCol="0" anchor="t">
            <a:normAutofit/>
          </a:bodyPr>
          <a:lstStyle/>
          <a:p>
            <a:pPr algn="ctr">
              <a:lnSpc>
                <a:spcPct val="85581"/>
              </a:lnSpc>
            </a:pPr>
            <a:r>
              <a:rPr lang="en-US" sz="1200" b="1" kern="0" spc="72" dirty="0">
                <a:solidFill>
                  <a:srgbClr val="F4A81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FINISH THE JOB</a:t>
            </a:r>
            <a:endParaRPr lang="en-US" sz="1200" dirty="0"/>
          </a:p>
        </p:txBody>
      </p:sp>
      <p:sp>
        <p:nvSpPr>
          <p:cNvPr id="12" name="Text 8">
            <a:extLst>
              <a:ext uri="{FF2B5EF4-FFF2-40B4-BE49-F238E27FC236}">
                <a16:creationId xmlns:a16="http://schemas.microsoft.com/office/drawing/2014/main" id="{431968FB-E57A-3D35-0746-57690488BCF8}"/>
              </a:ext>
            </a:extLst>
          </p:cNvPr>
          <p:cNvSpPr/>
          <p:nvPr/>
        </p:nvSpPr>
        <p:spPr>
          <a:xfrm>
            <a:off x="476250" y="4194796"/>
            <a:ext cx="3347086" cy="1619297"/>
          </a:xfrm>
          <a:prstGeom prst="rect">
            <a:avLst/>
          </a:prstGeom>
          <a:noFill/>
          <a:ln/>
        </p:spPr>
        <p:txBody>
          <a:bodyPr wrap="square" lIns="12700" tIns="12700" rIns="12700" bIns="12700" rtlCol="0" anchor="t">
            <a:normAutofit fontScale="92500" lnSpcReduction="10000"/>
          </a:bodyPr>
          <a:lstStyle/>
          <a:p>
            <a:pPr>
              <a:lnSpc>
                <a:spcPct val="97500"/>
              </a:lnSpc>
            </a:pPr>
            <a:r>
              <a:rPr lang="en-US" sz="120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Polio becomes the second human disease ever eradicated</a:t>
            </a:r>
          </a:p>
          <a:p>
            <a:pPr>
              <a:lnSpc>
                <a:spcPct val="97500"/>
              </a:lnSpc>
            </a:pPr>
            <a:endParaRPr lang="en-US" sz="1200" dirty="0">
              <a:solidFill>
                <a:srgbClr val="FFFFFF"/>
              </a:solidFill>
              <a:latin typeface="Open Sans" pitchFamily="34" charset="0"/>
              <a:ea typeface="Open Sans" pitchFamily="34" charset="-122"/>
              <a:cs typeface="Open Sans" pitchFamily="34" charset="-120"/>
            </a:endParaRPr>
          </a:p>
          <a:p>
            <a:pPr>
              <a:lnSpc>
                <a:spcPct val="97500"/>
              </a:lnSpc>
            </a:pPr>
            <a:r>
              <a:rPr lang="en-US" sz="120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No child </a:t>
            </a:r>
            <a:r>
              <a:rPr lang="en-US" sz="1200" dirty="0" err="1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paralysed</a:t>
            </a:r>
            <a:r>
              <a:rPr lang="en-US" sz="120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by wild polio, anywhere, ever again</a:t>
            </a:r>
          </a:p>
          <a:p>
            <a:pPr>
              <a:lnSpc>
                <a:spcPct val="97500"/>
              </a:lnSpc>
            </a:pPr>
            <a:endParaRPr lang="en-US" sz="1200" dirty="0">
              <a:solidFill>
                <a:srgbClr val="FFFFFF"/>
              </a:solidFill>
              <a:latin typeface="Open Sans" pitchFamily="34" charset="0"/>
              <a:ea typeface="Open Sans" pitchFamily="34" charset="-122"/>
              <a:cs typeface="Open Sans" pitchFamily="34" charset="-120"/>
            </a:endParaRPr>
          </a:p>
          <a:p>
            <a:pPr>
              <a:lnSpc>
                <a:spcPct val="97500"/>
              </a:lnSpc>
            </a:pPr>
            <a:r>
              <a:rPr lang="en-US" sz="120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Pay now to finish, not forever to manage</a:t>
            </a:r>
          </a:p>
          <a:p>
            <a:pPr>
              <a:lnSpc>
                <a:spcPct val="97500"/>
              </a:lnSpc>
            </a:pPr>
            <a:endParaRPr lang="en-US" sz="1200" dirty="0">
              <a:solidFill>
                <a:srgbClr val="FFFFFF"/>
              </a:solidFill>
              <a:latin typeface="Open Sans" pitchFamily="34" charset="0"/>
              <a:ea typeface="Open Sans" pitchFamily="34" charset="-122"/>
              <a:cs typeface="Open Sans" pitchFamily="34" charset="-120"/>
            </a:endParaRPr>
          </a:p>
          <a:p>
            <a:pPr>
              <a:lnSpc>
                <a:spcPct val="97500"/>
              </a:lnSpc>
            </a:pPr>
            <a:r>
              <a:rPr lang="en-US" sz="120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Every Rotary euro or pound still becomes three (Gates 2:1 match)</a:t>
            </a:r>
            <a:endParaRPr lang="en-US" sz="1200" dirty="0"/>
          </a:p>
          <a:p>
            <a:pPr>
              <a:lnSpc>
                <a:spcPct val="97500"/>
              </a:lnSpc>
            </a:pPr>
            <a:endParaRPr lang="en-US" sz="1200" dirty="0"/>
          </a:p>
          <a:p>
            <a:pPr>
              <a:lnSpc>
                <a:spcPct val="97500"/>
              </a:lnSpc>
            </a:pPr>
            <a:endParaRPr lang="en-US" sz="975" dirty="0"/>
          </a:p>
          <a:p>
            <a:pPr>
              <a:lnSpc>
                <a:spcPct val="97500"/>
              </a:lnSpc>
            </a:pPr>
            <a:endParaRPr lang="en-US" sz="975" dirty="0"/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D2323AC0-8F54-5DF3-8B06-8A25D79ED87B}"/>
              </a:ext>
            </a:extLst>
          </p:cNvPr>
          <p:cNvSpPr/>
          <p:nvPr/>
        </p:nvSpPr>
        <p:spPr>
          <a:xfrm>
            <a:off x="476250" y="4576689"/>
            <a:ext cx="2943225" cy="353318"/>
          </a:xfrm>
          <a:prstGeom prst="rect">
            <a:avLst/>
          </a:prstGeom>
          <a:noFill/>
          <a:ln/>
        </p:spPr>
        <p:txBody>
          <a:bodyPr wrap="square" lIns="12700" tIns="12700" rIns="12700" bIns="12700" rtlCol="0" anchor="t">
            <a:normAutofit/>
          </a:bodyPr>
          <a:lstStyle/>
          <a:p>
            <a:pPr>
              <a:lnSpc>
                <a:spcPct val="97500"/>
              </a:lnSpc>
            </a:pPr>
            <a:endParaRPr lang="en-US" sz="975" dirty="0"/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23DA2A27-21E2-D45E-2BA6-8F3B7DAC7244}"/>
              </a:ext>
            </a:extLst>
          </p:cNvPr>
          <p:cNvSpPr/>
          <p:nvPr/>
        </p:nvSpPr>
        <p:spPr>
          <a:xfrm>
            <a:off x="476250" y="4958582"/>
            <a:ext cx="3143250" cy="186184"/>
          </a:xfrm>
          <a:prstGeom prst="rect">
            <a:avLst/>
          </a:prstGeom>
          <a:noFill/>
          <a:ln/>
        </p:spPr>
        <p:txBody>
          <a:bodyPr wrap="square" lIns="12700" tIns="12700" rIns="12700" bIns="12700" rtlCol="0" anchor="t">
            <a:normAutofit/>
          </a:bodyPr>
          <a:lstStyle/>
          <a:p>
            <a:pPr>
              <a:lnSpc>
                <a:spcPct val="97500"/>
              </a:lnSpc>
            </a:pPr>
            <a:endParaRPr lang="en-US" sz="975" dirty="0"/>
          </a:p>
        </p:txBody>
      </p:sp>
      <p:sp>
        <p:nvSpPr>
          <p:cNvPr id="15" name="Text 11">
            <a:extLst>
              <a:ext uri="{FF2B5EF4-FFF2-40B4-BE49-F238E27FC236}">
                <a16:creationId xmlns:a16="http://schemas.microsoft.com/office/drawing/2014/main" id="{62A1DE7C-F8A8-B974-2A42-6F3446211CBF}"/>
              </a:ext>
            </a:extLst>
          </p:cNvPr>
          <p:cNvSpPr/>
          <p:nvPr/>
        </p:nvSpPr>
        <p:spPr>
          <a:xfrm>
            <a:off x="476250" y="5173341"/>
            <a:ext cx="2943225" cy="353318"/>
          </a:xfrm>
          <a:prstGeom prst="rect">
            <a:avLst/>
          </a:prstGeom>
          <a:noFill/>
          <a:ln/>
        </p:spPr>
        <p:txBody>
          <a:bodyPr wrap="square" lIns="12700" tIns="12700" rIns="12700" bIns="12700" rtlCol="0" anchor="t">
            <a:normAutofit/>
          </a:bodyPr>
          <a:lstStyle/>
          <a:p>
            <a:pPr>
              <a:lnSpc>
                <a:spcPct val="97500"/>
              </a:lnSpc>
            </a:pPr>
            <a:endParaRPr lang="en-US" sz="975" dirty="0"/>
          </a:p>
        </p:txBody>
      </p:sp>
      <p:sp>
        <p:nvSpPr>
          <p:cNvPr id="16" name="Text 12">
            <a:extLst>
              <a:ext uri="{FF2B5EF4-FFF2-40B4-BE49-F238E27FC236}">
                <a16:creationId xmlns:a16="http://schemas.microsoft.com/office/drawing/2014/main" id="{E22BD502-ADBE-A020-A21A-384FD05B0307}"/>
              </a:ext>
            </a:extLst>
          </p:cNvPr>
          <p:cNvSpPr/>
          <p:nvPr/>
        </p:nvSpPr>
        <p:spPr>
          <a:xfrm>
            <a:off x="5178425" y="2198722"/>
            <a:ext cx="3090863" cy="194295"/>
          </a:xfrm>
          <a:prstGeom prst="rect">
            <a:avLst/>
          </a:prstGeom>
          <a:noFill/>
          <a:ln/>
        </p:spPr>
        <p:txBody>
          <a:bodyPr wrap="square" lIns="12700" tIns="12700" rIns="12700" bIns="12700" rtlCol="0" anchor="t">
            <a:normAutofit/>
          </a:bodyPr>
          <a:lstStyle/>
          <a:p>
            <a:pPr>
              <a:lnSpc>
                <a:spcPct val="85581"/>
              </a:lnSpc>
            </a:pPr>
            <a:r>
              <a:rPr lang="en-US" sz="1200" b="1" kern="0" spc="72" dirty="0">
                <a:solidFill>
                  <a:srgbClr val="C7CDD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ACCEPT ‘CONTAINMENT’</a:t>
            </a:r>
            <a:endParaRPr lang="en-US" sz="1200" dirty="0"/>
          </a:p>
        </p:txBody>
      </p:sp>
      <p:sp>
        <p:nvSpPr>
          <p:cNvPr id="18" name="Text 14">
            <a:extLst>
              <a:ext uri="{FF2B5EF4-FFF2-40B4-BE49-F238E27FC236}">
                <a16:creationId xmlns:a16="http://schemas.microsoft.com/office/drawing/2014/main" id="{EAF9632B-6F9A-E001-BDCC-4F0AE8D6D98D}"/>
              </a:ext>
            </a:extLst>
          </p:cNvPr>
          <p:cNvSpPr/>
          <p:nvPr/>
        </p:nvSpPr>
        <p:spPr>
          <a:xfrm>
            <a:off x="5857876" y="2766938"/>
            <a:ext cx="2894171" cy="520452"/>
          </a:xfrm>
          <a:prstGeom prst="rect">
            <a:avLst/>
          </a:prstGeom>
          <a:noFill/>
          <a:ln/>
        </p:spPr>
        <p:txBody>
          <a:bodyPr wrap="square" lIns="12700" tIns="12700" rIns="12700" bIns="12700" rtlCol="0" anchor="t">
            <a:normAutofit/>
          </a:bodyPr>
          <a:lstStyle/>
          <a:p>
            <a:pPr>
              <a:lnSpc>
                <a:spcPct val="97500"/>
              </a:lnSpc>
            </a:pPr>
            <a:endParaRPr lang="en-US" sz="975" dirty="0"/>
          </a:p>
        </p:txBody>
      </p:sp>
      <p:sp>
        <p:nvSpPr>
          <p:cNvPr id="19" name="Text 15">
            <a:extLst>
              <a:ext uri="{FF2B5EF4-FFF2-40B4-BE49-F238E27FC236}">
                <a16:creationId xmlns:a16="http://schemas.microsoft.com/office/drawing/2014/main" id="{9C77AFA1-FD34-70EA-763E-71AB5CCD0BB6}"/>
              </a:ext>
            </a:extLst>
          </p:cNvPr>
          <p:cNvSpPr/>
          <p:nvPr/>
        </p:nvSpPr>
        <p:spPr>
          <a:xfrm>
            <a:off x="5857876" y="3160143"/>
            <a:ext cx="2894171" cy="353318"/>
          </a:xfrm>
          <a:prstGeom prst="rect">
            <a:avLst/>
          </a:prstGeom>
          <a:noFill/>
          <a:ln/>
        </p:spPr>
        <p:txBody>
          <a:bodyPr wrap="square" lIns="12700" tIns="12700" rIns="12700" bIns="12700" rtlCol="0" anchor="t">
            <a:normAutofit/>
          </a:bodyPr>
          <a:lstStyle/>
          <a:p>
            <a:pPr>
              <a:lnSpc>
                <a:spcPct val="97500"/>
              </a:lnSpc>
            </a:pPr>
            <a:endParaRPr lang="en-US" sz="975" dirty="0"/>
          </a:p>
        </p:txBody>
      </p:sp>
      <p:sp>
        <p:nvSpPr>
          <p:cNvPr id="20" name="Text 16">
            <a:extLst>
              <a:ext uri="{FF2B5EF4-FFF2-40B4-BE49-F238E27FC236}">
                <a16:creationId xmlns:a16="http://schemas.microsoft.com/office/drawing/2014/main" id="{2DD9B194-4605-BD6C-7F18-12AECB7CA7CA}"/>
              </a:ext>
            </a:extLst>
          </p:cNvPr>
          <p:cNvSpPr/>
          <p:nvPr/>
        </p:nvSpPr>
        <p:spPr>
          <a:xfrm>
            <a:off x="5857876" y="3503935"/>
            <a:ext cx="2894171" cy="353318"/>
          </a:xfrm>
          <a:prstGeom prst="rect">
            <a:avLst/>
          </a:prstGeom>
          <a:noFill/>
          <a:ln/>
        </p:spPr>
        <p:txBody>
          <a:bodyPr wrap="square" lIns="12700" tIns="12700" rIns="12700" bIns="12700" rtlCol="0" anchor="t">
            <a:normAutofit/>
          </a:bodyPr>
          <a:lstStyle/>
          <a:p>
            <a:pPr>
              <a:lnSpc>
                <a:spcPct val="97500"/>
              </a:lnSpc>
            </a:pPr>
            <a:endParaRPr lang="en-US" sz="975" dirty="0"/>
          </a:p>
        </p:txBody>
      </p:sp>
      <p:sp>
        <p:nvSpPr>
          <p:cNvPr id="22" name="Text 18">
            <a:extLst>
              <a:ext uri="{FF2B5EF4-FFF2-40B4-BE49-F238E27FC236}">
                <a16:creationId xmlns:a16="http://schemas.microsoft.com/office/drawing/2014/main" id="{B7629F6B-0D4B-2E6F-50FD-BDDB2109F346}"/>
              </a:ext>
            </a:extLst>
          </p:cNvPr>
          <p:cNvSpPr/>
          <p:nvPr/>
        </p:nvSpPr>
        <p:spPr>
          <a:xfrm>
            <a:off x="4483418" y="4913602"/>
            <a:ext cx="4977764" cy="823354"/>
          </a:xfrm>
          <a:prstGeom prst="rect">
            <a:avLst/>
          </a:prstGeom>
          <a:noFill/>
          <a:ln/>
        </p:spPr>
        <p:txBody>
          <a:bodyPr wrap="square" lIns="12700" tIns="12700" rIns="12700" bIns="12700" rtlCol="0" anchor="t">
            <a:normAutofit fontScale="92500"/>
          </a:bodyPr>
          <a:lstStyle/>
          <a:p>
            <a:pPr>
              <a:lnSpc>
                <a:spcPct val="95122"/>
              </a:lnSpc>
            </a:pPr>
            <a:r>
              <a:rPr lang="en-US" sz="1400" b="1" kern="0" spc="-1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Containment is impossible in a connected world. </a:t>
            </a:r>
          </a:p>
          <a:p>
            <a:pPr>
              <a:lnSpc>
                <a:spcPct val="95122"/>
              </a:lnSpc>
            </a:pPr>
            <a:r>
              <a:rPr lang="en-US" sz="2400" b="1" kern="0" spc="-11" dirty="0">
                <a:solidFill>
                  <a:srgbClr val="F4A81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We eradicate it, or we start again</a:t>
            </a:r>
            <a:endParaRPr lang="en-US" dirty="0"/>
          </a:p>
        </p:txBody>
      </p:sp>
      <p:sp>
        <p:nvSpPr>
          <p:cNvPr id="23" name="Text 19">
            <a:extLst>
              <a:ext uri="{FF2B5EF4-FFF2-40B4-BE49-F238E27FC236}">
                <a16:creationId xmlns:a16="http://schemas.microsoft.com/office/drawing/2014/main" id="{8B311C4D-D78E-CC5B-88E7-EF9AD968839E}"/>
              </a:ext>
            </a:extLst>
          </p:cNvPr>
          <p:cNvSpPr/>
          <p:nvPr/>
        </p:nvSpPr>
        <p:spPr>
          <a:xfrm>
            <a:off x="4502583" y="5506626"/>
            <a:ext cx="3217545" cy="481831"/>
          </a:xfrm>
          <a:prstGeom prst="rect">
            <a:avLst/>
          </a:prstGeom>
          <a:noFill/>
          <a:ln/>
        </p:spPr>
        <p:txBody>
          <a:bodyPr wrap="square" lIns="12700" tIns="12700" rIns="12700" bIns="12700" rtlCol="0" anchor="t">
            <a:normAutofit/>
          </a:bodyPr>
          <a:lstStyle/>
          <a:p>
            <a:pPr>
              <a:lnSpc>
                <a:spcPct val="98182"/>
              </a:lnSpc>
            </a:pPr>
            <a:r>
              <a:rPr lang="en-US" sz="900" dirty="0">
                <a:solidFill>
                  <a:schemeClr val="bg1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Sources: GPEI Polio This Week, 9 Sept 2026; GPEI 2026 Action Plan; Gates Foundation; WHO</a:t>
            </a:r>
            <a:endParaRPr lang="en-US" sz="900" dirty="0">
              <a:solidFill>
                <a:schemeClr val="bg1"/>
              </a:solidFill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1E42E233-D060-CA76-4A49-6566062776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2928" y="1034905"/>
            <a:ext cx="1745810" cy="1003433"/>
          </a:xfrm>
          <a:prstGeom prst="rect">
            <a:avLst/>
          </a:prstGeom>
        </p:spPr>
      </p:pic>
      <p:sp>
        <p:nvSpPr>
          <p:cNvPr id="27" name="Text 13">
            <a:extLst>
              <a:ext uri="{FF2B5EF4-FFF2-40B4-BE49-F238E27FC236}">
                <a16:creationId xmlns:a16="http://schemas.microsoft.com/office/drawing/2014/main" id="{B93F08BC-0391-1E91-A3DC-AA0597CA8896}"/>
              </a:ext>
            </a:extLst>
          </p:cNvPr>
          <p:cNvSpPr/>
          <p:nvPr/>
        </p:nvSpPr>
        <p:spPr>
          <a:xfrm>
            <a:off x="5178426" y="2382132"/>
            <a:ext cx="3703319" cy="2324422"/>
          </a:xfrm>
          <a:prstGeom prst="rect">
            <a:avLst/>
          </a:prstGeom>
          <a:noFill/>
          <a:ln/>
        </p:spPr>
        <p:txBody>
          <a:bodyPr wrap="square" lIns="12700" tIns="12700" rIns="12700" bIns="12700" rtlCol="0" anchor="t">
            <a:normAutofit fontScale="92500" lnSpcReduction="10000"/>
          </a:bodyPr>
          <a:lstStyle/>
          <a:p>
            <a:pPr>
              <a:lnSpc>
                <a:spcPct val="97500"/>
              </a:lnSpc>
            </a:pPr>
            <a:r>
              <a:rPr lang="en-US" sz="1200" dirty="0">
                <a:solidFill>
                  <a:srgbClr val="FFFFFF">
                    <a:alpha val="88000"/>
                  </a:srgb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Funding falls, surveillance goes dark, the virus escapes the Afghanistan–Pakistan block</a:t>
            </a:r>
            <a:br>
              <a:rPr lang="en-US" sz="1200" dirty="0">
                <a:solidFill>
                  <a:srgbClr val="FFFFFF">
                    <a:alpha val="88000"/>
                  </a:srgb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</a:br>
            <a:endParaRPr lang="en-US" sz="1200" dirty="0">
              <a:solidFill>
                <a:srgbClr val="FFFFFF">
                  <a:alpha val="88000"/>
                </a:srgbClr>
              </a:solidFill>
              <a:latin typeface="Open Sans" pitchFamily="34" charset="0"/>
              <a:ea typeface="Open Sans" pitchFamily="34" charset="-122"/>
              <a:cs typeface="Open Sans" pitchFamily="34" charset="-120"/>
            </a:endParaRPr>
          </a:p>
          <a:p>
            <a:pPr>
              <a:lnSpc>
                <a:spcPct val="97500"/>
              </a:lnSpc>
            </a:pPr>
            <a:r>
              <a:rPr lang="en-US" sz="1200" dirty="0">
                <a:solidFill>
                  <a:srgbClr val="FFFFFF">
                    <a:alpha val="88000"/>
                  </a:srgb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 in 200 infections paralyses; the other 199 board planes unseen — Malawi 2021 was Sindh 2019</a:t>
            </a:r>
            <a:br>
              <a:rPr lang="en-US" sz="1200" dirty="0">
                <a:solidFill>
                  <a:srgbClr val="FFFFFF">
                    <a:alpha val="88000"/>
                  </a:srgb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</a:br>
            <a:endParaRPr lang="en-US" sz="1200" dirty="0">
              <a:solidFill>
                <a:srgbClr val="FFFFFF">
                  <a:alpha val="88000"/>
                </a:srgbClr>
              </a:solidFill>
              <a:latin typeface="Open Sans" pitchFamily="34" charset="0"/>
              <a:ea typeface="Open Sans" pitchFamily="34" charset="-122"/>
              <a:cs typeface="Open Sans" pitchFamily="34" charset="-120"/>
            </a:endParaRPr>
          </a:p>
          <a:p>
            <a:pPr>
              <a:lnSpc>
                <a:spcPct val="97500"/>
              </a:lnSpc>
            </a:pPr>
            <a:r>
              <a:rPr lang="en-US" sz="1200" dirty="0">
                <a:solidFill>
                  <a:srgbClr val="FFFFFF">
                    <a:alpha val="88000"/>
                  </a:srgb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Outbreak response and lifelong care are paid for indefinitely</a:t>
            </a:r>
            <a:br>
              <a:rPr lang="en-US" sz="1200" dirty="0">
                <a:solidFill>
                  <a:srgbClr val="FFFFFF">
                    <a:alpha val="88000"/>
                  </a:srgb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</a:br>
            <a:endParaRPr lang="en-US" sz="1200" dirty="0">
              <a:solidFill>
                <a:srgbClr val="FFFFFF">
                  <a:alpha val="88000"/>
                </a:srgbClr>
              </a:solidFill>
              <a:latin typeface="Open Sans" pitchFamily="34" charset="0"/>
              <a:ea typeface="Open Sans" pitchFamily="34" charset="-122"/>
              <a:cs typeface="Open Sans" pitchFamily="34" charset="-120"/>
            </a:endParaRPr>
          </a:p>
          <a:p>
            <a:pPr>
              <a:lnSpc>
                <a:spcPct val="97500"/>
              </a:lnSpc>
            </a:pPr>
            <a:r>
              <a:rPr lang="en-US" sz="1200" dirty="0">
                <a:solidFill>
                  <a:srgbClr val="FFFFFF">
                    <a:alpha val="88000"/>
                  </a:srgb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Within a decade: up to 200,000 </a:t>
            </a:r>
            <a:r>
              <a:rPr lang="en-US" sz="1200" dirty="0" err="1">
                <a:solidFill>
                  <a:srgbClr val="FFFFFF">
                    <a:alpha val="88000"/>
                  </a:srgb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paralysed</a:t>
            </a:r>
            <a:r>
              <a:rPr lang="en-US" sz="1200" dirty="0">
                <a:solidFill>
                  <a:srgbClr val="FFFFFF">
                    <a:alpha val="88000"/>
                  </a:srgb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children a year (Gates Foundation)</a:t>
            </a:r>
          </a:p>
          <a:p>
            <a:pPr>
              <a:lnSpc>
                <a:spcPct val="97500"/>
              </a:lnSpc>
            </a:pPr>
            <a:endParaRPr lang="en-US" sz="1200" dirty="0">
              <a:solidFill>
                <a:srgbClr val="FFFFFF">
                  <a:alpha val="88000"/>
                </a:srgbClr>
              </a:solidFill>
              <a:latin typeface="Open Sans" pitchFamily="34" charset="0"/>
              <a:ea typeface="Open Sans" pitchFamily="34" charset="-122"/>
              <a:cs typeface="Open Sans" pitchFamily="34" charset="-120"/>
            </a:endParaRPr>
          </a:p>
          <a:p>
            <a:pPr>
              <a:lnSpc>
                <a:spcPct val="97500"/>
              </a:lnSpc>
            </a:pPr>
            <a:r>
              <a:rPr lang="en-US" sz="1200" dirty="0">
                <a:solidFill>
                  <a:srgbClr val="FFFFFF">
                    <a:alpha val="88000"/>
                  </a:srgb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Other vaccine-preventable diseases, such as measles, will increase too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7126748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26413B-C52E-6B42-AE50-AD0E98E04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CC865E5A-9693-4D14-98D4-812B10BA50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3771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9EC17B8-E71A-6F96-4531-5CDFE2026B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E54024-CF7C-01AE-8DC6-647D594D99B6}"/>
              </a:ext>
            </a:extLst>
          </p:cNvPr>
          <p:cNvSpPr txBox="1"/>
          <p:nvPr/>
        </p:nvSpPr>
        <p:spPr>
          <a:xfrm>
            <a:off x="4572000" y="3175403"/>
            <a:ext cx="4108553" cy="14777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5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District Grants</a:t>
            </a:r>
            <a:endParaRPr lang="en-US" sz="3500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1032AA-3719-E9E2-9E00-05BB8CCA4D7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52" y="3299882"/>
            <a:ext cx="3106320" cy="1172636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01087654-D3F2-29AF-1E73-5C3754595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89" y="-5977"/>
            <a:ext cx="4679005" cy="6863979"/>
            <a:chOff x="305" y="-5977"/>
            <a:chExt cx="6238675" cy="6863979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BE417F3C-76C7-5465-4730-A3C6BBEC21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456904D-4AB1-EF61-0D0A-9B19F26F49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13E8FE9-F261-7B68-F8E2-8E3DBE3059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91372F51-D3A8-8BA3-CE9A-9729BA5D62B8}"/>
              </a:ext>
            </a:extLst>
          </p:cNvPr>
          <p:cNvSpPr txBox="1"/>
          <p:nvPr/>
        </p:nvSpPr>
        <p:spPr>
          <a:xfrm>
            <a:off x="454615" y="4725144"/>
            <a:ext cx="24895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/>
              <a:t>It’s all about Give &amp; Take</a:t>
            </a:r>
          </a:p>
        </p:txBody>
      </p:sp>
    </p:spTree>
    <p:extLst>
      <p:ext uri="{BB962C8B-B14F-4D97-AF65-F5344CB8AC3E}">
        <p14:creationId xmlns:p14="http://schemas.microsoft.com/office/powerpoint/2010/main" val="41558666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6FE41B-B12F-FB33-F4E4-C33DF6F92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9348DA4-6AB0-2A0C-222A-A958A65F9B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294" y="5656490"/>
            <a:ext cx="1854193" cy="69837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CC1A7B1-F357-97F2-1EF9-6AEA3ABE2376}"/>
              </a:ext>
            </a:extLst>
          </p:cNvPr>
          <p:cNvSpPr txBox="1"/>
          <p:nvPr/>
        </p:nvSpPr>
        <p:spPr>
          <a:xfrm>
            <a:off x="1004804" y="786932"/>
            <a:ext cx="312220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>
                <a:solidFill>
                  <a:srgbClr val="002060"/>
                </a:solidFill>
              </a:rPr>
              <a:t>The District Grant</a:t>
            </a:r>
          </a:p>
          <a:p>
            <a:endParaRPr lang="en-GB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2E07D75-4DC2-3033-D671-41F50004C68F}"/>
              </a:ext>
            </a:extLst>
          </p:cNvPr>
          <p:cNvSpPr txBox="1"/>
          <p:nvPr/>
        </p:nvSpPr>
        <p:spPr>
          <a:xfrm>
            <a:off x="930863" y="1537107"/>
            <a:ext cx="72083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District Grants are an ideal way to help fund a locally based Rotary project. The project must fit into one of the Rotary Areas of Focus.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ED808D9-FCF9-2BEE-24C9-2BEBD0EED81E}"/>
              </a:ext>
            </a:extLst>
          </p:cNvPr>
          <p:cNvSpPr txBox="1"/>
          <p:nvPr/>
        </p:nvSpPr>
        <p:spPr>
          <a:xfrm>
            <a:off x="930863" y="2275169"/>
            <a:ext cx="67762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</a:rPr>
              <a:t>Grants will ideally be match-funded by the Club and will provide both membership and public image dividends.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608B7E-547B-CE87-EE47-1B59E263D44F}"/>
              </a:ext>
            </a:extLst>
          </p:cNvPr>
          <p:cNvSpPr txBox="1"/>
          <p:nvPr/>
        </p:nvSpPr>
        <p:spPr>
          <a:xfrm>
            <a:off x="1004804" y="3073603"/>
            <a:ext cx="7928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Clubs can work together to apply for a District Grant</a:t>
            </a:r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40AAE5-B397-0A43-F9C6-DA01903FA8BD}"/>
              </a:ext>
            </a:extLst>
          </p:cNvPr>
          <p:cNvSpPr txBox="1"/>
          <p:nvPr/>
        </p:nvSpPr>
        <p:spPr>
          <a:xfrm>
            <a:off x="989094" y="3539095"/>
            <a:ext cx="74058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</a:rPr>
              <a:t>Before applying, the Project Lead must complete the online Grant Management Seminar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3EC2CC0-0AA5-FB30-DFFA-C1A232179479}"/>
              </a:ext>
            </a:extLst>
          </p:cNvPr>
          <p:cNvSpPr txBox="1"/>
          <p:nvPr/>
        </p:nvSpPr>
        <p:spPr>
          <a:xfrm>
            <a:off x="1140777" y="5886402"/>
            <a:ext cx="5482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Download </a:t>
            </a:r>
            <a:r>
              <a:rPr lang="en-US" b="1" dirty="0"/>
              <a:t>‘A Guide to District Grants’ </a:t>
            </a:r>
            <a:r>
              <a:rPr lang="en-US" dirty="0"/>
              <a:t>on My Rotary</a:t>
            </a:r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B30A21-CA6E-BE33-5B8E-E39EB5DE5E58}"/>
              </a:ext>
            </a:extLst>
          </p:cNvPr>
          <p:cNvSpPr txBox="1"/>
          <p:nvPr/>
        </p:nvSpPr>
        <p:spPr>
          <a:xfrm>
            <a:off x="956906" y="4279595"/>
            <a:ext cx="65836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The District Grant Application Forms and advisory notes will be distributed in October. </a:t>
            </a:r>
            <a:r>
              <a:rPr lang="en-US" dirty="0"/>
              <a:t>Grant Applications should be made by May 2027.</a:t>
            </a: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09DB25-CBFD-4DC6-5AAE-3D0E172214AC}"/>
              </a:ext>
            </a:extLst>
          </p:cNvPr>
          <p:cNvSpPr txBox="1"/>
          <p:nvPr/>
        </p:nvSpPr>
        <p:spPr>
          <a:xfrm>
            <a:off x="962555" y="5247492"/>
            <a:ext cx="7928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Grants must </a:t>
            </a:r>
            <a:r>
              <a:rPr lang="en-US">
                <a:solidFill>
                  <a:srgbClr val="002060"/>
                </a:solidFill>
              </a:rPr>
              <a:t>be used </a:t>
            </a:r>
            <a:r>
              <a:rPr lang="en-US" dirty="0">
                <a:solidFill>
                  <a:srgbClr val="002060"/>
                </a:solidFill>
              </a:rPr>
              <a:t>during the Rotary year and for the agreed Project</a:t>
            </a:r>
            <a:endParaRPr lang="en-GB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828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9" grpId="0"/>
      <p:bldP spid="11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6D20579-810C-B914-2006-83FD837D15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6241"/>
            <a:ext cx="9144000" cy="57068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EE59786-3042-6B94-F5CF-563F088F26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5733256"/>
            <a:ext cx="1854193" cy="698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6710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D1AF7D-66DE-0226-ADCF-4DEED898A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>
            <a:extLst>
              <a:ext uri="{FF2B5EF4-FFF2-40B4-BE49-F238E27FC236}">
                <a16:creationId xmlns:a16="http://schemas.microsoft.com/office/drawing/2014/main" id="{7A674C89-6311-009D-10B7-50692EE0A60D}"/>
              </a:ext>
            </a:extLst>
          </p:cNvPr>
          <p:cNvSpPr txBox="1">
            <a:spLocks/>
          </p:cNvSpPr>
          <p:nvPr/>
        </p:nvSpPr>
        <p:spPr bwMode="auto">
          <a:xfrm>
            <a:off x="480060" y="1101277"/>
            <a:ext cx="3502573" cy="1467631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2500"/>
          </a:bodyPr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ts val="450"/>
              </a:spcAft>
            </a:pPr>
            <a:r>
              <a:rPr lang="en-US" sz="3150" dirty="0">
                <a:latin typeface="+mj-lt"/>
                <a:ea typeface="+mj-ea"/>
                <a:cs typeface="+mj-cs"/>
              </a:rPr>
              <a:t>Rotary Club Castlebar  </a:t>
            </a:r>
            <a:r>
              <a:rPr lang="en-US" sz="3150" dirty="0">
                <a:solidFill>
                  <a:srgbClr val="FFC000"/>
                </a:solidFill>
                <a:latin typeface="+mj-lt"/>
                <a:ea typeface="+mj-ea"/>
                <a:cs typeface="+mj-cs"/>
              </a:rPr>
              <a:t>Communication Boards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2C8FA2-9F50-655C-755C-8D5D1D2BB057}"/>
              </a:ext>
            </a:extLst>
          </p:cNvPr>
          <p:cNvSpPr txBox="1"/>
          <p:nvPr/>
        </p:nvSpPr>
        <p:spPr>
          <a:xfrm>
            <a:off x="480060" y="3011924"/>
            <a:ext cx="3182692" cy="2490501"/>
          </a:xfrm>
          <a:prstGeom prst="rect">
            <a:avLst/>
          </a:prstGeom>
        </p:spPr>
        <p:txBody>
          <a:bodyPr vert="horz" lIns="68580" tIns="34290" rIns="68580" bIns="34290" rtlCol="0">
            <a:normAutofit fontScale="85000" lnSpcReduction="20000"/>
          </a:bodyPr>
          <a:lstStyle/>
          <a:p>
            <a:pPr fontAlgn="base"/>
            <a:r>
              <a:rPr lang="en-GB" b="1" dirty="0"/>
              <a:t>Finding Charlie's Voice </a:t>
            </a:r>
            <a:r>
              <a:rPr lang="en-GB" dirty="0"/>
              <a:t>supports children and young adults with speech and language communication needs in Ireland.</a:t>
            </a:r>
          </a:p>
          <a:p>
            <a:endParaRPr lang="en-GB" dirty="0"/>
          </a:p>
          <a:p>
            <a:r>
              <a:rPr lang="en-GB" b="1" dirty="0"/>
              <a:t>Castlebar Rotary </a:t>
            </a:r>
            <a:r>
              <a:rPr lang="en-GB" dirty="0"/>
              <a:t>partnered with the charity in 2025 to install inclusive communication boards.</a:t>
            </a:r>
          </a:p>
          <a:p>
            <a:endParaRPr lang="en-GB" dirty="0"/>
          </a:p>
          <a:p>
            <a:r>
              <a:rPr lang="en-GB" dirty="0"/>
              <a:t>The result was a project that met a need, made an impact in the local community and highlighted the work of Castlebar Rotary Club.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5A1855-988D-A1D3-C4B5-881D80E547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40" r="6749" b="1"/>
          <a:stretch>
            <a:fillRect/>
          </a:stretch>
        </p:blipFill>
        <p:spPr>
          <a:xfrm>
            <a:off x="3983777" y="857257"/>
            <a:ext cx="5159081" cy="5143493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54758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4F7791-ED18-2E79-E2B0-99937F1314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>
            <a:extLst>
              <a:ext uri="{FF2B5EF4-FFF2-40B4-BE49-F238E27FC236}">
                <a16:creationId xmlns:a16="http://schemas.microsoft.com/office/drawing/2014/main" id="{38EA3831-3416-06BE-EA99-8212C24E80B5}"/>
              </a:ext>
            </a:extLst>
          </p:cNvPr>
          <p:cNvSpPr txBox="1">
            <a:spLocks/>
          </p:cNvSpPr>
          <p:nvPr/>
        </p:nvSpPr>
        <p:spPr bwMode="auto">
          <a:xfrm>
            <a:off x="480060" y="1101277"/>
            <a:ext cx="3276452" cy="1467631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ts val="450"/>
              </a:spcAft>
            </a:pPr>
            <a:r>
              <a:rPr lang="en-US" sz="3150" dirty="0">
                <a:latin typeface="+mj-lt"/>
                <a:ea typeface="+mj-ea"/>
                <a:cs typeface="+mj-cs"/>
              </a:rPr>
              <a:t>Rotary Club Belfast </a:t>
            </a:r>
            <a:r>
              <a:rPr lang="en-US" sz="3150" dirty="0">
                <a:solidFill>
                  <a:srgbClr val="FFC000"/>
                </a:solidFill>
                <a:latin typeface="+mj-lt"/>
                <a:ea typeface="+mj-ea"/>
                <a:cs typeface="+mj-cs"/>
              </a:rPr>
              <a:t>Refurbishing Glebe House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C4A4F8-AE4F-932D-F601-8CC4C277BA9F}"/>
              </a:ext>
            </a:extLst>
          </p:cNvPr>
          <p:cNvSpPr txBox="1"/>
          <p:nvPr/>
        </p:nvSpPr>
        <p:spPr>
          <a:xfrm>
            <a:off x="480060" y="3011924"/>
            <a:ext cx="3182692" cy="2490501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r>
              <a:rPr lang="en-GB" sz="1350" dirty="0"/>
              <a:t>Rotary Belfast bought Glebe House in 1975 to provide programmes for children, young people and adults.</a:t>
            </a:r>
          </a:p>
          <a:p>
            <a:endParaRPr lang="en-GB" sz="1350" dirty="0"/>
          </a:p>
          <a:p>
            <a:r>
              <a:rPr lang="en-GB" sz="1350" dirty="0"/>
              <a:t>The house required a full upgrade and Belfast RC applied for £5000 grant to match-fund it’s own fundraising efforts.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4A5EB3-A05C-4141-FAA7-AEBB75085C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39" r="9534"/>
          <a:stretch>
            <a:fillRect/>
          </a:stretch>
        </p:blipFill>
        <p:spPr>
          <a:xfrm>
            <a:off x="3983777" y="857257"/>
            <a:ext cx="5159081" cy="5143493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74827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A5112D-2A49-19DE-F68C-AA7EEB004F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>
            <a:extLst>
              <a:ext uri="{FF2B5EF4-FFF2-40B4-BE49-F238E27FC236}">
                <a16:creationId xmlns:a16="http://schemas.microsoft.com/office/drawing/2014/main" id="{A4C80B89-BD21-EBCC-38F3-2C6B54DF6D73}"/>
              </a:ext>
            </a:extLst>
          </p:cNvPr>
          <p:cNvSpPr txBox="1">
            <a:spLocks/>
          </p:cNvSpPr>
          <p:nvPr/>
        </p:nvSpPr>
        <p:spPr bwMode="auto">
          <a:xfrm>
            <a:off x="480060" y="1101277"/>
            <a:ext cx="4091940" cy="1467631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ts val="450"/>
              </a:spcAft>
            </a:pPr>
            <a:r>
              <a:rPr lang="en-US" sz="3150" dirty="0">
                <a:latin typeface="+mj-lt"/>
                <a:ea typeface="+mj-ea"/>
                <a:cs typeface="+mj-cs"/>
              </a:rPr>
              <a:t>Rotary Club Ballymena </a:t>
            </a:r>
          </a:p>
          <a:p>
            <a:pPr fontAlgn="base">
              <a:lnSpc>
                <a:spcPct val="90000"/>
              </a:lnSpc>
              <a:spcBef>
                <a:spcPct val="0"/>
              </a:spcBef>
              <a:spcAft>
                <a:spcPts val="450"/>
              </a:spcAft>
            </a:pPr>
            <a:r>
              <a:rPr lang="en-US" sz="3150" dirty="0">
                <a:solidFill>
                  <a:srgbClr val="FFC000"/>
                </a:solidFill>
                <a:latin typeface="+mj-lt"/>
                <a:ea typeface="+mj-ea"/>
                <a:cs typeface="+mj-cs"/>
              </a:rPr>
              <a:t>Therapy Dog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7779AD-58B7-D4A1-43B5-5D8B9473BB26}"/>
              </a:ext>
            </a:extLst>
          </p:cNvPr>
          <p:cNvSpPr txBox="1"/>
          <p:nvPr/>
        </p:nvSpPr>
        <p:spPr>
          <a:xfrm>
            <a:off x="480060" y="3011924"/>
            <a:ext cx="3182692" cy="2490501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r>
              <a:rPr lang="en-GB" sz="1350" dirty="0"/>
              <a:t>Sponsoring a Therapy Dog at Castle Tower Special School, Ballymena.</a:t>
            </a:r>
          </a:p>
          <a:p>
            <a:endParaRPr lang="en-GB" sz="1350" dirty="0"/>
          </a:p>
          <a:p>
            <a:r>
              <a:rPr lang="en-GB" sz="1350" dirty="0"/>
              <a:t>District Grant of £3,000 along with their own fundraising, enabled the Club to sponsor Nico for 3 years.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1C095A-85EA-CD00-8212-40E9AD61E9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" r="-2" b="14712"/>
          <a:stretch>
            <a:fillRect/>
          </a:stretch>
        </p:blipFill>
        <p:spPr>
          <a:xfrm>
            <a:off x="3983777" y="857257"/>
            <a:ext cx="5159081" cy="5143493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61491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B83091-7AFC-5554-D206-6AD59AD62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EDFCC58-048E-1453-49C4-A8B3039C4E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3771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25FE862-2796-9C2B-2BFA-F55EAE483B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6150DE-6D6A-4AF9-23CD-7630E1B80E98}"/>
              </a:ext>
            </a:extLst>
          </p:cNvPr>
          <p:cNvSpPr txBox="1"/>
          <p:nvPr/>
        </p:nvSpPr>
        <p:spPr>
          <a:xfrm>
            <a:off x="4572000" y="3175403"/>
            <a:ext cx="4108553" cy="14777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5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Global Grants</a:t>
            </a:r>
            <a:endParaRPr lang="en-US" sz="3500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52517F-D9BD-1BF3-4E46-7617F8A1F12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52" y="3299882"/>
            <a:ext cx="3106320" cy="1172636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391AE137-057F-7741-F79B-F80E1F8F19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89" y="-5977"/>
            <a:ext cx="4679005" cy="6863979"/>
            <a:chOff x="305" y="-5977"/>
            <a:chExt cx="6238675" cy="6863979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6B758AE6-51B6-69F2-356A-2C4B4CFB62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A3BA97C-24BF-05B0-0800-79BDD11EEF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5BEA8DB-38E8-022B-6578-8C026DE62C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26A2715D-7047-05A8-F277-11449549C299}"/>
              </a:ext>
            </a:extLst>
          </p:cNvPr>
          <p:cNvSpPr txBox="1"/>
          <p:nvPr/>
        </p:nvSpPr>
        <p:spPr>
          <a:xfrm>
            <a:off x="454615" y="4725144"/>
            <a:ext cx="24895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/>
              <a:t>It’s all about Give &amp; Take</a:t>
            </a:r>
          </a:p>
        </p:txBody>
      </p:sp>
    </p:spTree>
    <p:extLst>
      <p:ext uri="{BB962C8B-B14F-4D97-AF65-F5344CB8AC3E}">
        <p14:creationId xmlns:p14="http://schemas.microsoft.com/office/powerpoint/2010/main" val="32848243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1640" y="692697"/>
            <a:ext cx="7126560" cy="1440159"/>
          </a:xfrm>
        </p:spPr>
        <p:txBody>
          <a:bodyPr>
            <a:normAutofit/>
          </a:bodyPr>
          <a:lstStyle/>
          <a:p>
            <a:pPr algn="l"/>
            <a:r>
              <a:rPr lang="en-GB" sz="4800" dirty="0"/>
              <a:t>Why Global Grants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1640" y="2276872"/>
            <a:ext cx="6944816" cy="698378"/>
          </a:xfrm>
        </p:spPr>
        <p:txBody>
          <a:bodyPr>
            <a:normAutofit/>
          </a:bodyPr>
          <a:lstStyle/>
          <a:p>
            <a:pPr algn="l"/>
            <a:r>
              <a:rPr lang="en-GB" sz="1800" dirty="0">
                <a:solidFill>
                  <a:schemeClr val="tx1"/>
                </a:solidFill>
              </a:rPr>
              <a:t>Help your Club fund large-scale, sustainable, and high-impact international activities that address critical community needs.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78ADE9-5F8A-7956-7032-9FFE0372A5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294" y="5656490"/>
            <a:ext cx="1854193" cy="69837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307477E-AC3C-F9D4-3EEC-CE74140B0B8E}"/>
              </a:ext>
            </a:extLst>
          </p:cNvPr>
          <p:cNvSpPr txBox="1"/>
          <p:nvPr/>
        </p:nvSpPr>
        <p:spPr>
          <a:xfrm>
            <a:off x="1365711" y="4417621"/>
            <a:ext cx="6745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International does not mean not in Ireland.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4145CA-DF4B-9ADF-D31A-970F6814A448}"/>
              </a:ext>
            </a:extLst>
          </p:cNvPr>
          <p:cNvSpPr txBox="1"/>
          <p:nvPr/>
        </p:nvSpPr>
        <p:spPr>
          <a:xfrm>
            <a:off x="1331640" y="3226579"/>
            <a:ext cx="46442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Looking for an international project to support?</a:t>
            </a:r>
          </a:p>
          <a:p>
            <a:r>
              <a:rPr lang="en-GB" dirty="0"/>
              <a:t>Go to the </a:t>
            </a:r>
            <a:r>
              <a:rPr lang="en-GB" b="1" dirty="0"/>
              <a:t>Service Project </a:t>
            </a:r>
            <a:r>
              <a:rPr lang="en-GB" b="1" dirty="0" err="1"/>
              <a:t>Center</a:t>
            </a:r>
            <a:r>
              <a:rPr lang="en-GB" b="1" dirty="0"/>
              <a:t> </a:t>
            </a:r>
            <a:r>
              <a:rPr lang="en-GB" dirty="0"/>
              <a:t>on My Rotary</a:t>
            </a:r>
          </a:p>
        </p:txBody>
      </p:sp>
    </p:spTree>
    <p:extLst>
      <p:ext uri="{BB962C8B-B14F-4D97-AF65-F5344CB8AC3E}">
        <p14:creationId xmlns:p14="http://schemas.microsoft.com/office/powerpoint/2010/main" val="2505776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19AA78-3C21-9853-BCF2-B535B362CB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9DB304-AD66-1904-1377-08BA9FB966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6241"/>
            <a:ext cx="9144000" cy="57068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0D10C14-CB22-5754-32F9-A47B9DB017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5733256"/>
            <a:ext cx="1854193" cy="698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75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4F2F0F9-4F44-863F-66C7-7786A0D02D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707"/>
            <a:ext cx="9144000" cy="5142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5985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47FB3254-D14B-9FBC-BCF5-1649158488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50" y="1143001"/>
            <a:ext cx="3200400" cy="4818581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DD29548-6D42-2026-B5B1-64F97DC7C969}"/>
              </a:ext>
            </a:extLst>
          </p:cNvPr>
          <p:cNvSpPr txBox="1"/>
          <p:nvPr/>
        </p:nvSpPr>
        <p:spPr>
          <a:xfrm>
            <a:off x="171450" y="1543050"/>
            <a:ext cx="5372100" cy="3762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Rombo, Kenya - Summary of Projects:</a:t>
            </a:r>
          </a:p>
          <a:p>
            <a:endParaRPr lang="en-US" b="1" dirty="0"/>
          </a:p>
          <a:p>
            <a:pPr lvl="1"/>
            <a:r>
              <a:rPr lang="en-US" b="1" dirty="0"/>
              <a:t>Water – to 10,000 people:</a:t>
            </a:r>
          </a:p>
          <a:p>
            <a:pPr marL="900113" lvl="2" indent="-214313">
              <a:buFont typeface="Arial" panose="020B0604020202020204" pitchFamily="34" charset="0"/>
              <a:buChar char="•"/>
            </a:pPr>
            <a:r>
              <a:rPr lang="en-US" sz="1350" dirty="0"/>
              <a:t>20 shallow wells</a:t>
            </a:r>
          </a:p>
          <a:p>
            <a:pPr marL="900113" lvl="2" indent="-214313">
              <a:buFont typeface="Arial" panose="020B0604020202020204" pitchFamily="34" charset="0"/>
              <a:buChar char="•"/>
            </a:pPr>
            <a:r>
              <a:rPr lang="en-US" sz="1350" dirty="0"/>
              <a:t>20km water pipeline</a:t>
            </a:r>
          </a:p>
          <a:p>
            <a:pPr marL="900113" lvl="2" indent="-214313">
              <a:buFont typeface="Arial" panose="020B0604020202020204" pitchFamily="34" charset="0"/>
              <a:buChar char="•"/>
            </a:pPr>
            <a:r>
              <a:rPr lang="en-US" sz="1350" dirty="0"/>
              <a:t>2 Sand Dams</a:t>
            </a:r>
          </a:p>
          <a:p>
            <a:pPr marL="900113" lvl="2" indent="-214313">
              <a:buFont typeface="Arial" panose="020B0604020202020204" pitchFamily="34" charset="0"/>
              <a:buChar char="•"/>
            </a:pPr>
            <a:r>
              <a:rPr lang="en-US" sz="1350" dirty="0"/>
              <a:t>5 deep boreholes</a:t>
            </a:r>
          </a:p>
          <a:p>
            <a:pPr marL="900113" lvl="2" indent="-214313">
              <a:buFont typeface="Arial" panose="020B0604020202020204" pitchFamily="34" charset="0"/>
              <a:buChar char="•"/>
            </a:pPr>
            <a:endParaRPr lang="en-US" sz="1350" dirty="0"/>
          </a:p>
          <a:p>
            <a:pPr lvl="1"/>
            <a:r>
              <a:rPr lang="en-US" b="1" dirty="0"/>
              <a:t>Education – to 8,000 children:</a:t>
            </a:r>
          </a:p>
          <a:p>
            <a:pPr marL="900113" lvl="2" indent="-214313">
              <a:buFont typeface="Arial" panose="020B0604020202020204" pitchFamily="34" charset="0"/>
              <a:buChar char="•"/>
            </a:pPr>
            <a:r>
              <a:rPr lang="en-US" sz="1350" dirty="0"/>
              <a:t>50 classrooms</a:t>
            </a:r>
          </a:p>
          <a:p>
            <a:pPr marL="900113" lvl="2" indent="-214313">
              <a:buFont typeface="Arial" panose="020B0604020202020204" pitchFamily="34" charset="0"/>
              <a:buChar char="•"/>
            </a:pPr>
            <a:r>
              <a:rPr lang="en-US" sz="1350" dirty="0"/>
              <a:t>2,000 desks</a:t>
            </a:r>
          </a:p>
          <a:p>
            <a:pPr marL="900113" lvl="2" indent="-214313">
              <a:buFont typeface="Arial" panose="020B0604020202020204" pitchFamily="34" charset="0"/>
              <a:buChar char="•"/>
            </a:pPr>
            <a:endParaRPr lang="en-US" sz="1350" dirty="0"/>
          </a:p>
          <a:p>
            <a:pPr lvl="1"/>
            <a:r>
              <a:rPr lang="en-US" b="1" dirty="0"/>
              <a:t>Medical – to 15,000 people:</a:t>
            </a:r>
          </a:p>
          <a:p>
            <a:pPr marL="900113" lvl="2" indent="-214313">
              <a:buFont typeface="Arial" panose="020B0604020202020204" pitchFamily="34" charset="0"/>
              <a:buChar char="•"/>
            </a:pPr>
            <a:r>
              <a:rPr lang="en-US" sz="1350" dirty="0"/>
              <a:t>3 medical clinics fitted out</a:t>
            </a:r>
          </a:p>
          <a:p>
            <a:pPr marL="900113" lvl="2" indent="-214313">
              <a:buFont typeface="Arial" panose="020B0604020202020204" pitchFamily="34" charset="0"/>
              <a:buChar char="•"/>
            </a:pPr>
            <a:r>
              <a:rPr lang="en-US" sz="1350" dirty="0"/>
              <a:t>1 eye clinic built and fitted out (6,500 people tested so far)</a:t>
            </a:r>
          </a:p>
          <a:p>
            <a:pPr marL="900113" lvl="2" indent="-214313">
              <a:buFont typeface="Arial" panose="020B0604020202020204" pitchFamily="34" charset="0"/>
              <a:buChar char="•"/>
            </a:pPr>
            <a:r>
              <a:rPr lang="en-US" sz="1350" dirty="0"/>
              <a:t>1 ultrasound and x-ray machine</a:t>
            </a:r>
          </a:p>
        </p:txBody>
      </p:sp>
    </p:spTree>
    <p:extLst>
      <p:ext uri="{BB962C8B-B14F-4D97-AF65-F5344CB8AC3E}">
        <p14:creationId xmlns:p14="http://schemas.microsoft.com/office/powerpoint/2010/main" val="39342746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06FCFC-B112-FA4D-FB46-617F83A7E4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68" r="25800" b="1"/>
          <a:stretch>
            <a:fillRect/>
          </a:stretch>
        </p:blipFill>
        <p:spPr>
          <a:xfrm>
            <a:off x="1891767" y="10"/>
            <a:ext cx="7252231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42696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1CD42B-D7BF-38EC-99FD-1DF5E3CC002E}"/>
              </a:ext>
            </a:extLst>
          </p:cNvPr>
          <p:cNvSpPr txBox="1"/>
          <p:nvPr/>
        </p:nvSpPr>
        <p:spPr>
          <a:xfrm>
            <a:off x="628650" y="365125"/>
            <a:ext cx="2866641" cy="1899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>
                <a:latin typeface="+mj-lt"/>
                <a:ea typeface="+mj-ea"/>
                <a:cs typeface="+mj-cs"/>
              </a:rPr>
              <a:t>Seeds of Hope International Peace Leadership Academy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623B1D-6E95-CF66-C704-ED26095F5B52}"/>
              </a:ext>
            </a:extLst>
          </p:cNvPr>
          <p:cNvSpPr txBox="1"/>
          <p:nvPr/>
        </p:nvSpPr>
        <p:spPr>
          <a:xfrm>
            <a:off x="628649" y="2275234"/>
            <a:ext cx="2866641" cy="3742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200" dirty="0"/>
              <a:t>A peace-building </a:t>
            </a:r>
            <a:r>
              <a:rPr lang="en-US" sz="1200" dirty="0" err="1"/>
              <a:t>programme</a:t>
            </a:r>
            <a:r>
              <a:rPr lang="en-US" sz="1200" dirty="0"/>
              <a:t> funded by a $158,000 Global Grant from Rotary International and supported by more than 40 Rotary clubs across 12 countries.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200" b="1" dirty="0"/>
              <a:t>Purpose:</a:t>
            </a:r>
            <a:r>
              <a:rPr lang="en-US" sz="1200" dirty="0"/>
              <a:t> Trains young adults from marginalized and divided communities in conflict resolution, peace-building, and civic leadership.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200" b="1" dirty="0"/>
              <a:t>Founding Partners:</a:t>
            </a:r>
            <a:r>
              <a:rPr lang="en-US" sz="1200" dirty="0"/>
              <a:t> Created by six core Rotary clubs </a:t>
            </a:r>
            <a:r>
              <a:rPr lang="en-US" sz="12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Rotary Club of Belfast</a:t>
            </a:r>
            <a:r>
              <a:rPr lang="en-US" sz="1200" dirty="0"/>
              <a:t>, Londonderry/Derry, Dublin, Clonmel, The Hague (Netherlands), and San Antonio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200" b="1" dirty="0"/>
              <a:t>Location:</a:t>
            </a:r>
            <a:r>
              <a:rPr lang="en-US" sz="1200" dirty="0"/>
              <a:t> Hosted at the </a:t>
            </a:r>
            <a:r>
              <a:rPr lang="en-US" sz="1200" dirty="0" err="1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Corrymeela</a:t>
            </a:r>
            <a:r>
              <a:rPr lang="en-US" sz="12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Community Campus</a:t>
            </a:r>
            <a:r>
              <a:rPr lang="en-US" sz="1200" dirty="0"/>
              <a:t> in Ballycastle on the North Antrim coast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200" b="1" dirty="0" err="1"/>
              <a:t>Programme</a:t>
            </a:r>
            <a:r>
              <a:rPr lang="en-US" sz="1200" b="1" dirty="0"/>
              <a:t> Details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200" b="1" dirty="0"/>
              <a:t>Participants:</a:t>
            </a:r>
            <a:r>
              <a:rPr lang="en-US" sz="1200" dirty="0"/>
              <a:t> Features cohorts of around 30 young adults.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200" b="1" dirty="0"/>
              <a:t>Education:</a:t>
            </a:r>
            <a:r>
              <a:rPr lang="en-US" sz="1200" dirty="0"/>
              <a:t> Students learn from international experts and faculty members from institutions like Ulster University, Trinity College Dublin, and </a:t>
            </a:r>
            <a:r>
              <a:rPr lang="en-US" sz="1200" dirty="0" err="1"/>
              <a:t>Waseda</a:t>
            </a:r>
            <a:r>
              <a:rPr lang="en-US" sz="1200" dirty="0"/>
              <a:t> University in Japan.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dirty="0"/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729841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0889" y="136336"/>
            <a:ext cx="7772400" cy="1440160"/>
          </a:xfrm>
        </p:spPr>
        <p:txBody>
          <a:bodyPr>
            <a:normAutofit/>
          </a:bodyPr>
          <a:lstStyle/>
          <a:p>
            <a:pPr algn="l"/>
            <a:r>
              <a:rPr lang="en-GB" sz="4800" dirty="0"/>
              <a:t>Global Grant criteria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359" y="1353536"/>
            <a:ext cx="5112568" cy="576064"/>
          </a:xfrm>
        </p:spPr>
        <p:txBody>
          <a:bodyPr>
            <a:normAutofit/>
          </a:bodyPr>
          <a:lstStyle/>
          <a:p>
            <a:pPr algn="l"/>
            <a:r>
              <a:rPr lang="en-GB" sz="1800" dirty="0">
                <a:solidFill>
                  <a:schemeClr val="tx1"/>
                </a:solidFill>
              </a:rPr>
              <a:t>Grant applications must adhere to strict criteria</a:t>
            </a:r>
            <a:endParaRPr lang="en-GB" sz="1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35C9AB-11CE-7BB2-2263-B36EA21640E4}"/>
              </a:ext>
            </a:extLst>
          </p:cNvPr>
          <p:cNvSpPr txBox="1"/>
          <p:nvPr/>
        </p:nvSpPr>
        <p:spPr>
          <a:xfrm>
            <a:off x="1311298" y="2960669"/>
            <a:ext cx="44016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Address a need identified by Host country</a:t>
            </a:r>
          </a:p>
          <a:p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61DEFA-8257-58CE-EFAB-EAA333259C11}"/>
              </a:ext>
            </a:extLst>
          </p:cNvPr>
          <p:cNvSpPr txBox="1"/>
          <p:nvPr/>
        </p:nvSpPr>
        <p:spPr>
          <a:xfrm>
            <a:off x="1337432" y="3485849"/>
            <a:ext cx="18415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Be Sustainable</a:t>
            </a:r>
          </a:p>
          <a:p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1B02D0-B1F3-2655-4087-A8469EA3E88E}"/>
              </a:ext>
            </a:extLst>
          </p:cNvPr>
          <p:cNvSpPr txBox="1"/>
          <p:nvPr/>
        </p:nvSpPr>
        <p:spPr>
          <a:xfrm>
            <a:off x="1338945" y="3991738"/>
            <a:ext cx="31138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Have Measurable Outcomes</a:t>
            </a:r>
          </a:p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6BB7D3-E5DF-BF43-FEF6-7C8C92DAE950}"/>
              </a:ext>
            </a:extLst>
          </p:cNvPr>
          <p:cNvSpPr txBox="1"/>
          <p:nvPr/>
        </p:nvSpPr>
        <p:spPr>
          <a:xfrm>
            <a:off x="1337432" y="4481440"/>
            <a:ext cx="38511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Have a Minimum Budget of $30,000</a:t>
            </a:r>
          </a:p>
          <a:p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867C8A-19EB-993C-32E1-9FA8BF76C89C}"/>
              </a:ext>
            </a:extLst>
          </p:cNvPr>
          <p:cNvSpPr txBox="1"/>
          <p:nvPr/>
        </p:nvSpPr>
        <p:spPr>
          <a:xfrm>
            <a:off x="1344357" y="5006620"/>
            <a:ext cx="55867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Adhere closely to at least one of the 7 x Areas of Focus</a:t>
            </a:r>
          </a:p>
          <a:p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291DE9-6D3A-372F-C5D7-78A48E626006}"/>
              </a:ext>
            </a:extLst>
          </p:cNvPr>
          <p:cNvSpPr txBox="1"/>
          <p:nvPr/>
        </p:nvSpPr>
        <p:spPr>
          <a:xfrm>
            <a:off x="1311298" y="1850337"/>
            <a:ext cx="305461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Be sponsored by two Clubs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Host Club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International Club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78F88BF-223F-5440-13F7-B3D88B5F52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294" y="5656490"/>
            <a:ext cx="1854193" cy="69837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A292AC2-A1F7-FB49-3F17-5DE350491693}"/>
              </a:ext>
            </a:extLst>
          </p:cNvPr>
          <p:cNvSpPr txBox="1"/>
          <p:nvPr/>
        </p:nvSpPr>
        <p:spPr>
          <a:xfrm>
            <a:off x="1101667" y="5985536"/>
            <a:ext cx="4996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Download ‘</a:t>
            </a:r>
            <a:r>
              <a:rPr lang="en-GB" b="1" dirty="0"/>
              <a:t>A Guide to Global Grants</a:t>
            </a:r>
            <a:r>
              <a:rPr lang="en-GB" dirty="0"/>
              <a:t>’ on My Rotary</a:t>
            </a:r>
          </a:p>
        </p:txBody>
      </p:sp>
    </p:spTree>
    <p:extLst>
      <p:ext uri="{BB962C8B-B14F-4D97-AF65-F5344CB8AC3E}">
        <p14:creationId xmlns:p14="http://schemas.microsoft.com/office/powerpoint/2010/main" val="1913004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0158" y="451867"/>
            <a:ext cx="7772400" cy="1008111"/>
          </a:xfrm>
        </p:spPr>
        <p:txBody>
          <a:bodyPr>
            <a:normAutofit/>
          </a:bodyPr>
          <a:lstStyle/>
          <a:p>
            <a:pPr algn="l"/>
            <a:r>
              <a:rPr lang="en-GB" sz="4800" dirty="0"/>
              <a:t>Global Grant Funding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4187" y="3471862"/>
            <a:ext cx="6188225" cy="1224136"/>
          </a:xfrm>
        </p:spPr>
        <p:txBody>
          <a:bodyPr>
            <a:normAutofit/>
          </a:bodyPr>
          <a:lstStyle/>
          <a:p>
            <a:pPr algn="l"/>
            <a:r>
              <a:rPr lang="en-GB" sz="1800" dirty="0">
                <a:solidFill>
                  <a:schemeClr val="tx1"/>
                </a:solidFill>
              </a:rPr>
              <a:t>Clubs are encouraged to work with together in groups and apply for allocation of District Designated Fund to help supplement their own cash contributions.</a:t>
            </a:r>
          </a:p>
          <a:p>
            <a:endParaRPr lang="en-GB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873E1E-68DD-DBD8-5841-D9CBBAA5C45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5466926"/>
            <a:ext cx="1854193" cy="69837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EBAEE90-15F5-9CB8-B0D3-6D7AE6FD5BB4}"/>
              </a:ext>
            </a:extLst>
          </p:cNvPr>
          <p:cNvSpPr txBox="1"/>
          <p:nvPr/>
        </p:nvSpPr>
        <p:spPr>
          <a:xfrm>
            <a:off x="1060672" y="4764358"/>
            <a:ext cx="619856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If your Club has identified a suitable project &amp; is thinking of applying for a Global Grant, chat with the District Foundation Committee, right at the start.</a:t>
            </a:r>
          </a:p>
          <a:p>
            <a:endParaRPr lang="en-GB" dirty="0"/>
          </a:p>
          <a:p>
            <a:r>
              <a:rPr lang="en-GB" dirty="0"/>
              <a:t>Previous experience can help avoid pitfalls</a:t>
            </a:r>
          </a:p>
          <a:p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9CDEC1-B991-37DF-C6F8-9B8D49108298}"/>
              </a:ext>
            </a:extLst>
          </p:cNvPr>
          <p:cNvSpPr txBox="1"/>
          <p:nvPr/>
        </p:nvSpPr>
        <p:spPr>
          <a:xfrm>
            <a:off x="1000158" y="1432126"/>
            <a:ext cx="780152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Global grants rely on a combination of local fundraising and </a:t>
            </a:r>
            <a:r>
              <a:rPr lang="en-GB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Rotary Foundation</a:t>
            </a:r>
            <a:r>
              <a:rPr lang="en-GB" dirty="0"/>
              <a:t> (TRF) World Fund matches.</a:t>
            </a:r>
          </a:p>
          <a:p>
            <a:pPr lvl="0"/>
            <a:r>
              <a:rPr lang="en-GB" b="1" dirty="0"/>
              <a:t>District Designated Funds (DDF):</a:t>
            </a:r>
            <a:r>
              <a:rPr lang="en-GB" dirty="0"/>
              <a:t> Matched 80% by the World Fund.</a:t>
            </a:r>
          </a:p>
          <a:p>
            <a:pPr lvl="0"/>
            <a:r>
              <a:rPr lang="en-GB" b="1" dirty="0"/>
              <a:t>Rotary Cash Contributions: </a:t>
            </a:r>
            <a:r>
              <a:rPr lang="en-GB" dirty="0"/>
              <a:t>No World Fund match</a:t>
            </a:r>
          </a:p>
          <a:p>
            <a:pPr lvl="0"/>
            <a:r>
              <a:rPr lang="en-GB" b="1" dirty="0"/>
              <a:t>Non-Rotarian Cash: </a:t>
            </a:r>
            <a:r>
              <a:rPr lang="en-GB" dirty="0"/>
              <a:t>No World Fund match</a:t>
            </a:r>
          </a:p>
          <a:p>
            <a:pPr lvl="0"/>
            <a:r>
              <a:rPr lang="en-GB" b="1" dirty="0"/>
              <a:t>Maximum Match:</a:t>
            </a:r>
            <a:r>
              <a:rPr lang="en-GB" dirty="0"/>
              <a:t> The World Fund can contribute up to $400,000 per grant. </a:t>
            </a:r>
          </a:p>
        </p:txBody>
      </p:sp>
    </p:spTree>
    <p:extLst>
      <p:ext uri="{BB962C8B-B14F-4D97-AF65-F5344CB8AC3E}">
        <p14:creationId xmlns:p14="http://schemas.microsoft.com/office/powerpoint/2010/main" val="3500984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647C2-3B48-6CAB-8038-EEB8049E67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2F177A-0CE1-2786-EE95-CD7E8B1770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9387" y="0"/>
            <a:ext cx="12876754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4191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B1C34B-CD23-D173-AA16-22D87258E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F3B64C34-7204-DEC1-3FAC-535A7451C5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3771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4DE623-AC0E-E03B-289A-591A6CAA8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CF167A-F325-3EFB-1FFE-4756B5F88CBC}"/>
              </a:ext>
            </a:extLst>
          </p:cNvPr>
          <p:cNvSpPr txBox="1"/>
          <p:nvPr/>
        </p:nvSpPr>
        <p:spPr>
          <a:xfrm>
            <a:off x="4572000" y="3175403"/>
            <a:ext cx="4108553" cy="14777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Thank you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Questions!</a:t>
            </a:r>
            <a:endParaRPr lang="en-US" sz="3500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DBA3E93-6666-7363-59EB-DE10649800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52" y="3299882"/>
            <a:ext cx="3106320" cy="1172636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BE6995C1-FDA5-A196-F99F-9282E4CC04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89" y="-5977"/>
            <a:ext cx="4679005" cy="6863979"/>
            <a:chOff x="305" y="-5977"/>
            <a:chExt cx="6238675" cy="6863979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745BE9C-1790-A96C-FCAC-4B0F3C3633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B9F041B-15F3-2826-7F37-03F59A0A2C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203C64A-7D02-2A7B-6CB4-D8A0FF48E0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159F4086-2B3B-62CF-043A-3C4DE1863CE4}"/>
              </a:ext>
            </a:extLst>
          </p:cNvPr>
          <p:cNvSpPr txBox="1"/>
          <p:nvPr/>
        </p:nvSpPr>
        <p:spPr>
          <a:xfrm>
            <a:off x="454615" y="4725144"/>
            <a:ext cx="24895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/>
              <a:t>It’s all about Give &amp; Take</a:t>
            </a:r>
          </a:p>
        </p:txBody>
      </p:sp>
    </p:spTree>
    <p:extLst>
      <p:ext uri="{BB962C8B-B14F-4D97-AF65-F5344CB8AC3E}">
        <p14:creationId xmlns:p14="http://schemas.microsoft.com/office/powerpoint/2010/main" val="23672024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931</TotalTime>
  <Words>1451</Words>
  <Application>Microsoft Office PowerPoint</Application>
  <PresentationFormat>On-screen Show (4:3)</PresentationFormat>
  <Paragraphs>198</Paragraphs>
  <Slides>29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Aptos</vt:lpstr>
      <vt:lpstr>Arial</vt:lpstr>
      <vt:lpstr>Calibri</vt:lpstr>
      <vt:lpstr>Open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Why Global Grants</vt:lpstr>
      <vt:lpstr>PowerPoint Presentation</vt:lpstr>
      <vt:lpstr>PowerPoint Presentation</vt:lpstr>
      <vt:lpstr>PowerPoint Presentation</vt:lpstr>
      <vt:lpstr>PowerPoint Presentation</vt:lpstr>
      <vt:lpstr>Global Grant criteria</vt:lpstr>
      <vt:lpstr>Global Grant Funding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Global Grants</dc:title>
  <dc:creator>Howard Caskie</dc:creator>
  <cp:lastModifiedBy>gavin walker</cp:lastModifiedBy>
  <cp:revision>13</cp:revision>
  <dcterms:created xsi:type="dcterms:W3CDTF">2026-09-14T07:56:06Z</dcterms:created>
  <dcterms:modified xsi:type="dcterms:W3CDTF">2026-10-15T14:47:49Z</dcterms:modified>
</cp:coreProperties>
</file>