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69041-1228-4819-AD7D-4C9F40B47E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992978-E9F0-4867-B9DF-181D18D670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F3343D-5EAC-416C-B448-3EA5BA579F1A}"/>
              </a:ext>
            </a:extLst>
          </p:cNvPr>
          <p:cNvSpPr>
            <a:spLocks noGrp="1"/>
          </p:cNvSpPr>
          <p:nvPr>
            <p:ph type="dt" sz="half" idx="10"/>
          </p:nvPr>
        </p:nvSpPr>
        <p:spPr/>
        <p:txBody>
          <a:bodyPr/>
          <a:lstStyle/>
          <a:p>
            <a:fld id="{23E0F0F1-7813-4EB6-995A-3B2FCAF74430}" type="datetimeFigureOut">
              <a:rPr lang="en-US" smtClean="0"/>
              <a:t>8/16/2018</a:t>
            </a:fld>
            <a:endParaRPr lang="en-US"/>
          </a:p>
        </p:txBody>
      </p:sp>
      <p:sp>
        <p:nvSpPr>
          <p:cNvPr id="5" name="Footer Placeholder 4">
            <a:extLst>
              <a:ext uri="{FF2B5EF4-FFF2-40B4-BE49-F238E27FC236}">
                <a16:creationId xmlns:a16="http://schemas.microsoft.com/office/drawing/2014/main" id="{60243BB9-DB59-45B0-ACB2-705033F0F8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46691A-AA48-4DFB-869A-9000A62E6538}"/>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1610493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F62D5-1125-4215-B9B9-87983CBFC0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4BD65-599F-4576-B595-7ED8400CE8A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410374-2FD7-472A-BEF2-41E52600FBDA}"/>
              </a:ext>
            </a:extLst>
          </p:cNvPr>
          <p:cNvSpPr>
            <a:spLocks noGrp="1"/>
          </p:cNvSpPr>
          <p:nvPr>
            <p:ph type="dt" sz="half" idx="10"/>
          </p:nvPr>
        </p:nvSpPr>
        <p:spPr/>
        <p:txBody>
          <a:bodyPr/>
          <a:lstStyle/>
          <a:p>
            <a:fld id="{23E0F0F1-7813-4EB6-995A-3B2FCAF74430}" type="datetimeFigureOut">
              <a:rPr lang="en-US" smtClean="0"/>
              <a:t>8/16/2018</a:t>
            </a:fld>
            <a:endParaRPr lang="en-US"/>
          </a:p>
        </p:txBody>
      </p:sp>
      <p:sp>
        <p:nvSpPr>
          <p:cNvPr id="5" name="Footer Placeholder 4">
            <a:extLst>
              <a:ext uri="{FF2B5EF4-FFF2-40B4-BE49-F238E27FC236}">
                <a16:creationId xmlns:a16="http://schemas.microsoft.com/office/drawing/2014/main" id="{73DF5793-D3E5-4C62-BAC6-3A279CEF44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E8692A-457A-4588-A55E-F8596AA11E06}"/>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1381831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82A391-8E5A-454B-9878-3776CE691B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52C67D-76C1-4654-8A54-1D161AE94FF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C4A384-8D38-40E5-912A-38171CEE4E4E}"/>
              </a:ext>
            </a:extLst>
          </p:cNvPr>
          <p:cNvSpPr>
            <a:spLocks noGrp="1"/>
          </p:cNvSpPr>
          <p:nvPr>
            <p:ph type="dt" sz="half" idx="10"/>
          </p:nvPr>
        </p:nvSpPr>
        <p:spPr/>
        <p:txBody>
          <a:bodyPr/>
          <a:lstStyle/>
          <a:p>
            <a:fld id="{23E0F0F1-7813-4EB6-995A-3B2FCAF74430}" type="datetimeFigureOut">
              <a:rPr lang="en-US" smtClean="0"/>
              <a:t>8/16/2018</a:t>
            </a:fld>
            <a:endParaRPr lang="en-US"/>
          </a:p>
        </p:txBody>
      </p:sp>
      <p:sp>
        <p:nvSpPr>
          <p:cNvPr id="5" name="Footer Placeholder 4">
            <a:extLst>
              <a:ext uri="{FF2B5EF4-FFF2-40B4-BE49-F238E27FC236}">
                <a16:creationId xmlns:a16="http://schemas.microsoft.com/office/drawing/2014/main" id="{E95FCE14-F6E9-4869-9815-8FFFE42648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C5DA7A-00BF-447A-B1BD-F10AE27082E8}"/>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285630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A99A7-E12D-49FF-8D73-F6F9527285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C3FEA5-EA44-4C5D-B5E3-40E81CDD5A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5879C9-E19A-4B50-BC6E-2AA346F784F4}"/>
              </a:ext>
            </a:extLst>
          </p:cNvPr>
          <p:cNvSpPr>
            <a:spLocks noGrp="1"/>
          </p:cNvSpPr>
          <p:nvPr>
            <p:ph type="dt" sz="half" idx="10"/>
          </p:nvPr>
        </p:nvSpPr>
        <p:spPr/>
        <p:txBody>
          <a:bodyPr/>
          <a:lstStyle/>
          <a:p>
            <a:fld id="{23E0F0F1-7813-4EB6-995A-3B2FCAF74430}" type="datetimeFigureOut">
              <a:rPr lang="en-US" smtClean="0"/>
              <a:t>8/16/2018</a:t>
            </a:fld>
            <a:endParaRPr lang="en-US"/>
          </a:p>
        </p:txBody>
      </p:sp>
      <p:sp>
        <p:nvSpPr>
          <p:cNvPr id="5" name="Footer Placeholder 4">
            <a:extLst>
              <a:ext uri="{FF2B5EF4-FFF2-40B4-BE49-F238E27FC236}">
                <a16:creationId xmlns:a16="http://schemas.microsoft.com/office/drawing/2014/main" id="{B04E9ACE-3E2F-4DD7-9644-2B1249A4DE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9CAF3E-32CF-492C-A0E8-BB3DC2C777C4}"/>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4290742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D81F4-4CBE-45DD-8921-9521E648E4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7F22D5-398F-40CD-B87F-2E6FEC53AA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CDA8A41-1DFD-43AA-B180-9E14EACE0EA8}"/>
              </a:ext>
            </a:extLst>
          </p:cNvPr>
          <p:cNvSpPr>
            <a:spLocks noGrp="1"/>
          </p:cNvSpPr>
          <p:nvPr>
            <p:ph type="dt" sz="half" idx="10"/>
          </p:nvPr>
        </p:nvSpPr>
        <p:spPr/>
        <p:txBody>
          <a:bodyPr/>
          <a:lstStyle/>
          <a:p>
            <a:fld id="{23E0F0F1-7813-4EB6-995A-3B2FCAF74430}" type="datetimeFigureOut">
              <a:rPr lang="en-US" smtClean="0"/>
              <a:t>8/16/2018</a:t>
            </a:fld>
            <a:endParaRPr lang="en-US"/>
          </a:p>
        </p:txBody>
      </p:sp>
      <p:sp>
        <p:nvSpPr>
          <p:cNvPr id="5" name="Footer Placeholder 4">
            <a:extLst>
              <a:ext uri="{FF2B5EF4-FFF2-40B4-BE49-F238E27FC236}">
                <a16:creationId xmlns:a16="http://schemas.microsoft.com/office/drawing/2014/main" id="{39B75D96-3BBB-48B2-B526-2C9B60C2C3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5539B2-5392-410E-A0F7-A6C831C77FD5}"/>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2135316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6AAFC-66F6-4F64-A8A7-3A326E6223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C53DB8-C38A-4C9E-AAC2-F400541E587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814766-3C81-41F0-BAD7-936A28CA592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FC337C-5364-4A00-A206-2F61DAB5E9F7}"/>
              </a:ext>
            </a:extLst>
          </p:cNvPr>
          <p:cNvSpPr>
            <a:spLocks noGrp="1"/>
          </p:cNvSpPr>
          <p:nvPr>
            <p:ph type="dt" sz="half" idx="10"/>
          </p:nvPr>
        </p:nvSpPr>
        <p:spPr/>
        <p:txBody>
          <a:bodyPr/>
          <a:lstStyle/>
          <a:p>
            <a:fld id="{23E0F0F1-7813-4EB6-995A-3B2FCAF74430}" type="datetimeFigureOut">
              <a:rPr lang="en-US" smtClean="0"/>
              <a:t>8/16/2018</a:t>
            </a:fld>
            <a:endParaRPr lang="en-US"/>
          </a:p>
        </p:txBody>
      </p:sp>
      <p:sp>
        <p:nvSpPr>
          <p:cNvPr id="6" name="Footer Placeholder 5">
            <a:extLst>
              <a:ext uri="{FF2B5EF4-FFF2-40B4-BE49-F238E27FC236}">
                <a16:creationId xmlns:a16="http://schemas.microsoft.com/office/drawing/2014/main" id="{DCF92711-F1D5-4111-8DCD-61D726C8BB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A44BE0-E101-4F2B-A892-031096EB0F39}"/>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574099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5DB24-3664-4434-9FE4-6C5E6259BDD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126BFC-BA1E-41A8-AFEC-07D4005EBB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9976798-D641-4A16-A36E-A1888DE6EFC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D6DAB6-0342-4BA5-8001-49E175EEBA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92587D0-3511-4DF7-A090-0C1EA057F35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B68AE0-CA91-49DB-A032-165D81700426}"/>
              </a:ext>
            </a:extLst>
          </p:cNvPr>
          <p:cNvSpPr>
            <a:spLocks noGrp="1"/>
          </p:cNvSpPr>
          <p:nvPr>
            <p:ph type="dt" sz="half" idx="10"/>
          </p:nvPr>
        </p:nvSpPr>
        <p:spPr/>
        <p:txBody>
          <a:bodyPr/>
          <a:lstStyle/>
          <a:p>
            <a:fld id="{23E0F0F1-7813-4EB6-995A-3B2FCAF74430}" type="datetimeFigureOut">
              <a:rPr lang="en-US" smtClean="0"/>
              <a:t>8/16/2018</a:t>
            </a:fld>
            <a:endParaRPr lang="en-US"/>
          </a:p>
        </p:txBody>
      </p:sp>
      <p:sp>
        <p:nvSpPr>
          <p:cNvPr id="8" name="Footer Placeholder 7">
            <a:extLst>
              <a:ext uri="{FF2B5EF4-FFF2-40B4-BE49-F238E27FC236}">
                <a16:creationId xmlns:a16="http://schemas.microsoft.com/office/drawing/2014/main" id="{A20441A6-2AF5-4AAF-AA59-A3C359F347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7740D7-4550-4EE9-8004-94533DCC7800}"/>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1458057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E68AC-D583-4DF0-BB94-C92EF33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852963-78F1-431B-88F9-7144B8D71C0B}"/>
              </a:ext>
            </a:extLst>
          </p:cNvPr>
          <p:cNvSpPr>
            <a:spLocks noGrp="1"/>
          </p:cNvSpPr>
          <p:nvPr>
            <p:ph type="dt" sz="half" idx="10"/>
          </p:nvPr>
        </p:nvSpPr>
        <p:spPr/>
        <p:txBody>
          <a:bodyPr/>
          <a:lstStyle/>
          <a:p>
            <a:fld id="{23E0F0F1-7813-4EB6-995A-3B2FCAF74430}" type="datetimeFigureOut">
              <a:rPr lang="en-US" smtClean="0"/>
              <a:t>8/16/2018</a:t>
            </a:fld>
            <a:endParaRPr lang="en-US"/>
          </a:p>
        </p:txBody>
      </p:sp>
      <p:sp>
        <p:nvSpPr>
          <p:cNvPr id="4" name="Footer Placeholder 3">
            <a:extLst>
              <a:ext uri="{FF2B5EF4-FFF2-40B4-BE49-F238E27FC236}">
                <a16:creationId xmlns:a16="http://schemas.microsoft.com/office/drawing/2014/main" id="{EC07ABEA-E1C4-4331-A080-FC69AA09B9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A5897A-A6EF-4A30-BBE7-E2091CFB20F5}"/>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214946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C3AF79-8395-46D0-80BE-10FEA8632EBB}"/>
              </a:ext>
            </a:extLst>
          </p:cNvPr>
          <p:cNvSpPr>
            <a:spLocks noGrp="1"/>
          </p:cNvSpPr>
          <p:nvPr>
            <p:ph type="dt" sz="half" idx="10"/>
          </p:nvPr>
        </p:nvSpPr>
        <p:spPr/>
        <p:txBody>
          <a:bodyPr/>
          <a:lstStyle/>
          <a:p>
            <a:fld id="{23E0F0F1-7813-4EB6-995A-3B2FCAF74430}" type="datetimeFigureOut">
              <a:rPr lang="en-US" smtClean="0"/>
              <a:t>8/16/2018</a:t>
            </a:fld>
            <a:endParaRPr lang="en-US"/>
          </a:p>
        </p:txBody>
      </p:sp>
      <p:sp>
        <p:nvSpPr>
          <p:cNvPr id="3" name="Footer Placeholder 2">
            <a:extLst>
              <a:ext uri="{FF2B5EF4-FFF2-40B4-BE49-F238E27FC236}">
                <a16:creationId xmlns:a16="http://schemas.microsoft.com/office/drawing/2014/main" id="{E60B19FC-314D-4ED9-98B5-168B9D8055A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64FCB5-34C0-43B2-93F1-CDD0A6B2CC96}"/>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1220060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F328A-BA53-4A42-A269-02F0FCD4B6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51EA5F-BCAE-47F6-AEF6-C5B1A1AA0D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67D9533-86AC-43E6-83F9-2DB60A6A6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2FBE07-F154-4FB1-9EAA-6F328B30A1FA}"/>
              </a:ext>
            </a:extLst>
          </p:cNvPr>
          <p:cNvSpPr>
            <a:spLocks noGrp="1"/>
          </p:cNvSpPr>
          <p:nvPr>
            <p:ph type="dt" sz="half" idx="10"/>
          </p:nvPr>
        </p:nvSpPr>
        <p:spPr/>
        <p:txBody>
          <a:bodyPr/>
          <a:lstStyle/>
          <a:p>
            <a:fld id="{23E0F0F1-7813-4EB6-995A-3B2FCAF74430}" type="datetimeFigureOut">
              <a:rPr lang="en-US" smtClean="0"/>
              <a:t>8/16/2018</a:t>
            </a:fld>
            <a:endParaRPr lang="en-US"/>
          </a:p>
        </p:txBody>
      </p:sp>
      <p:sp>
        <p:nvSpPr>
          <p:cNvPr id="6" name="Footer Placeholder 5">
            <a:extLst>
              <a:ext uri="{FF2B5EF4-FFF2-40B4-BE49-F238E27FC236}">
                <a16:creationId xmlns:a16="http://schemas.microsoft.com/office/drawing/2014/main" id="{4D1ED80E-B182-4131-88D3-C19EA0AE3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0E365B-5AC9-4024-B0DC-BEB925B1118D}"/>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4236997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CDEB-C3AE-4E46-8D80-824BD923E0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D391C9-9BFE-495F-9CAA-AC13E2CB8C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A7A636-F921-4193-8E86-322B5BDEC5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E9C41EC-0087-439B-98D2-9A61CC498CF6}"/>
              </a:ext>
            </a:extLst>
          </p:cNvPr>
          <p:cNvSpPr>
            <a:spLocks noGrp="1"/>
          </p:cNvSpPr>
          <p:nvPr>
            <p:ph type="dt" sz="half" idx="10"/>
          </p:nvPr>
        </p:nvSpPr>
        <p:spPr/>
        <p:txBody>
          <a:bodyPr/>
          <a:lstStyle/>
          <a:p>
            <a:fld id="{23E0F0F1-7813-4EB6-995A-3B2FCAF74430}" type="datetimeFigureOut">
              <a:rPr lang="en-US" smtClean="0"/>
              <a:t>8/16/2018</a:t>
            </a:fld>
            <a:endParaRPr lang="en-US"/>
          </a:p>
        </p:txBody>
      </p:sp>
      <p:sp>
        <p:nvSpPr>
          <p:cNvPr id="6" name="Footer Placeholder 5">
            <a:extLst>
              <a:ext uri="{FF2B5EF4-FFF2-40B4-BE49-F238E27FC236}">
                <a16:creationId xmlns:a16="http://schemas.microsoft.com/office/drawing/2014/main" id="{A4AD8105-D279-4596-929A-9978A8D883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449A62-0F58-4637-8860-F007CD78A083}"/>
              </a:ext>
            </a:extLst>
          </p:cNvPr>
          <p:cNvSpPr>
            <a:spLocks noGrp="1"/>
          </p:cNvSpPr>
          <p:nvPr>
            <p:ph type="sldNum" sz="quarter" idx="12"/>
          </p:nvPr>
        </p:nvSpPr>
        <p:spPr/>
        <p:txBody>
          <a:bodyPr/>
          <a:lstStyle/>
          <a:p>
            <a:fld id="{E67BD4C9-0A13-4329-8697-B4D20466047B}" type="slidenum">
              <a:rPr lang="en-US" smtClean="0"/>
              <a:t>‹#›</a:t>
            </a:fld>
            <a:endParaRPr lang="en-US"/>
          </a:p>
        </p:txBody>
      </p:sp>
    </p:spTree>
    <p:extLst>
      <p:ext uri="{BB962C8B-B14F-4D97-AF65-F5344CB8AC3E}">
        <p14:creationId xmlns:p14="http://schemas.microsoft.com/office/powerpoint/2010/main" val="591919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0EE3C-B45E-4B68-B435-74141AE8B5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939DFF-C3C9-4C0F-AE7F-0AA561BF42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FD7D13-702C-4E00-8E39-8162FF7861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0F0F1-7813-4EB6-995A-3B2FCAF74430}" type="datetimeFigureOut">
              <a:rPr lang="en-US" smtClean="0"/>
              <a:t>8/16/2018</a:t>
            </a:fld>
            <a:endParaRPr lang="en-US"/>
          </a:p>
        </p:txBody>
      </p:sp>
      <p:sp>
        <p:nvSpPr>
          <p:cNvPr id="5" name="Footer Placeholder 4">
            <a:extLst>
              <a:ext uri="{FF2B5EF4-FFF2-40B4-BE49-F238E27FC236}">
                <a16:creationId xmlns:a16="http://schemas.microsoft.com/office/drawing/2014/main" id="{42E1C82A-ECEF-4A5D-8747-784699B736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31775D8-244E-45D1-A32F-26242A55AA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BD4C9-0A13-4329-8697-B4D20466047B}" type="slidenum">
              <a:rPr lang="en-US" smtClean="0"/>
              <a:t>‹#›</a:t>
            </a:fld>
            <a:endParaRPr lang="en-US"/>
          </a:p>
        </p:txBody>
      </p:sp>
    </p:spTree>
    <p:extLst>
      <p:ext uri="{BB962C8B-B14F-4D97-AF65-F5344CB8AC3E}">
        <p14:creationId xmlns:p14="http://schemas.microsoft.com/office/powerpoint/2010/main" val="3837778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4D6203-B16C-4EB8-9E7B-E68E030E6475}"/>
              </a:ext>
            </a:extLst>
          </p:cNvPr>
          <p:cNvSpPr>
            <a:spLocks noGrp="1"/>
          </p:cNvSpPr>
          <p:nvPr>
            <p:ph type="title"/>
          </p:nvPr>
        </p:nvSpPr>
        <p:spPr>
          <a:xfrm>
            <a:off x="838200" y="868889"/>
            <a:ext cx="4595071" cy="1645501"/>
          </a:xfrm>
          <a:prstGeom prst="ellipse">
            <a:avLst/>
          </a:prstGeom>
        </p:spPr>
        <p:txBody>
          <a:bodyPr vert="horz" lIns="91440" tIns="45720" rIns="91440" bIns="45720" rtlCol="0" anchor="ctr">
            <a:normAutofit/>
          </a:bodyPr>
          <a:lstStyle/>
          <a:p>
            <a:pPr algn="ctr"/>
            <a:r>
              <a:rPr lang="en-US" sz="2400" dirty="0"/>
              <a:t>High Level Maintenance Patch Program</a:t>
            </a:r>
          </a:p>
        </p:txBody>
      </p:sp>
      <p:sp>
        <p:nvSpPr>
          <p:cNvPr id="25" name="Content Placeholder 24">
            <a:extLst>
              <a:ext uri="{FF2B5EF4-FFF2-40B4-BE49-F238E27FC236}">
                <a16:creationId xmlns:a16="http://schemas.microsoft.com/office/drawing/2014/main" id="{8D018C99-8C90-45CC-94FC-48D7828A4B7D}"/>
              </a:ext>
            </a:extLst>
          </p:cNvPr>
          <p:cNvSpPr>
            <a:spLocks noGrp="1"/>
          </p:cNvSpPr>
          <p:nvPr>
            <p:ph idx="1"/>
          </p:nvPr>
        </p:nvSpPr>
        <p:spPr>
          <a:xfrm>
            <a:off x="838200" y="3383280"/>
            <a:ext cx="4595071" cy="2793682"/>
          </a:xfrm>
        </p:spPr>
        <p:txBody>
          <a:bodyPr vert="horz" lIns="91440" tIns="45720" rIns="91440" bIns="45720" rtlCol="0">
            <a:normAutofit/>
          </a:bodyPr>
          <a:lstStyle/>
          <a:p>
            <a:pPr marL="0" indent="0" algn="just">
              <a:buNone/>
            </a:pPr>
            <a:r>
              <a:rPr lang="en-US" sz="2000" dirty="0"/>
              <a:t>August 2018 – Project Managers for Puerto Rico Highway and Transportation Authority, High Level Maintenance Patch Program at South region of the Island.  Emergency roads repair program for damages caused by Hurricane María on 2017.</a:t>
            </a:r>
          </a:p>
        </p:txBody>
      </p:sp>
      <p:sp>
        <p:nvSpPr>
          <p:cNvPr id="186" name="Rectangle 185">
            <a:extLst>
              <a:ext uri="{FF2B5EF4-FFF2-40B4-BE49-F238E27FC236}">
                <a16:creationId xmlns:a16="http://schemas.microsoft.com/office/drawing/2014/main" id="{003713C1-2FB2-413B-BF91-3AE41726F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0991" y="3474720"/>
            <a:ext cx="6100914"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8" name="Rectangle 187">
            <a:extLst>
              <a:ext uri="{FF2B5EF4-FFF2-40B4-BE49-F238E27FC236}">
                <a16:creationId xmlns:a16="http://schemas.microsoft.com/office/drawing/2014/main" id="{90795B4D-5022-4A7F-A01D-8D880B7CD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9584" y="0"/>
            <a:ext cx="6192415" cy="6858000"/>
          </a:xfrm>
          <a:prstGeom prst="rect">
            <a:avLst/>
          </a:prstGeom>
          <a:solidFill>
            <a:schemeClr val="tx1">
              <a:lumMod val="85000"/>
              <a:lumOff val="1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0" name="Rectangle 189">
            <a:extLst>
              <a:ext uri="{FF2B5EF4-FFF2-40B4-BE49-F238E27FC236}">
                <a16:creationId xmlns:a16="http://schemas.microsoft.com/office/drawing/2014/main" id="{AFD19018-DE7C-4796-ADF2-AD2EB0FC0D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3002281"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2" name="Rectangle 191">
            <a:extLst>
              <a:ext uri="{FF2B5EF4-FFF2-40B4-BE49-F238E27FC236}">
                <a16:creationId xmlns:a16="http://schemas.microsoft.com/office/drawing/2014/main" id="{B1A0A2C2-4F85-44AF-8708-8DCA4B550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9624" y="0"/>
            <a:ext cx="3002281"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D3945BD6-00AA-42DE-AE2C-BBA842754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7764" y="594360"/>
            <a:ext cx="2286000" cy="2286000"/>
          </a:xfrm>
          <a:prstGeom prst="rect">
            <a:avLst/>
          </a:prstGeom>
        </p:spPr>
      </p:pic>
      <p:pic>
        <p:nvPicPr>
          <p:cNvPr id="6" name="Picture 5">
            <a:extLst>
              <a:ext uri="{FF2B5EF4-FFF2-40B4-BE49-F238E27FC236}">
                <a16:creationId xmlns:a16="http://schemas.microsoft.com/office/drawing/2014/main" id="{283340AB-1183-45E7-AA95-0537B4C92A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4139" y="594360"/>
            <a:ext cx="2286000" cy="2286000"/>
          </a:xfrm>
          <a:prstGeom prst="rect">
            <a:avLst/>
          </a:prstGeom>
        </p:spPr>
      </p:pic>
      <p:pic>
        <p:nvPicPr>
          <p:cNvPr id="5" name="Picture 4">
            <a:extLst>
              <a:ext uri="{FF2B5EF4-FFF2-40B4-BE49-F238E27FC236}">
                <a16:creationId xmlns:a16="http://schemas.microsoft.com/office/drawing/2014/main" id="{4574CE90-AFA6-4002-AB1F-33D5A3B996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2249" y="4551997"/>
            <a:ext cx="3714750" cy="1228725"/>
          </a:xfrm>
          <a:prstGeom prst="rect">
            <a:avLst/>
          </a:prstGeom>
        </p:spPr>
      </p:pic>
    </p:spTree>
    <p:extLst>
      <p:ext uri="{BB962C8B-B14F-4D97-AF65-F5344CB8AC3E}">
        <p14:creationId xmlns:p14="http://schemas.microsoft.com/office/powerpoint/2010/main" val="223474822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43</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High Level Maintenance Patch Program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Level Maintenance Patch Program</dc:title>
  <dc:creator>Elisa Marrero</dc:creator>
  <cp:lastModifiedBy>Elisa Marrero</cp:lastModifiedBy>
  <cp:revision>5</cp:revision>
  <dcterms:created xsi:type="dcterms:W3CDTF">2018-08-16T21:26:29Z</dcterms:created>
  <dcterms:modified xsi:type="dcterms:W3CDTF">2018-08-16T22:33:41Z</dcterms:modified>
</cp:coreProperties>
</file>