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69041-1228-4819-AD7D-4C9F40B47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992978-E9F0-4867-B9DF-181D18D67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3343D-5EAC-416C-B448-3EA5BA579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43BB9-DB59-45B0-ACB2-705033F0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6691A-AA48-4DFB-869A-9000A62E6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9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F62D5-1125-4215-B9B9-87983CBF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4BD65-599F-4576-B595-7ED8400CE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10374-2FD7-472A-BEF2-41E52600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F5793-D3E5-4C62-BAC6-3A279CEF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8692A-457A-4588-A55E-F8596AA1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3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82A391-8E5A-454B-9878-3776CE691B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52C67D-76C1-4654-8A54-1D161AE94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4A384-8D38-40E5-912A-38171CE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FCE14-F6E9-4869-9815-8FFFE4264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5DA7A-00BF-447A-B1BD-F10AE2708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0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A99A7-E12D-49FF-8D73-F6F952728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3FEA5-EA44-4C5D-B5E3-40E81CDD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879C9-E19A-4B50-BC6E-2AA346F78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E9ACE-3E2F-4DD7-9644-2B1249A4D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CAF3E-32CF-492C-A0E8-BB3DC2C7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4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D81F4-4CBE-45DD-8921-9521E648E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F22D5-398F-40CD-B87F-2E6FEC53A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A8A41-1DFD-43AA-B180-9E14EACE0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75D96-3BBB-48B2-B526-2C9B60C2C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539B2-5392-410E-A0F7-A6C831C7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1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6AAFC-66F6-4F64-A8A7-3A326E62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53DB8-C38A-4C9E-AAC2-F400541E5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814766-3C81-41F0-BAD7-936A28CA5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C337C-5364-4A00-A206-2F61DAB5E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92711-F1D5-4111-8DCD-61D726C8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44BE0-E101-4F2B-A892-031096EB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9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DB24-3664-4434-9FE4-6C5E6259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26BFC-BA1E-41A8-AFEC-07D4005EB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76798-D641-4A16-A36E-A1888DE6E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D6DAB6-0342-4BA5-8001-49E175EEB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2587D0-3511-4DF7-A090-0C1EA057F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68AE0-CA91-49DB-A032-165D8170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0441A6-2AF5-4AAF-AA59-A3C359F34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7740D7-4550-4EE9-8004-94533DCC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E68AC-D583-4DF0-BB94-C92EF33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852963-78F1-431B-88F9-7144B8D7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7ABEA-E1C4-4331-A080-FC69AA09B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A5897A-A6EF-4A30-BBE7-E2091CFB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3AF79-8395-46D0-80BE-10FEA8632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B19FC-314D-4ED9-98B5-168B9D80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4FCB5-34C0-43B2-93F1-CDD0A6B2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F328A-BA53-4A42-A269-02F0FCD4B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1EA5F-BCAE-47F6-AEF6-C5B1A1AA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D9533-86AC-43E6-83F9-2DB60A6A6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FBE07-F154-4FB1-9EAA-6F328B30A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ED80E-B182-4131-88D3-C19EA0AE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E365B-5AC9-4024-B0DC-BEB925B1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9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CCDEB-C3AE-4E46-8D80-824BD923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D391C9-9BFE-495F-9CAA-AC13E2CB8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7A636-F921-4193-8E86-322B5BDEC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C41EC-0087-439B-98D2-9A61CC498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D8105-D279-4596-929A-9978A8D8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49A62-0F58-4637-8860-F007CD78A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0EE3C-B45E-4B68-B435-74141AE8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39DFF-C3C9-4C0F-AE7F-0AA561BF4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D7D13-702C-4E00-8E39-8162FF786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1C82A-ECEF-4A5D-8747-784699B73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775D8-244E-45D1-A32F-26242A55A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7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4D6203-B16C-4EB8-9E7B-E68E030E6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0165" y="871761"/>
            <a:ext cx="4960918" cy="1609344"/>
          </a:xfrm>
          <a:prstGeom prst="ellipse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FEMA Power Lines Assessment for PREPA 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22130717-93C6-41A5-8658-D4633C3A2C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2" r="17207" b="3"/>
          <a:stretch/>
        </p:blipFill>
        <p:spPr>
          <a:xfrm>
            <a:off x="-2" y="10"/>
            <a:ext cx="3036232" cy="3352846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C9D91E98-A6C4-4782-9831-3AAB7ED0CAE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68" b="2"/>
          <a:stretch/>
        </p:blipFill>
        <p:spPr>
          <a:xfrm>
            <a:off x="2961376" y="-1"/>
            <a:ext cx="3137673" cy="5331656"/>
          </a:xfrm>
          <a:custGeom>
            <a:avLst/>
            <a:gdLst>
              <a:gd name="connsiteX0" fmla="*/ 0 w 2971377"/>
              <a:gd name="connsiteY0" fmla="*/ 0 h 5049079"/>
              <a:gd name="connsiteX1" fmla="*/ 2971377 w 2971377"/>
              <a:gd name="connsiteY1" fmla="*/ 0 h 5049079"/>
              <a:gd name="connsiteX2" fmla="*/ 2971377 w 2971377"/>
              <a:gd name="connsiteY2" fmla="*/ 5049079 h 5049079"/>
              <a:gd name="connsiteX3" fmla="*/ 949962 w 2971377"/>
              <a:gd name="connsiteY3" fmla="*/ 5049079 h 5049079"/>
              <a:gd name="connsiteX4" fmla="*/ 949962 w 2971377"/>
              <a:gd name="connsiteY4" fmla="*/ 3352857 h 5049079"/>
              <a:gd name="connsiteX5" fmla="*/ 0 w 2971377"/>
              <a:gd name="connsiteY5" fmla="*/ 3352857 h 5049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71377" h="5049079">
                <a:moveTo>
                  <a:pt x="0" y="0"/>
                </a:moveTo>
                <a:lnTo>
                  <a:pt x="2971377" y="0"/>
                </a:lnTo>
                <a:lnTo>
                  <a:pt x="2971377" y="5049079"/>
                </a:lnTo>
                <a:lnTo>
                  <a:pt x="949962" y="5049079"/>
                </a:lnTo>
                <a:lnTo>
                  <a:pt x="949962" y="3352857"/>
                </a:lnTo>
                <a:lnTo>
                  <a:pt x="0" y="3352857"/>
                </a:lnTo>
                <a:close/>
              </a:path>
            </a:pathLst>
          </a:custGeom>
        </p:spPr>
      </p:pic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D018C99-8C90-45CC-94FC-48D7828A4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466" y="3843130"/>
            <a:ext cx="4960918" cy="2329070"/>
          </a:xfrm>
        </p:spPr>
        <p:txBody>
          <a:bodyPr vert="horz" lIns="91440" tIns="45720" rIns="91440" bIns="45720" rtlCol="0">
            <a:normAutofit/>
          </a:bodyPr>
          <a:lstStyle/>
          <a:p>
            <a:pPr marL="0" algn="just"/>
            <a:r>
              <a:rPr lang="en-US" sz="2000" dirty="0"/>
              <a:t>July 2017 – Liaison Coordinators for tower lines assessments on Puerto Rico Electric Power Authority Transmission Grid, damaged by Hurricane María.  Assessments include ultimate technology techniques.</a:t>
            </a:r>
          </a:p>
        </p:txBody>
      </p:sp>
      <p:pic>
        <p:nvPicPr>
          <p:cNvPr id="8" name="Picture 7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BC0D1EFB-D26D-4548-B82E-F3E29720A2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82" y="3352856"/>
            <a:ext cx="2844369" cy="31089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2073A3-3D9F-42AE-842A-ADD83E4FA1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724400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748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FEMA Power Lines Assessment for PREPA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 Power Lines Assessment for PREPA </dc:title>
  <dc:creator>Elisa Marrero</dc:creator>
  <cp:lastModifiedBy>Elisa Marrero</cp:lastModifiedBy>
  <cp:revision>5</cp:revision>
  <dcterms:created xsi:type="dcterms:W3CDTF">2018-08-16T21:03:14Z</dcterms:created>
  <dcterms:modified xsi:type="dcterms:W3CDTF">2018-08-16T22:31:04Z</dcterms:modified>
</cp:coreProperties>
</file>