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69041-1228-4819-AD7D-4C9F40B47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992978-E9F0-4867-B9DF-181D18D67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3343D-5EAC-416C-B448-3EA5BA579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43BB9-DB59-45B0-ACB2-705033F0F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6691A-AA48-4DFB-869A-9000A62E6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9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F62D5-1125-4215-B9B9-87983CBF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4BD65-599F-4576-B595-7ED8400CE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10374-2FD7-472A-BEF2-41E52600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F5793-D3E5-4C62-BAC6-3A279CEF4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8692A-457A-4588-A55E-F8596AA11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31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82A391-8E5A-454B-9878-3776CE691B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52C67D-76C1-4654-8A54-1D161AE94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4A384-8D38-40E5-912A-38171CEE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FCE14-F6E9-4869-9815-8FFFE4264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5DA7A-00BF-447A-B1BD-F10AE2708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0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A99A7-E12D-49FF-8D73-F6F952728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3FEA5-EA44-4C5D-B5E3-40E81CDD5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879C9-E19A-4B50-BC6E-2AA346F78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E9ACE-3E2F-4DD7-9644-2B1249A4D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CAF3E-32CF-492C-A0E8-BB3DC2C77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4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D81F4-4CBE-45DD-8921-9521E648E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F22D5-398F-40CD-B87F-2E6FEC53A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A8A41-1DFD-43AA-B180-9E14EACE0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75D96-3BBB-48B2-B526-2C9B60C2C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539B2-5392-410E-A0F7-A6C831C7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1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6AAFC-66F6-4F64-A8A7-3A326E62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53DB8-C38A-4C9E-AAC2-F400541E5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814766-3C81-41F0-BAD7-936A28CA5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C337C-5364-4A00-A206-2F61DAB5E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92711-F1D5-4111-8DCD-61D726C8B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A44BE0-E101-4F2B-A892-031096EB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9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5DB24-3664-4434-9FE4-6C5E6259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26BFC-BA1E-41A8-AFEC-07D4005EB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76798-D641-4A16-A36E-A1888DE6E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D6DAB6-0342-4BA5-8001-49E175EEB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2587D0-3511-4DF7-A090-0C1EA057F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B68AE0-CA91-49DB-A032-165D8170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0441A6-2AF5-4AAF-AA59-A3C359F34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7740D7-4550-4EE9-8004-94533DCC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E68AC-D583-4DF0-BB94-C92EF33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852963-78F1-431B-88F9-7144B8D71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7ABEA-E1C4-4331-A080-FC69AA09B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A5897A-A6EF-4A30-BBE7-E2091CFB2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3AF79-8395-46D0-80BE-10FEA8632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B19FC-314D-4ED9-98B5-168B9D805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4FCB5-34C0-43B2-93F1-CDD0A6B2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F328A-BA53-4A42-A269-02F0FCD4B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1EA5F-BCAE-47F6-AEF6-C5B1A1AA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D9533-86AC-43E6-83F9-2DB60A6A6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FBE07-F154-4FB1-9EAA-6F328B30A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ED80E-B182-4131-88D3-C19EA0AE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E365B-5AC9-4024-B0DC-BEB925B1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9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CCDEB-C3AE-4E46-8D80-824BD923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D391C9-9BFE-495F-9CAA-AC13E2CB8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7A636-F921-4193-8E86-322B5BDEC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C41EC-0087-439B-98D2-9A61CC498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D8105-D279-4596-929A-9978A8D8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49A62-0F58-4637-8860-F007CD78A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1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0EE3C-B45E-4B68-B435-74141AE8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39DFF-C3C9-4C0F-AE7F-0AA561BF4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D7D13-702C-4E00-8E39-8162FF786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1C82A-ECEF-4A5D-8747-784699B73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775D8-244E-45D1-A32F-26242A55A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7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D6CF29CD-38B8-4924-BA11-6D6051748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6"/>
            <a:ext cx="12192000" cy="26151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D6203-B16C-4EB8-9E7B-E68E030E6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11" y="4242816"/>
            <a:ext cx="10765410" cy="1207269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300" dirty="0">
                <a:solidFill>
                  <a:schemeClr val="bg1"/>
                </a:solidFill>
              </a:rPr>
              <a:t>Blue Roof Operation – Hurricane María 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8D018C99-8C90-45CC-94FC-48D7828A4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431" y="5402675"/>
            <a:ext cx="10606990" cy="120726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bg2"/>
                </a:solidFill>
              </a:rPr>
              <a:t>October 2017 – Proud to be part of the Puerto Rico Recovery Effort.  Providing Project Management Services for the USACE Blue Roof Operation in the following regions:  Aguadilla, Mayagüez, Ponce and Humacao.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64940E8-4031-4205-8D84-CBBB398C9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12212" y="1062381"/>
            <a:ext cx="0" cy="212090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D83F26F-C55B-4A92-9AFF-4894D14E27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63558" y="1062381"/>
            <a:ext cx="0" cy="212090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Picture 67">
            <a:extLst>
              <a:ext uri="{FF2B5EF4-FFF2-40B4-BE49-F238E27FC236}">
                <a16:creationId xmlns:a16="http://schemas.microsoft.com/office/drawing/2014/main" id="{E8DE6045-6DA5-4C61-834D-5FE337C64B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018" y="761193"/>
            <a:ext cx="5669280" cy="2834640"/>
          </a:xfrm>
          <a:prstGeom prst="rect">
            <a:avLst/>
          </a:prstGeom>
        </p:spPr>
      </p:pic>
      <p:pic>
        <p:nvPicPr>
          <p:cNvPr id="3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45A6574-1A2B-4586-AAFC-CC32373DBF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11" y="1407915"/>
            <a:ext cx="290512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748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Blue Roof Operation – Hurricane María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 Marrero</dc:creator>
  <cp:lastModifiedBy>Elisa Marrero</cp:lastModifiedBy>
  <cp:revision>7</cp:revision>
  <dcterms:created xsi:type="dcterms:W3CDTF">2018-08-16T16:09:57Z</dcterms:created>
  <dcterms:modified xsi:type="dcterms:W3CDTF">2018-08-16T22:23:31Z</dcterms:modified>
</cp:coreProperties>
</file>