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9041-1228-4819-AD7D-4C9F40B47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92978-E9F0-4867-B9DF-181D18D67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343D-5EAC-416C-B448-3EA5BA57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43BB9-DB59-45B0-ACB2-705033F0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6691A-AA48-4DFB-869A-9000A62E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62D5-1125-4215-B9B9-87983CBF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4BD65-599F-4576-B595-7ED8400CE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0374-2FD7-472A-BEF2-41E52600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F5793-D3E5-4C62-BAC6-3A279CEF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8692A-457A-4588-A55E-F8596AA1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2A391-8E5A-454B-9878-3776CE691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2C67D-76C1-4654-8A54-1D161AE94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4A384-8D38-40E5-912A-38171CE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CE14-F6E9-4869-9815-8FFFE426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5DA7A-00BF-447A-B1BD-F10AE270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99A7-E12D-49FF-8D73-F6F95272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3FEA5-EA44-4C5D-B5E3-40E81CDD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879C9-E19A-4B50-BC6E-2AA346F7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9ACE-3E2F-4DD7-9644-2B1249A4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CAF3E-32CF-492C-A0E8-BB3DC2C7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81F4-4CBE-45DD-8921-9521E648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F22D5-398F-40CD-B87F-2E6FEC53A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8A41-1DFD-43AA-B180-9E14EACE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75D96-3BBB-48B2-B526-2C9B60C2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539B2-5392-410E-A0F7-A6C831C7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AAFC-66F6-4F64-A8A7-3A326E6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3DB8-C38A-4C9E-AAC2-F400541E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14766-3C81-41F0-BAD7-936A28CA5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C337C-5364-4A00-A206-2F61DAB5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92711-F1D5-4111-8DCD-61D726C8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44BE0-E101-4F2B-A892-031096EB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9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DB24-3664-4434-9FE4-6C5E6259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26BFC-BA1E-41A8-AFEC-07D4005E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76798-D641-4A16-A36E-A1888DE6E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6DAB6-0342-4BA5-8001-49E175EEB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2587D0-3511-4DF7-A090-0C1EA057F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68AE0-CA91-49DB-A032-165D8170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441A6-2AF5-4AAF-AA59-A3C359F3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740D7-4550-4EE9-8004-94533DCC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68AC-D583-4DF0-BB94-C92EF33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52963-78F1-431B-88F9-7144B8D7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7ABEA-E1C4-4331-A080-FC69AA09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897A-A6EF-4A30-BBE7-E2091CFB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3AF79-8395-46D0-80BE-10FEA863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B19FC-314D-4ED9-98B5-168B9D80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4FCB5-34C0-43B2-93F1-CDD0A6B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328A-BA53-4A42-A269-02F0FCD4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1EA5F-BCAE-47F6-AEF6-C5B1A1AA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9533-86AC-43E6-83F9-2DB60A6A6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FBE07-F154-4FB1-9EAA-6F328B30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ED80E-B182-4131-88D3-C19EA0AE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E365B-5AC9-4024-B0DC-BEB925B1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9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CDEB-C3AE-4E46-8D80-824BD923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391C9-9BFE-495F-9CAA-AC13E2CB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7A636-F921-4193-8E86-322B5BDE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C41EC-0087-439B-98D2-9A61CC49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D8105-D279-4596-929A-9978A8D8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9A62-0F58-4637-8860-F007CD78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0EE3C-B45E-4B68-B435-74141AE8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39DFF-C3C9-4C0F-AE7F-0AA561BF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7D13-702C-4E00-8E39-8162FF786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C82A-ECEF-4A5D-8747-784699B73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775D8-244E-45D1-A32F-26242A55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D6203-B16C-4EB8-9E7B-E68E030E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4242816"/>
            <a:ext cx="10765410" cy="1207269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</a:rPr>
              <a:t>Blue Roof Operation – Hurricane María 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D018C99-8C90-45CC-94FC-48D7828A4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431" y="5402675"/>
            <a:ext cx="10606990" cy="12072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2"/>
                </a:solidFill>
              </a:rPr>
              <a:t>October 2017 – Proud to be part of the Puerto Rico Recovery Effort.  Providing Project Management Services for the USACE Blue Roof Operation in the following regions:  Aguadilla, Mayagüez, Ponce and Humacao.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64940E8-4031-4205-8D84-CBBB398C9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12212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63558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>
            <a:extLst>
              <a:ext uri="{FF2B5EF4-FFF2-40B4-BE49-F238E27FC236}">
                <a16:creationId xmlns:a16="http://schemas.microsoft.com/office/drawing/2014/main" id="{E8DE6045-6DA5-4C61-834D-5FE337C64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018" y="761193"/>
            <a:ext cx="5669280" cy="2834640"/>
          </a:xfrm>
          <a:prstGeom prst="rect">
            <a:avLst/>
          </a:prstGeom>
        </p:spPr>
      </p:pic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45A6574-1A2B-4586-AAFC-CC32373DB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11" y="1407915"/>
            <a:ext cx="29051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4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Blue Roof Operation – Hurricane María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Marrero</dc:creator>
  <cp:lastModifiedBy>Elisa Marrero</cp:lastModifiedBy>
  <cp:revision>7</cp:revision>
  <dcterms:created xsi:type="dcterms:W3CDTF">2018-08-16T16:09:57Z</dcterms:created>
  <dcterms:modified xsi:type="dcterms:W3CDTF">2018-08-16T22:23:31Z</dcterms:modified>
</cp:coreProperties>
</file>