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69041-1228-4819-AD7D-4C9F40B47E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992978-E9F0-4867-B9DF-181D18D670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F3343D-5EAC-416C-B448-3EA5BA579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F0F1-7813-4EB6-995A-3B2FCAF74430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243BB9-DB59-45B0-ACB2-705033F0F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46691A-AA48-4DFB-869A-9000A62E6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D4C9-0A13-4329-8697-B4D204660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493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F62D5-1125-4215-B9B9-87983CBFC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64BD65-599F-4576-B595-7ED8400CE8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410374-2FD7-472A-BEF2-41E52600F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F0F1-7813-4EB6-995A-3B2FCAF74430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DF5793-D3E5-4C62-BAC6-3A279CEF4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8692A-457A-4588-A55E-F8596AA11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D4C9-0A13-4329-8697-B4D204660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831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82A391-8E5A-454B-9878-3776CE691B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52C67D-76C1-4654-8A54-1D161AE94F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C4A384-8D38-40E5-912A-38171CEE4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F0F1-7813-4EB6-995A-3B2FCAF74430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5FCE14-F6E9-4869-9815-8FFFE4264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C5DA7A-00BF-447A-B1BD-F10AE2708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D4C9-0A13-4329-8697-B4D204660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302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A99A7-E12D-49FF-8D73-F6F952728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C3FEA5-EA44-4C5D-B5E3-40E81CDD5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5879C9-E19A-4B50-BC6E-2AA346F78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F0F1-7813-4EB6-995A-3B2FCAF74430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4E9ACE-3E2F-4DD7-9644-2B1249A4D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9CAF3E-32CF-492C-A0E8-BB3DC2C77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D4C9-0A13-4329-8697-B4D204660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742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D81F4-4CBE-45DD-8921-9521E648E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7F22D5-398F-40CD-B87F-2E6FEC53A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DA8A41-1DFD-43AA-B180-9E14EACE0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F0F1-7813-4EB6-995A-3B2FCAF74430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B75D96-3BBB-48B2-B526-2C9B60C2C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5539B2-5392-410E-A0F7-A6C831C77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D4C9-0A13-4329-8697-B4D204660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316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6AAFC-66F6-4F64-A8A7-3A326E622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53DB8-C38A-4C9E-AAC2-F400541E58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814766-3C81-41F0-BAD7-936A28CA59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FC337C-5364-4A00-A206-2F61DAB5E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F0F1-7813-4EB6-995A-3B2FCAF74430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F92711-F1D5-4111-8DCD-61D726C8B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A44BE0-E101-4F2B-A892-031096EB0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D4C9-0A13-4329-8697-B4D204660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99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5DB24-3664-4434-9FE4-6C5E6259B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126BFC-BA1E-41A8-AFEC-07D4005EBB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976798-D641-4A16-A36E-A1888DE6EF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D6DAB6-0342-4BA5-8001-49E175EEBA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2587D0-3511-4DF7-A090-0C1EA057F3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B68AE0-CA91-49DB-A032-165D81700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F0F1-7813-4EB6-995A-3B2FCAF74430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0441A6-2AF5-4AAF-AA59-A3C359F34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7740D7-4550-4EE9-8004-94533DCC7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D4C9-0A13-4329-8697-B4D204660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057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E68AC-D583-4DF0-BB94-C92EF3326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852963-78F1-431B-88F9-7144B8D71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F0F1-7813-4EB6-995A-3B2FCAF74430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07ABEA-E1C4-4331-A080-FC69AA09B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A5897A-A6EF-4A30-BBE7-E2091CFB2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D4C9-0A13-4329-8697-B4D204660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46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C3AF79-8395-46D0-80BE-10FEA8632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F0F1-7813-4EB6-995A-3B2FCAF74430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0B19FC-314D-4ED9-98B5-168B9D805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64FCB5-34C0-43B2-93F1-CDD0A6B2C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D4C9-0A13-4329-8697-B4D204660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060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F328A-BA53-4A42-A269-02F0FCD4B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1EA5F-BCAE-47F6-AEF6-C5B1A1AA0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7D9533-86AC-43E6-83F9-2DB60A6A6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2FBE07-F154-4FB1-9EAA-6F328B30A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F0F1-7813-4EB6-995A-3B2FCAF74430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1ED80E-B182-4131-88D3-C19EA0AE3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0E365B-5AC9-4024-B0DC-BEB925B11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D4C9-0A13-4329-8697-B4D204660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997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CCDEB-C3AE-4E46-8D80-824BD923E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D391C9-9BFE-495F-9CAA-AC13E2CB8C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A7A636-F921-4193-8E86-322B5BDEC5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9C41EC-0087-439B-98D2-9A61CC498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F0F1-7813-4EB6-995A-3B2FCAF74430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AD8105-D279-4596-929A-9978A8D88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449A62-0F58-4637-8860-F007CD78A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D4C9-0A13-4329-8697-B4D204660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919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70EE3C-B45E-4B68-B435-74141AE8B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939DFF-C3C9-4C0F-AE7F-0AA561BF42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FD7D13-702C-4E00-8E39-8162FF7861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0F0F1-7813-4EB6-995A-3B2FCAF74430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E1C82A-ECEF-4A5D-8747-784699B736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1775D8-244E-45D1-A32F-26242A55AA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BD4C9-0A13-4329-8697-B4D204660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778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D6CF29CD-38B8-4924-BA11-6D6051748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42816"/>
            <a:ext cx="12192000" cy="26151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F4D6203-B16C-4EB8-9E7B-E68E030E6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308" y="4407598"/>
            <a:ext cx="11549954" cy="1065401"/>
          </a:xfrm>
          <a:prstGeom prst="ellipse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3300" dirty="0">
                <a:solidFill>
                  <a:schemeClr val="bg1"/>
                </a:solidFill>
              </a:rPr>
              <a:t>University of Puerto Rico Molecular Sciences Research Center – Levels 6</a:t>
            </a:r>
            <a:r>
              <a:rPr lang="en-US" sz="3300" baseline="30000" dirty="0">
                <a:solidFill>
                  <a:schemeClr val="bg1"/>
                </a:solidFill>
              </a:rPr>
              <a:t>th</a:t>
            </a:r>
            <a:r>
              <a:rPr lang="en-US" sz="3300" dirty="0">
                <a:solidFill>
                  <a:schemeClr val="bg1"/>
                </a:solidFill>
              </a:rPr>
              <a:t> &amp; 7</a:t>
            </a:r>
            <a:r>
              <a:rPr lang="en-US" sz="3300" baseline="30000" dirty="0">
                <a:solidFill>
                  <a:schemeClr val="bg1"/>
                </a:solidFill>
              </a:rPr>
              <a:t>th</a:t>
            </a:r>
            <a:r>
              <a:rPr lang="en-US" sz="3300" dirty="0">
                <a:solidFill>
                  <a:schemeClr val="bg1"/>
                </a:solidFill>
              </a:rPr>
              <a:t>, Interior Fit-Out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8D018C99-8C90-45CC-94FC-48D7828A4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308" y="5345723"/>
            <a:ext cx="11549954" cy="1423411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400" dirty="0">
                <a:solidFill>
                  <a:schemeClr val="bg2"/>
                </a:solidFill>
              </a:rPr>
              <a:t>November 2017 – This scientific research center project includes facilities in Level 6 for Neuroplasticity and Chemical Synthesis and in Level 7, for a Vivarium.  It is a challenging project due to all its sophisticated equipment, and exciting for all the future scientific research that will be carried out in these facilities.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564940E8-4031-4205-8D84-CBBB398C9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112212" y="1062381"/>
            <a:ext cx="0" cy="2120900"/>
          </a:xfrm>
          <a:prstGeom prst="line">
            <a:avLst/>
          </a:prstGeom>
          <a:ln w="19050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6">
            <a:extLst>
              <a:ext uri="{FF2B5EF4-FFF2-40B4-BE49-F238E27FC236}">
                <a16:creationId xmlns:a16="http://schemas.microsoft.com/office/drawing/2014/main" id="{10B436E7-717A-4FE2-A59C-697C231527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1647" y="1652481"/>
            <a:ext cx="3647276" cy="940700"/>
          </a:xfrm>
          <a:prstGeom prst="rect">
            <a:avLst/>
          </a:prstGeom>
        </p:spPr>
      </p:pic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3D83F26F-C55B-4A92-9AFF-4894D14E27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63558" y="1062381"/>
            <a:ext cx="0" cy="2120900"/>
          </a:xfrm>
          <a:prstGeom prst="line">
            <a:avLst/>
          </a:prstGeom>
          <a:ln w="19050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Picture 30">
            <a:extLst>
              <a:ext uri="{FF2B5EF4-FFF2-40B4-BE49-F238E27FC236}">
                <a16:creationId xmlns:a16="http://schemas.microsoft.com/office/drawing/2014/main" id="{66065BC8-029C-42F3-AA98-D70C5351C0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2987" y="909283"/>
            <a:ext cx="3647275" cy="242709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ED87B2A-2A45-4240-B8C7-ED79A68420D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077" y="1311009"/>
            <a:ext cx="2828925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748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72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University of Puerto Rico Molecular Sciences Research Center – Levels 6th &amp; 7th, Interior Fit-Out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Elisa Marrero</dc:creator>
  <cp:lastModifiedBy>Elisa Marrero</cp:lastModifiedBy>
  <cp:revision>7</cp:revision>
  <dcterms:created xsi:type="dcterms:W3CDTF">2018-08-16T16:09:57Z</dcterms:created>
  <dcterms:modified xsi:type="dcterms:W3CDTF">2018-08-16T22:21:19Z</dcterms:modified>
</cp:coreProperties>
</file>