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0" autoAdjust="0"/>
    <p:restoredTop sz="94660"/>
  </p:normalViewPr>
  <p:slideViewPr>
    <p:cSldViewPr snapToGrid="0">
      <p:cViewPr varScale="1">
        <p:scale>
          <a:sx n="94" d="100"/>
          <a:sy n="94" d="100"/>
        </p:scale>
        <p:origin x="7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69041-1228-4819-AD7D-4C9F40B47E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992978-E9F0-4867-B9DF-181D18D670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F3343D-5EAC-416C-B448-3EA5BA579F1A}"/>
              </a:ext>
            </a:extLst>
          </p:cNvPr>
          <p:cNvSpPr>
            <a:spLocks noGrp="1"/>
          </p:cNvSpPr>
          <p:nvPr>
            <p:ph type="dt" sz="half" idx="10"/>
          </p:nvPr>
        </p:nvSpPr>
        <p:spPr/>
        <p:txBody>
          <a:bodyPr/>
          <a:lstStyle/>
          <a:p>
            <a:fld id="{23E0F0F1-7813-4EB6-995A-3B2FCAF74430}" type="datetimeFigureOut">
              <a:rPr lang="en-US" smtClean="0"/>
              <a:t>8/27/20</a:t>
            </a:fld>
            <a:endParaRPr lang="en-US"/>
          </a:p>
        </p:txBody>
      </p:sp>
      <p:sp>
        <p:nvSpPr>
          <p:cNvPr id="5" name="Footer Placeholder 4">
            <a:extLst>
              <a:ext uri="{FF2B5EF4-FFF2-40B4-BE49-F238E27FC236}">
                <a16:creationId xmlns:a16="http://schemas.microsoft.com/office/drawing/2014/main" id="{60243BB9-DB59-45B0-ACB2-705033F0F8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46691A-AA48-4DFB-869A-9000A62E6538}"/>
              </a:ext>
            </a:extLst>
          </p:cNvPr>
          <p:cNvSpPr>
            <a:spLocks noGrp="1"/>
          </p:cNvSpPr>
          <p:nvPr>
            <p:ph type="sldNum" sz="quarter" idx="12"/>
          </p:nvPr>
        </p:nvSpPr>
        <p:spPr/>
        <p:txBody>
          <a:bodyPr/>
          <a:lstStyle/>
          <a:p>
            <a:fld id="{E67BD4C9-0A13-4329-8697-B4D20466047B}" type="slidenum">
              <a:rPr lang="en-US" smtClean="0"/>
              <a:t>‹#›</a:t>
            </a:fld>
            <a:endParaRPr lang="en-US"/>
          </a:p>
        </p:txBody>
      </p:sp>
    </p:spTree>
    <p:extLst>
      <p:ext uri="{BB962C8B-B14F-4D97-AF65-F5344CB8AC3E}">
        <p14:creationId xmlns:p14="http://schemas.microsoft.com/office/powerpoint/2010/main" val="1610493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F62D5-1125-4215-B9B9-87983CBFC0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64BD65-599F-4576-B595-7ED8400CE8A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410374-2FD7-472A-BEF2-41E52600FBDA}"/>
              </a:ext>
            </a:extLst>
          </p:cNvPr>
          <p:cNvSpPr>
            <a:spLocks noGrp="1"/>
          </p:cNvSpPr>
          <p:nvPr>
            <p:ph type="dt" sz="half" idx="10"/>
          </p:nvPr>
        </p:nvSpPr>
        <p:spPr/>
        <p:txBody>
          <a:bodyPr/>
          <a:lstStyle/>
          <a:p>
            <a:fld id="{23E0F0F1-7813-4EB6-995A-3B2FCAF74430}" type="datetimeFigureOut">
              <a:rPr lang="en-US" smtClean="0"/>
              <a:t>8/27/20</a:t>
            </a:fld>
            <a:endParaRPr lang="en-US"/>
          </a:p>
        </p:txBody>
      </p:sp>
      <p:sp>
        <p:nvSpPr>
          <p:cNvPr id="5" name="Footer Placeholder 4">
            <a:extLst>
              <a:ext uri="{FF2B5EF4-FFF2-40B4-BE49-F238E27FC236}">
                <a16:creationId xmlns:a16="http://schemas.microsoft.com/office/drawing/2014/main" id="{73DF5793-D3E5-4C62-BAC6-3A279CEF44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E8692A-457A-4588-A55E-F8596AA11E06}"/>
              </a:ext>
            </a:extLst>
          </p:cNvPr>
          <p:cNvSpPr>
            <a:spLocks noGrp="1"/>
          </p:cNvSpPr>
          <p:nvPr>
            <p:ph type="sldNum" sz="quarter" idx="12"/>
          </p:nvPr>
        </p:nvSpPr>
        <p:spPr/>
        <p:txBody>
          <a:bodyPr/>
          <a:lstStyle/>
          <a:p>
            <a:fld id="{E67BD4C9-0A13-4329-8697-B4D20466047B}" type="slidenum">
              <a:rPr lang="en-US" smtClean="0"/>
              <a:t>‹#›</a:t>
            </a:fld>
            <a:endParaRPr lang="en-US"/>
          </a:p>
        </p:txBody>
      </p:sp>
    </p:spTree>
    <p:extLst>
      <p:ext uri="{BB962C8B-B14F-4D97-AF65-F5344CB8AC3E}">
        <p14:creationId xmlns:p14="http://schemas.microsoft.com/office/powerpoint/2010/main" val="1381831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82A391-8E5A-454B-9878-3776CE691B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52C67D-76C1-4654-8A54-1D161AE94FF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C4A384-8D38-40E5-912A-38171CEE4E4E}"/>
              </a:ext>
            </a:extLst>
          </p:cNvPr>
          <p:cNvSpPr>
            <a:spLocks noGrp="1"/>
          </p:cNvSpPr>
          <p:nvPr>
            <p:ph type="dt" sz="half" idx="10"/>
          </p:nvPr>
        </p:nvSpPr>
        <p:spPr/>
        <p:txBody>
          <a:bodyPr/>
          <a:lstStyle/>
          <a:p>
            <a:fld id="{23E0F0F1-7813-4EB6-995A-3B2FCAF74430}" type="datetimeFigureOut">
              <a:rPr lang="en-US" smtClean="0"/>
              <a:t>8/27/20</a:t>
            </a:fld>
            <a:endParaRPr lang="en-US"/>
          </a:p>
        </p:txBody>
      </p:sp>
      <p:sp>
        <p:nvSpPr>
          <p:cNvPr id="5" name="Footer Placeholder 4">
            <a:extLst>
              <a:ext uri="{FF2B5EF4-FFF2-40B4-BE49-F238E27FC236}">
                <a16:creationId xmlns:a16="http://schemas.microsoft.com/office/drawing/2014/main" id="{E95FCE14-F6E9-4869-9815-8FFFE42648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C5DA7A-00BF-447A-B1BD-F10AE27082E8}"/>
              </a:ext>
            </a:extLst>
          </p:cNvPr>
          <p:cNvSpPr>
            <a:spLocks noGrp="1"/>
          </p:cNvSpPr>
          <p:nvPr>
            <p:ph type="sldNum" sz="quarter" idx="12"/>
          </p:nvPr>
        </p:nvSpPr>
        <p:spPr/>
        <p:txBody>
          <a:bodyPr/>
          <a:lstStyle/>
          <a:p>
            <a:fld id="{E67BD4C9-0A13-4329-8697-B4D20466047B}" type="slidenum">
              <a:rPr lang="en-US" smtClean="0"/>
              <a:t>‹#›</a:t>
            </a:fld>
            <a:endParaRPr lang="en-US"/>
          </a:p>
        </p:txBody>
      </p:sp>
    </p:spTree>
    <p:extLst>
      <p:ext uri="{BB962C8B-B14F-4D97-AF65-F5344CB8AC3E}">
        <p14:creationId xmlns:p14="http://schemas.microsoft.com/office/powerpoint/2010/main" val="2856302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A99A7-E12D-49FF-8D73-F6F9527285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C3FEA5-EA44-4C5D-B5E3-40E81CDD5A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5879C9-E19A-4B50-BC6E-2AA346F784F4}"/>
              </a:ext>
            </a:extLst>
          </p:cNvPr>
          <p:cNvSpPr>
            <a:spLocks noGrp="1"/>
          </p:cNvSpPr>
          <p:nvPr>
            <p:ph type="dt" sz="half" idx="10"/>
          </p:nvPr>
        </p:nvSpPr>
        <p:spPr/>
        <p:txBody>
          <a:bodyPr/>
          <a:lstStyle/>
          <a:p>
            <a:fld id="{23E0F0F1-7813-4EB6-995A-3B2FCAF74430}" type="datetimeFigureOut">
              <a:rPr lang="en-US" smtClean="0"/>
              <a:t>8/27/20</a:t>
            </a:fld>
            <a:endParaRPr lang="en-US"/>
          </a:p>
        </p:txBody>
      </p:sp>
      <p:sp>
        <p:nvSpPr>
          <p:cNvPr id="5" name="Footer Placeholder 4">
            <a:extLst>
              <a:ext uri="{FF2B5EF4-FFF2-40B4-BE49-F238E27FC236}">
                <a16:creationId xmlns:a16="http://schemas.microsoft.com/office/drawing/2014/main" id="{B04E9ACE-3E2F-4DD7-9644-2B1249A4DE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CAF3E-32CF-492C-A0E8-BB3DC2C777C4}"/>
              </a:ext>
            </a:extLst>
          </p:cNvPr>
          <p:cNvSpPr>
            <a:spLocks noGrp="1"/>
          </p:cNvSpPr>
          <p:nvPr>
            <p:ph type="sldNum" sz="quarter" idx="12"/>
          </p:nvPr>
        </p:nvSpPr>
        <p:spPr/>
        <p:txBody>
          <a:bodyPr/>
          <a:lstStyle/>
          <a:p>
            <a:fld id="{E67BD4C9-0A13-4329-8697-B4D20466047B}" type="slidenum">
              <a:rPr lang="en-US" smtClean="0"/>
              <a:t>‹#›</a:t>
            </a:fld>
            <a:endParaRPr lang="en-US"/>
          </a:p>
        </p:txBody>
      </p:sp>
    </p:spTree>
    <p:extLst>
      <p:ext uri="{BB962C8B-B14F-4D97-AF65-F5344CB8AC3E}">
        <p14:creationId xmlns:p14="http://schemas.microsoft.com/office/powerpoint/2010/main" val="4290742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D81F4-4CBE-45DD-8921-9521E648E4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7F22D5-398F-40CD-B87F-2E6FEC53AA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CDA8A41-1DFD-43AA-B180-9E14EACE0EA8}"/>
              </a:ext>
            </a:extLst>
          </p:cNvPr>
          <p:cNvSpPr>
            <a:spLocks noGrp="1"/>
          </p:cNvSpPr>
          <p:nvPr>
            <p:ph type="dt" sz="half" idx="10"/>
          </p:nvPr>
        </p:nvSpPr>
        <p:spPr/>
        <p:txBody>
          <a:bodyPr/>
          <a:lstStyle/>
          <a:p>
            <a:fld id="{23E0F0F1-7813-4EB6-995A-3B2FCAF74430}" type="datetimeFigureOut">
              <a:rPr lang="en-US" smtClean="0"/>
              <a:t>8/27/20</a:t>
            </a:fld>
            <a:endParaRPr lang="en-US"/>
          </a:p>
        </p:txBody>
      </p:sp>
      <p:sp>
        <p:nvSpPr>
          <p:cNvPr id="5" name="Footer Placeholder 4">
            <a:extLst>
              <a:ext uri="{FF2B5EF4-FFF2-40B4-BE49-F238E27FC236}">
                <a16:creationId xmlns:a16="http://schemas.microsoft.com/office/drawing/2014/main" id="{39B75D96-3BBB-48B2-B526-2C9B60C2C3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5539B2-5392-410E-A0F7-A6C831C77FD5}"/>
              </a:ext>
            </a:extLst>
          </p:cNvPr>
          <p:cNvSpPr>
            <a:spLocks noGrp="1"/>
          </p:cNvSpPr>
          <p:nvPr>
            <p:ph type="sldNum" sz="quarter" idx="12"/>
          </p:nvPr>
        </p:nvSpPr>
        <p:spPr/>
        <p:txBody>
          <a:bodyPr/>
          <a:lstStyle/>
          <a:p>
            <a:fld id="{E67BD4C9-0A13-4329-8697-B4D20466047B}" type="slidenum">
              <a:rPr lang="en-US" smtClean="0"/>
              <a:t>‹#›</a:t>
            </a:fld>
            <a:endParaRPr lang="en-US"/>
          </a:p>
        </p:txBody>
      </p:sp>
    </p:spTree>
    <p:extLst>
      <p:ext uri="{BB962C8B-B14F-4D97-AF65-F5344CB8AC3E}">
        <p14:creationId xmlns:p14="http://schemas.microsoft.com/office/powerpoint/2010/main" val="2135316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6AAFC-66F6-4F64-A8A7-3A326E6223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C53DB8-C38A-4C9E-AAC2-F400541E587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814766-3C81-41F0-BAD7-936A28CA592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FC337C-5364-4A00-A206-2F61DAB5E9F7}"/>
              </a:ext>
            </a:extLst>
          </p:cNvPr>
          <p:cNvSpPr>
            <a:spLocks noGrp="1"/>
          </p:cNvSpPr>
          <p:nvPr>
            <p:ph type="dt" sz="half" idx="10"/>
          </p:nvPr>
        </p:nvSpPr>
        <p:spPr/>
        <p:txBody>
          <a:bodyPr/>
          <a:lstStyle/>
          <a:p>
            <a:fld id="{23E0F0F1-7813-4EB6-995A-3B2FCAF74430}" type="datetimeFigureOut">
              <a:rPr lang="en-US" smtClean="0"/>
              <a:t>8/27/20</a:t>
            </a:fld>
            <a:endParaRPr lang="en-US"/>
          </a:p>
        </p:txBody>
      </p:sp>
      <p:sp>
        <p:nvSpPr>
          <p:cNvPr id="6" name="Footer Placeholder 5">
            <a:extLst>
              <a:ext uri="{FF2B5EF4-FFF2-40B4-BE49-F238E27FC236}">
                <a16:creationId xmlns:a16="http://schemas.microsoft.com/office/drawing/2014/main" id="{DCF92711-F1D5-4111-8DCD-61D726C8BB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A44BE0-E101-4F2B-A892-031096EB0F39}"/>
              </a:ext>
            </a:extLst>
          </p:cNvPr>
          <p:cNvSpPr>
            <a:spLocks noGrp="1"/>
          </p:cNvSpPr>
          <p:nvPr>
            <p:ph type="sldNum" sz="quarter" idx="12"/>
          </p:nvPr>
        </p:nvSpPr>
        <p:spPr/>
        <p:txBody>
          <a:bodyPr/>
          <a:lstStyle/>
          <a:p>
            <a:fld id="{E67BD4C9-0A13-4329-8697-B4D20466047B}" type="slidenum">
              <a:rPr lang="en-US" smtClean="0"/>
              <a:t>‹#›</a:t>
            </a:fld>
            <a:endParaRPr lang="en-US"/>
          </a:p>
        </p:txBody>
      </p:sp>
    </p:spTree>
    <p:extLst>
      <p:ext uri="{BB962C8B-B14F-4D97-AF65-F5344CB8AC3E}">
        <p14:creationId xmlns:p14="http://schemas.microsoft.com/office/powerpoint/2010/main" val="574099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5DB24-3664-4434-9FE4-6C5E6259BD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126BFC-BA1E-41A8-AFEC-07D4005EBB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9976798-D641-4A16-A36E-A1888DE6EFC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D6DAB6-0342-4BA5-8001-49E175EEBA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92587D0-3511-4DF7-A090-0C1EA057F35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B68AE0-CA91-49DB-A032-165D81700426}"/>
              </a:ext>
            </a:extLst>
          </p:cNvPr>
          <p:cNvSpPr>
            <a:spLocks noGrp="1"/>
          </p:cNvSpPr>
          <p:nvPr>
            <p:ph type="dt" sz="half" idx="10"/>
          </p:nvPr>
        </p:nvSpPr>
        <p:spPr/>
        <p:txBody>
          <a:bodyPr/>
          <a:lstStyle/>
          <a:p>
            <a:fld id="{23E0F0F1-7813-4EB6-995A-3B2FCAF74430}" type="datetimeFigureOut">
              <a:rPr lang="en-US" smtClean="0"/>
              <a:t>8/27/20</a:t>
            </a:fld>
            <a:endParaRPr lang="en-US"/>
          </a:p>
        </p:txBody>
      </p:sp>
      <p:sp>
        <p:nvSpPr>
          <p:cNvPr id="8" name="Footer Placeholder 7">
            <a:extLst>
              <a:ext uri="{FF2B5EF4-FFF2-40B4-BE49-F238E27FC236}">
                <a16:creationId xmlns:a16="http://schemas.microsoft.com/office/drawing/2014/main" id="{A20441A6-2AF5-4AAF-AA59-A3C359F347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7740D7-4550-4EE9-8004-94533DCC7800}"/>
              </a:ext>
            </a:extLst>
          </p:cNvPr>
          <p:cNvSpPr>
            <a:spLocks noGrp="1"/>
          </p:cNvSpPr>
          <p:nvPr>
            <p:ph type="sldNum" sz="quarter" idx="12"/>
          </p:nvPr>
        </p:nvSpPr>
        <p:spPr/>
        <p:txBody>
          <a:bodyPr/>
          <a:lstStyle/>
          <a:p>
            <a:fld id="{E67BD4C9-0A13-4329-8697-B4D20466047B}" type="slidenum">
              <a:rPr lang="en-US" smtClean="0"/>
              <a:t>‹#›</a:t>
            </a:fld>
            <a:endParaRPr lang="en-US"/>
          </a:p>
        </p:txBody>
      </p:sp>
    </p:spTree>
    <p:extLst>
      <p:ext uri="{BB962C8B-B14F-4D97-AF65-F5344CB8AC3E}">
        <p14:creationId xmlns:p14="http://schemas.microsoft.com/office/powerpoint/2010/main" val="1458057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E68AC-D583-4DF0-BB94-C92EF33260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852963-78F1-431B-88F9-7144B8D71C0B}"/>
              </a:ext>
            </a:extLst>
          </p:cNvPr>
          <p:cNvSpPr>
            <a:spLocks noGrp="1"/>
          </p:cNvSpPr>
          <p:nvPr>
            <p:ph type="dt" sz="half" idx="10"/>
          </p:nvPr>
        </p:nvSpPr>
        <p:spPr/>
        <p:txBody>
          <a:bodyPr/>
          <a:lstStyle/>
          <a:p>
            <a:fld id="{23E0F0F1-7813-4EB6-995A-3B2FCAF74430}" type="datetimeFigureOut">
              <a:rPr lang="en-US" smtClean="0"/>
              <a:t>8/27/20</a:t>
            </a:fld>
            <a:endParaRPr lang="en-US"/>
          </a:p>
        </p:txBody>
      </p:sp>
      <p:sp>
        <p:nvSpPr>
          <p:cNvPr id="4" name="Footer Placeholder 3">
            <a:extLst>
              <a:ext uri="{FF2B5EF4-FFF2-40B4-BE49-F238E27FC236}">
                <a16:creationId xmlns:a16="http://schemas.microsoft.com/office/drawing/2014/main" id="{EC07ABEA-E1C4-4331-A080-FC69AA09B9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A5897A-A6EF-4A30-BBE7-E2091CFB20F5}"/>
              </a:ext>
            </a:extLst>
          </p:cNvPr>
          <p:cNvSpPr>
            <a:spLocks noGrp="1"/>
          </p:cNvSpPr>
          <p:nvPr>
            <p:ph type="sldNum" sz="quarter" idx="12"/>
          </p:nvPr>
        </p:nvSpPr>
        <p:spPr/>
        <p:txBody>
          <a:bodyPr/>
          <a:lstStyle/>
          <a:p>
            <a:fld id="{E67BD4C9-0A13-4329-8697-B4D20466047B}" type="slidenum">
              <a:rPr lang="en-US" smtClean="0"/>
              <a:t>‹#›</a:t>
            </a:fld>
            <a:endParaRPr lang="en-US"/>
          </a:p>
        </p:txBody>
      </p:sp>
    </p:spTree>
    <p:extLst>
      <p:ext uri="{BB962C8B-B14F-4D97-AF65-F5344CB8AC3E}">
        <p14:creationId xmlns:p14="http://schemas.microsoft.com/office/powerpoint/2010/main" val="214946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C3AF79-8395-46D0-80BE-10FEA8632EBB}"/>
              </a:ext>
            </a:extLst>
          </p:cNvPr>
          <p:cNvSpPr>
            <a:spLocks noGrp="1"/>
          </p:cNvSpPr>
          <p:nvPr>
            <p:ph type="dt" sz="half" idx="10"/>
          </p:nvPr>
        </p:nvSpPr>
        <p:spPr/>
        <p:txBody>
          <a:bodyPr/>
          <a:lstStyle/>
          <a:p>
            <a:fld id="{23E0F0F1-7813-4EB6-995A-3B2FCAF74430}" type="datetimeFigureOut">
              <a:rPr lang="en-US" smtClean="0"/>
              <a:t>8/27/20</a:t>
            </a:fld>
            <a:endParaRPr lang="en-US"/>
          </a:p>
        </p:txBody>
      </p:sp>
      <p:sp>
        <p:nvSpPr>
          <p:cNvPr id="3" name="Footer Placeholder 2">
            <a:extLst>
              <a:ext uri="{FF2B5EF4-FFF2-40B4-BE49-F238E27FC236}">
                <a16:creationId xmlns:a16="http://schemas.microsoft.com/office/drawing/2014/main" id="{E60B19FC-314D-4ED9-98B5-168B9D8055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64FCB5-34C0-43B2-93F1-CDD0A6B2CC96}"/>
              </a:ext>
            </a:extLst>
          </p:cNvPr>
          <p:cNvSpPr>
            <a:spLocks noGrp="1"/>
          </p:cNvSpPr>
          <p:nvPr>
            <p:ph type="sldNum" sz="quarter" idx="12"/>
          </p:nvPr>
        </p:nvSpPr>
        <p:spPr/>
        <p:txBody>
          <a:bodyPr/>
          <a:lstStyle/>
          <a:p>
            <a:fld id="{E67BD4C9-0A13-4329-8697-B4D20466047B}" type="slidenum">
              <a:rPr lang="en-US" smtClean="0"/>
              <a:t>‹#›</a:t>
            </a:fld>
            <a:endParaRPr lang="en-US"/>
          </a:p>
        </p:txBody>
      </p:sp>
    </p:spTree>
    <p:extLst>
      <p:ext uri="{BB962C8B-B14F-4D97-AF65-F5344CB8AC3E}">
        <p14:creationId xmlns:p14="http://schemas.microsoft.com/office/powerpoint/2010/main" val="1220060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328A-BA53-4A42-A269-02F0FCD4B6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51EA5F-BCAE-47F6-AEF6-C5B1A1AA0D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7D9533-86AC-43E6-83F9-2DB60A6A6E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32FBE07-F154-4FB1-9EAA-6F328B30A1FA}"/>
              </a:ext>
            </a:extLst>
          </p:cNvPr>
          <p:cNvSpPr>
            <a:spLocks noGrp="1"/>
          </p:cNvSpPr>
          <p:nvPr>
            <p:ph type="dt" sz="half" idx="10"/>
          </p:nvPr>
        </p:nvSpPr>
        <p:spPr/>
        <p:txBody>
          <a:bodyPr/>
          <a:lstStyle/>
          <a:p>
            <a:fld id="{23E0F0F1-7813-4EB6-995A-3B2FCAF74430}" type="datetimeFigureOut">
              <a:rPr lang="en-US" smtClean="0"/>
              <a:t>8/27/20</a:t>
            </a:fld>
            <a:endParaRPr lang="en-US"/>
          </a:p>
        </p:txBody>
      </p:sp>
      <p:sp>
        <p:nvSpPr>
          <p:cNvPr id="6" name="Footer Placeholder 5">
            <a:extLst>
              <a:ext uri="{FF2B5EF4-FFF2-40B4-BE49-F238E27FC236}">
                <a16:creationId xmlns:a16="http://schemas.microsoft.com/office/drawing/2014/main" id="{4D1ED80E-B182-4131-88D3-C19EA0AE31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0E365B-5AC9-4024-B0DC-BEB925B1118D}"/>
              </a:ext>
            </a:extLst>
          </p:cNvPr>
          <p:cNvSpPr>
            <a:spLocks noGrp="1"/>
          </p:cNvSpPr>
          <p:nvPr>
            <p:ph type="sldNum" sz="quarter" idx="12"/>
          </p:nvPr>
        </p:nvSpPr>
        <p:spPr/>
        <p:txBody>
          <a:bodyPr/>
          <a:lstStyle/>
          <a:p>
            <a:fld id="{E67BD4C9-0A13-4329-8697-B4D20466047B}" type="slidenum">
              <a:rPr lang="en-US" smtClean="0"/>
              <a:t>‹#›</a:t>
            </a:fld>
            <a:endParaRPr lang="en-US"/>
          </a:p>
        </p:txBody>
      </p:sp>
    </p:spTree>
    <p:extLst>
      <p:ext uri="{BB962C8B-B14F-4D97-AF65-F5344CB8AC3E}">
        <p14:creationId xmlns:p14="http://schemas.microsoft.com/office/powerpoint/2010/main" val="4236997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CCDEB-C3AE-4E46-8D80-824BD923E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D391C9-9BFE-495F-9CAA-AC13E2CB8C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A7A636-F921-4193-8E86-322B5BDEC5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E9C41EC-0087-439B-98D2-9A61CC498CF6}"/>
              </a:ext>
            </a:extLst>
          </p:cNvPr>
          <p:cNvSpPr>
            <a:spLocks noGrp="1"/>
          </p:cNvSpPr>
          <p:nvPr>
            <p:ph type="dt" sz="half" idx="10"/>
          </p:nvPr>
        </p:nvSpPr>
        <p:spPr/>
        <p:txBody>
          <a:bodyPr/>
          <a:lstStyle/>
          <a:p>
            <a:fld id="{23E0F0F1-7813-4EB6-995A-3B2FCAF74430}" type="datetimeFigureOut">
              <a:rPr lang="en-US" smtClean="0"/>
              <a:t>8/27/20</a:t>
            </a:fld>
            <a:endParaRPr lang="en-US"/>
          </a:p>
        </p:txBody>
      </p:sp>
      <p:sp>
        <p:nvSpPr>
          <p:cNvPr id="6" name="Footer Placeholder 5">
            <a:extLst>
              <a:ext uri="{FF2B5EF4-FFF2-40B4-BE49-F238E27FC236}">
                <a16:creationId xmlns:a16="http://schemas.microsoft.com/office/drawing/2014/main" id="{A4AD8105-D279-4596-929A-9978A8D883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449A62-0F58-4637-8860-F007CD78A083}"/>
              </a:ext>
            </a:extLst>
          </p:cNvPr>
          <p:cNvSpPr>
            <a:spLocks noGrp="1"/>
          </p:cNvSpPr>
          <p:nvPr>
            <p:ph type="sldNum" sz="quarter" idx="12"/>
          </p:nvPr>
        </p:nvSpPr>
        <p:spPr/>
        <p:txBody>
          <a:bodyPr/>
          <a:lstStyle/>
          <a:p>
            <a:fld id="{E67BD4C9-0A13-4329-8697-B4D20466047B}" type="slidenum">
              <a:rPr lang="en-US" smtClean="0"/>
              <a:t>‹#›</a:t>
            </a:fld>
            <a:endParaRPr lang="en-US"/>
          </a:p>
        </p:txBody>
      </p:sp>
    </p:spTree>
    <p:extLst>
      <p:ext uri="{BB962C8B-B14F-4D97-AF65-F5344CB8AC3E}">
        <p14:creationId xmlns:p14="http://schemas.microsoft.com/office/powerpoint/2010/main" val="591919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70EE3C-B45E-4B68-B435-74141AE8B5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939DFF-C3C9-4C0F-AE7F-0AA561BF42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FD7D13-702C-4E00-8E39-8162FF7861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E0F0F1-7813-4EB6-995A-3B2FCAF74430}" type="datetimeFigureOut">
              <a:rPr lang="en-US" smtClean="0"/>
              <a:t>8/27/20</a:t>
            </a:fld>
            <a:endParaRPr lang="en-US"/>
          </a:p>
        </p:txBody>
      </p:sp>
      <p:sp>
        <p:nvSpPr>
          <p:cNvPr id="5" name="Footer Placeholder 4">
            <a:extLst>
              <a:ext uri="{FF2B5EF4-FFF2-40B4-BE49-F238E27FC236}">
                <a16:creationId xmlns:a16="http://schemas.microsoft.com/office/drawing/2014/main" id="{42E1C82A-ECEF-4A5D-8747-784699B736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1775D8-244E-45D1-A32F-26242A55AA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7BD4C9-0A13-4329-8697-B4D20466047B}" type="slidenum">
              <a:rPr lang="en-US" smtClean="0"/>
              <a:t>‹#›</a:t>
            </a:fld>
            <a:endParaRPr lang="en-US"/>
          </a:p>
        </p:txBody>
      </p:sp>
    </p:spTree>
    <p:extLst>
      <p:ext uri="{BB962C8B-B14F-4D97-AF65-F5344CB8AC3E}">
        <p14:creationId xmlns:p14="http://schemas.microsoft.com/office/powerpoint/2010/main" val="3837778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4D6203-B16C-4EB8-9E7B-E68E030E6475}"/>
              </a:ext>
            </a:extLst>
          </p:cNvPr>
          <p:cNvSpPr>
            <a:spLocks noGrp="1"/>
          </p:cNvSpPr>
          <p:nvPr>
            <p:ph type="title"/>
          </p:nvPr>
        </p:nvSpPr>
        <p:spPr>
          <a:xfrm>
            <a:off x="6417733" y="490537"/>
            <a:ext cx="5291663" cy="1628775"/>
          </a:xfrm>
          <a:prstGeom prst="ellipse">
            <a:avLst/>
          </a:prstGeom>
        </p:spPr>
        <p:txBody>
          <a:bodyPr vert="horz" lIns="91440" tIns="45720" rIns="91440" bIns="45720" rtlCol="0" anchor="b">
            <a:normAutofit/>
          </a:bodyPr>
          <a:lstStyle/>
          <a:p>
            <a:r>
              <a:rPr lang="en-US" sz="2800"/>
              <a:t>Juan M Gonzalez, PE, BSCE,ME,MBA,PMP, EdD</a:t>
            </a:r>
          </a:p>
        </p:txBody>
      </p:sp>
      <p:pic>
        <p:nvPicPr>
          <p:cNvPr id="5" name="Picture 4" descr="A person standing on top of a sandy beach&#10;&#10;Description automatically generated">
            <a:extLst>
              <a:ext uri="{FF2B5EF4-FFF2-40B4-BE49-F238E27FC236}">
                <a16:creationId xmlns:a16="http://schemas.microsoft.com/office/drawing/2014/main" id="{6B7024EA-FFA6-D141-9113-784AA6D31CD9}"/>
              </a:ext>
            </a:extLst>
          </p:cNvPr>
          <p:cNvPicPr>
            <a:picLocks noChangeAspect="1"/>
          </p:cNvPicPr>
          <p:nvPr/>
        </p:nvPicPr>
        <p:blipFill rotWithShape="1">
          <a:blip r:embed="rId2">
            <a:extLst>
              <a:ext uri="{28A0092B-C50C-407E-A947-70E740481C1C}">
                <a14:useLocalDpi xmlns:a14="http://schemas.microsoft.com/office/drawing/2010/main" val="0"/>
              </a:ext>
            </a:extLst>
          </a:blip>
          <a:srcRect l="9947" r="23372" b="1"/>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25" name="Content Placeholder 24">
            <a:extLst>
              <a:ext uri="{FF2B5EF4-FFF2-40B4-BE49-F238E27FC236}">
                <a16:creationId xmlns:a16="http://schemas.microsoft.com/office/drawing/2014/main" id="{8D018C99-8C90-45CC-94FC-48D7828A4B7D}"/>
              </a:ext>
            </a:extLst>
          </p:cNvPr>
          <p:cNvSpPr>
            <a:spLocks noGrp="1"/>
          </p:cNvSpPr>
          <p:nvPr>
            <p:ph idx="1"/>
          </p:nvPr>
        </p:nvSpPr>
        <p:spPr>
          <a:xfrm>
            <a:off x="6417734" y="2614612"/>
            <a:ext cx="5291663" cy="3752849"/>
          </a:xfrm>
        </p:spPr>
        <p:txBody>
          <a:bodyPr vert="horz" lIns="91440" tIns="45720" rIns="91440" bIns="45720" rtlCol="0">
            <a:normAutofit/>
          </a:bodyPr>
          <a:lstStyle/>
          <a:p>
            <a:pPr marL="0"/>
            <a:r>
              <a:rPr lang="en-US" sz="1800"/>
              <a:t>We are proud to announce that engineer Juan M. Gonzalez Juarbe, PE, MCE, MBA, PMP, has joined our organization as a new member of our team.  He has been appointed as MDE/CPM team resident inspector engineer for Quality Assurance services, at the New Veterans Administration National Cemetery construction project, at Morovis, Puerto Rico.  We wish Juan all the success in this new endeavor and hope to have him with us, for many years to come.</a:t>
            </a:r>
          </a:p>
        </p:txBody>
      </p:sp>
    </p:spTree>
    <p:extLst>
      <p:ext uri="{BB962C8B-B14F-4D97-AF65-F5344CB8AC3E}">
        <p14:creationId xmlns:p14="http://schemas.microsoft.com/office/powerpoint/2010/main" val="22347482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105</Words>
  <Application>Microsoft Macintosh PowerPoint</Application>
  <PresentationFormat>Widescreen</PresentationFormat>
  <Paragraphs>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Juan M Gonzalez, PE, BSCE,ME,MBA,PMP, EdD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Juan M Gonzalez, PE, BSCE,ME,MBA,PMP, EdD</dc:title>
  <dc:creator>Microsoft Office User</dc:creator>
  <cp:lastModifiedBy>Microsoft Office User</cp:lastModifiedBy>
  <cp:revision>1</cp:revision>
  <dcterms:created xsi:type="dcterms:W3CDTF">2020-08-26T13:32:19Z</dcterms:created>
  <dcterms:modified xsi:type="dcterms:W3CDTF">2020-08-27T15:55:51Z</dcterms:modified>
</cp:coreProperties>
</file>