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40B015-3A01-8A41-86C1-30160CA9DE18}" v="1" dt="2021-04-07T22:39:34.640"/>
    <p1510:client id="{C000ECEE-0FCB-7249-B61A-637C25A7111C}" v="7" dt="2021-04-07T22:13:51.4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0" autoAdjust="0"/>
    <p:restoredTop sz="94981"/>
  </p:normalViewPr>
  <p:slideViewPr>
    <p:cSldViewPr snapToGrid="0">
      <p:cViewPr varScale="1">
        <p:scale>
          <a:sx n="92" d="100"/>
          <a:sy n="92" d="100"/>
        </p:scale>
        <p:origin x="80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tonio Melendez" userId="1c17bf1c73cb952f" providerId="LiveId" clId="{0CEA4CBD-93A0-B940-9202-2BD73A7B1396}"/>
    <pc:docChg chg="undo custSel modSld">
      <pc:chgData name="Antonio Melendez" userId="1c17bf1c73cb952f" providerId="LiveId" clId="{0CEA4CBD-93A0-B940-9202-2BD73A7B1396}" dt="2021-04-07T22:41:55.526" v="9" actId="207"/>
      <pc:docMkLst>
        <pc:docMk/>
      </pc:docMkLst>
      <pc:sldChg chg="modSp mod">
        <pc:chgData name="Antonio Melendez" userId="1c17bf1c73cb952f" providerId="LiveId" clId="{0CEA4CBD-93A0-B940-9202-2BD73A7B1396}" dt="2021-04-07T22:41:55.526" v="9" actId="207"/>
        <pc:sldMkLst>
          <pc:docMk/>
          <pc:sldMk cId="2234748228" sldId="256"/>
        </pc:sldMkLst>
        <pc:spChg chg="mod">
          <ac:chgData name="Antonio Melendez" userId="1c17bf1c73cb952f" providerId="LiveId" clId="{0CEA4CBD-93A0-B940-9202-2BD73A7B1396}" dt="2021-04-07T22:41:55.526" v="9" actId="207"/>
          <ac:spMkLst>
            <pc:docMk/>
            <pc:sldMk cId="2234748228" sldId="256"/>
            <ac:spMk id="25" creationId="{8D018C99-8C90-45CC-94FC-48D7828A4B7D}"/>
          </ac:spMkLst>
        </pc:spChg>
      </pc:sldChg>
    </pc:docChg>
  </pc:docChgLst>
  <pc:docChgLst>
    <pc:chgData name="Antonio Melendez" userId="1c17bf1c73cb952f" providerId="LiveId" clId="{C000ECEE-0FCB-7249-B61A-637C25A7111C}"/>
    <pc:docChg chg="undo redo custSel modSld">
      <pc:chgData name="Antonio Melendez" userId="1c17bf1c73cb952f" providerId="LiveId" clId="{C000ECEE-0FCB-7249-B61A-637C25A7111C}" dt="2021-04-07T22:13:58.677" v="51" actId="20577"/>
      <pc:docMkLst>
        <pc:docMk/>
      </pc:docMkLst>
      <pc:sldChg chg="addSp modSp mod">
        <pc:chgData name="Antonio Melendez" userId="1c17bf1c73cb952f" providerId="LiveId" clId="{C000ECEE-0FCB-7249-B61A-637C25A7111C}" dt="2021-04-07T22:13:58.677" v="51" actId="20577"/>
        <pc:sldMkLst>
          <pc:docMk/>
          <pc:sldMk cId="2234748228" sldId="256"/>
        </pc:sldMkLst>
        <pc:spChg chg="mod">
          <ac:chgData name="Antonio Melendez" userId="1c17bf1c73cb952f" providerId="LiveId" clId="{C000ECEE-0FCB-7249-B61A-637C25A7111C}" dt="2021-04-07T22:13:58.677" v="51" actId="20577"/>
          <ac:spMkLst>
            <pc:docMk/>
            <pc:sldMk cId="2234748228" sldId="256"/>
            <ac:spMk id="4" creationId="{AF4D6203-B16C-4EB8-9E7B-E68E030E6475}"/>
          </ac:spMkLst>
        </pc:spChg>
        <pc:spChg chg="mod">
          <ac:chgData name="Antonio Melendez" userId="1c17bf1c73cb952f" providerId="LiveId" clId="{C000ECEE-0FCB-7249-B61A-637C25A7111C}" dt="2021-04-07T22:13:06.848" v="42" actId="207"/>
          <ac:spMkLst>
            <pc:docMk/>
            <pc:sldMk cId="2234748228" sldId="256"/>
            <ac:spMk id="25" creationId="{8D018C99-8C90-45CC-94FC-48D7828A4B7D}"/>
          </ac:spMkLst>
        </pc:spChg>
        <pc:picChg chg="mod">
          <ac:chgData name="Antonio Melendez" userId="1c17bf1c73cb952f" providerId="LiveId" clId="{C000ECEE-0FCB-7249-B61A-637C25A7111C}" dt="2021-04-07T22:13:51.424" v="49" actId="14826"/>
          <ac:picMkLst>
            <pc:docMk/>
            <pc:sldMk cId="2234748228" sldId="256"/>
            <ac:picMk id="5" creationId="{6B7024EA-FFA6-D141-9113-784AA6D31CD9}"/>
          </ac:picMkLst>
        </pc:picChg>
        <pc:picChg chg="add mod">
          <ac:chgData name="Antonio Melendez" userId="1c17bf1c73cb952f" providerId="LiveId" clId="{C000ECEE-0FCB-7249-B61A-637C25A7111C}" dt="2021-04-07T22:13:27.119" v="46" actId="571"/>
          <ac:picMkLst>
            <pc:docMk/>
            <pc:sldMk cId="2234748228" sldId="256"/>
            <ac:picMk id="6" creationId="{78854774-3945-624C-AC63-F8D420F03961}"/>
          </ac:picMkLst>
        </pc:picChg>
      </pc:sldChg>
    </pc:docChg>
  </pc:docChgLst>
  <pc:docChgLst>
    <pc:chgData name="Antonio Melendez" userId="1c17bf1c73cb952f" providerId="LiveId" clId="{7A40B015-3A01-8A41-86C1-30160CA9DE18}"/>
    <pc:docChg chg="modSld">
      <pc:chgData name="Antonio Melendez" userId="1c17bf1c73cb952f" providerId="LiveId" clId="{7A40B015-3A01-8A41-86C1-30160CA9DE18}" dt="2021-04-07T22:39:49.276" v="29" actId="404"/>
      <pc:docMkLst>
        <pc:docMk/>
      </pc:docMkLst>
      <pc:sldChg chg="modSp mod">
        <pc:chgData name="Antonio Melendez" userId="1c17bf1c73cb952f" providerId="LiveId" clId="{7A40B015-3A01-8A41-86C1-30160CA9DE18}" dt="2021-04-07T22:39:49.276" v="29" actId="404"/>
        <pc:sldMkLst>
          <pc:docMk/>
          <pc:sldMk cId="2234748228" sldId="256"/>
        </pc:sldMkLst>
        <pc:spChg chg="mod">
          <ac:chgData name="Antonio Melendez" userId="1c17bf1c73cb952f" providerId="LiveId" clId="{7A40B015-3A01-8A41-86C1-30160CA9DE18}" dt="2021-04-07T22:38:17.732" v="8" actId="20577"/>
          <ac:spMkLst>
            <pc:docMk/>
            <pc:sldMk cId="2234748228" sldId="256"/>
            <ac:spMk id="4" creationId="{AF4D6203-B16C-4EB8-9E7B-E68E030E6475}"/>
          </ac:spMkLst>
        </pc:spChg>
        <pc:spChg chg="mod">
          <ac:chgData name="Antonio Melendez" userId="1c17bf1c73cb952f" providerId="LiveId" clId="{7A40B015-3A01-8A41-86C1-30160CA9DE18}" dt="2021-04-07T22:39:49.276" v="29" actId="404"/>
          <ac:spMkLst>
            <pc:docMk/>
            <pc:sldMk cId="2234748228" sldId="256"/>
            <ac:spMk id="25" creationId="{8D018C99-8C90-45CC-94FC-48D7828A4B7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69041-1228-4819-AD7D-4C9F40B47E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D992978-E9F0-4867-B9DF-181D18D670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CF3343D-5EAC-416C-B448-3EA5BA579F1A}"/>
              </a:ext>
            </a:extLst>
          </p:cNvPr>
          <p:cNvSpPr>
            <a:spLocks noGrp="1"/>
          </p:cNvSpPr>
          <p:nvPr>
            <p:ph type="dt" sz="half" idx="10"/>
          </p:nvPr>
        </p:nvSpPr>
        <p:spPr/>
        <p:txBody>
          <a:bodyPr/>
          <a:lstStyle/>
          <a:p>
            <a:fld id="{23E0F0F1-7813-4EB6-995A-3B2FCAF74430}" type="datetimeFigureOut">
              <a:rPr lang="en-US" smtClean="0"/>
              <a:t>4/7/21</a:t>
            </a:fld>
            <a:endParaRPr lang="en-US"/>
          </a:p>
        </p:txBody>
      </p:sp>
      <p:sp>
        <p:nvSpPr>
          <p:cNvPr id="5" name="Footer Placeholder 4">
            <a:extLst>
              <a:ext uri="{FF2B5EF4-FFF2-40B4-BE49-F238E27FC236}">
                <a16:creationId xmlns:a16="http://schemas.microsoft.com/office/drawing/2014/main" id="{60243BB9-DB59-45B0-ACB2-705033F0F8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46691A-AA48-4DFB-869A-9000A62E6538}"/>
              </a:ext>
            </a:extLst>
          </p:cNvPr>
          <p:cNvSpPr>
            <a:spLocks noGrp="1"/>
          </p:cNvSpPr>
          <p:nvPr>
            <p:ph type="sldNum" sz="quarter" idx="12"/>
          </p:nvPr>
        </p:nvSpPr>
        <p:spPr/>
        <p:txBody>
          <a:bodyPr/>
          <a:lstStyle/>
          <a:p>
            <a:fld id="{E67BD4C9-0A13-4329-8697-B4D20466047B}" type="slidenum">
              <a:rPr lang="en-US" smtClean="0"/>
              <a:t>‹#›</a:t>
            </a:fld>
            <a:endParaRPr lang="en-US"/>
          </a:p>
        </p:txBody>
      </p:sp>
    </p:spTree>
    <p:extLst>
      <p:ext uri="{BB962C8B-B14F-4D97-AF65-F5344CB8AC3E}">
        <p14:creationId xmlns:p14="http://schemas.microsoft.com/office/powerpoint/2010/main" val="1610493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F62D5-1125-4215-B9B9-87983CBFC08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4BD65-599F-4576-B595-7ED8400CE8A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410374-2FD7-472A-BEF2-41E52600FBDA}"/>
              </a:ext>
            </a:extLst>
          </p:cNvPr>
          <p:cNvSpPr>
            <a:spLocks noGrp="1"/>
          </p:cNvSpPr>
          <p:nvPr>
            <p:ph type="dt" sz="half" idx="10"/>
          </p:nvPr>
        </p:nvSpPr>
        <p:spPr/>
        <p:txBody>
          <a:bodyPr/>
          <a:lstStyle/>
          <a:p>
            <a:fld id="{23E0F0F1-7813-4EB6-995A-3B2FCAF74430}" type="datetimeFigureOut">
              <a:rPr lang="en-US" smtClean="0"/>
              <a:t>4/7/21</a:t>
            </a:fld>
            <a:endParaRPr lang="en-US"/>
          </a:p>
        </p:txBody>
      </p:sp>
      <p:sp>
        <p:nvSpPr>
          <p:cNvPr id="5" name="Footer Placeholder 4">
            <a:extLst>
              <a:ext uri="{FF2B5EF4-FFF2-40B4-BE49-F238E27FC236}">
                <a16:creationId xmlns:a16="http://schemas.microsoft.com/office/drawing/2014/main" id="{73DF5793-D3E5-4C62-BAC6-3A279CEF44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E8692A-457A-4588-A55E-F8596AA11E06}"/>
              </a:ext>
            </a:extLst>
          </p:cNvPr>
          <p:cNvSpPr>
            <a:spLocks noGrp="1"/>
          </p:cNvSpPr>
          <p:nvPr>
            <p:ph type="sldNum" sz="quarter" idx="12"/>
          </p:nvPr>
        </p:nvSpPr>
        <p:spPr/>
        <p:txBody>
          <a:bodyPr/>
          <a:lstStyle/>
          <a:p>
            <a:fld id="{E67BD4C9-0A13-4329-8697-B4D20466047B}" type="slidenum">
              <a:rPr lang="en-US" smtClean="0"/>
              <a:t>‹#›</a:t>
            </a:fld>
            <a:endParaRPr lang="en-US"/>
          </a:p>
        </p:txBody>
      </p:sp>
    </p:spTree>
    <p:extLst>
      <p:ext uri="{BB962C8B-B14F-4D97-AF65-F5344CB8AC3E}">
        <p14:creationId xmlns:p14="http://schemas.microsoft.com/office/powerpoint/2010/main" val="1381831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82A391-8E5A-454B-9878-3776CE691B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52C67D-76C1-4654-8A54-1D161AE94FF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C4A384-8D38-40E5-912A-38171CEE4E4E}"/>
              </a:ext>
            </a:extLst>
          </p:cNvPr>
          <p:cNvSpPr>
            <a:spLocks noGrp="1"/>
          </p:cNvSpPr>
          <p:nvPr>
            <p:ph type="dt" sz="half" idx="10"/>
          </p:nvPr>
        </p:nvSpPr>
        <p:spPr/>
        <p:txBody>
          <a:bodyPr/>
          <a:lstStyle/>
          <a:p>
            <a:fld id="{23E0F0F1-7813-4EB6-995A-3B2FCAF74430}" type="datetimeFigureOut">
              <a:rPr lang="en-US" smtClean="0"/>
              <a:t>4/7/21</a:t>
            </a:fld>
            <a:endParaRPr lang="en-US"/>
          </a:p>
        </p:txBody>
      </p:sp>
      <p:sp>
        <p:nvSpPr>
          <p:cNvPr id="5" name="Footer Placeholder 4">
            <a:extLst>
              <a:ext uri="{FF2B5EF4-FFF2-40B4-BE49-F238E27FC236}">
                <a16:creationId xmlns:a16="http://schemas.microsoft.com/office/drawing/2014/main" id="{E95FCE14-F6E9-4869-9815-8FFFE42648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C5DA7A-00BF-447A-B1BD-F10AE27082E8}"/>
              </a:ext>
            </a:extLst>
          </p:cNvPr>
          <p:cNvSpPr>
            <a:spLocks noGrp="1"/>
          </p:cNvSpPr>
          <p:nvPr>
            <p:ph type="sldNum" sz="quarter" idx="12"/>
          </p:nvPr>
        </p:nvSpPr>
        <p:spPr/>
        <p:txBody>
          <a:bodyPr/>
          <a:lstStyle/>
          <a:p>
            <a:fld id="{E67BD4C9-0A13-4329-8697-B4D20466047B}" type="slidenum">
              <a:rPr lang="en-US" smtClean="0"/>
              <a:t>‹#›</a:t>
            </a:fld>
            <a:endParaRPr lang="en-US"/>
          </a:p>
        </p:txBody>
      </p:sp>
    </p:spTree>
    <p:extLst>
      <p:ext uri="{BB962C8B-B14F-4D97-AF65-F5344CB8AC3E}">
        <p14:creationId xmlns:p14="http://schemas.microsoft.com/office/powerpoint/2010/main" val="2856302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A99A7-E12D-49FF-8D73-F6F9527285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C3FEA5-EA44-4C5D-B5E3-40E81CDD5AF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5879C9-E19A-4B50-BC6E-2AA346F784F4}"/>
              </a:ext>
            </a:extLst>
          </p:cNvPr>
          <p:cNvSpPr>
            <a:spLocks noGrp="1"/>
          </p:cNvSpPr>
          <p:nvPr>
            <p:ph type="dt" sz="half" idx="10"/>
          </p:nvPr>
        </p:nvSpPr>
        <p:spPr/>
        <p:txBody>
          <a:bodyPr/>
          <a:lstStyle/>
          <a:p>
            <a:fld id="{23E0F0F1-7813-4EB6-995A-3B2FCAF74430}" type="datetimeFigureOut">
              <a:rPr lang="en-US" smtClean="0"/>
              <a:t>4/7/21</a:t>
            </a:fld>
            <a:endParaRPr lang="en-US"/>
          </a:p>
        </p:txBody>
      </p:sp>
      <p:sp>
        <p:nvSpPr>
          <p:cNvPr id="5" name="Footer Placeholder 4">
            <a:extLst>
              <a:ext uri="{FF2B5EF4-FFF2-40B4-BE49-F238E27FC236}">
                <a16:creationId xmlns:a16="http://schemas.microsoft.com/office/drawing/2014/main" id="{B04E9ACE-3E2F-4DD7-9644-2B1249A4DE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9CAF3E-32CF-492C-A0E8-BB3DC2C777C4}"/>
              </a:ext>
            </a:extLst>
          </p:cNvPr>
          <p:cNvSpPr>
            <a:spLocks noGrp="1"/>
          </p:cNvSpPr>
          <p:nvPr>
            <p:ph type="sldNum" sz="quarter" idx="12"/>
          </p:nvPr>
        </p:nvSpPr>
        <p:spPr/>
        <p:txBody>
          <a:bodyPr/>
          <a:lstStyle/>
          <a:p>
            <a:fld id="{E67BD4C9-0A13-4329-8697-B4D20466047B}" type="slidenum">
              <a:rPr lang="en-US" smtClean="0"/>
              <a:t>‹#›</a:t>
            </a:fld>
            <a:endParaRPr lang="en-US"/>
          </a:p>
        </p:txBody>
      </p:sp>
    </p:spTree>
    <p:extLst>
      <p:ext uri="{BB962C8B-B14F-4D97-AF65-F5344CB8AC3E}">
        <p14:creationId xmlns:p14="http://schemas.microsoft.com/office/powerpoint/2010/main" val="4290742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D81F4-4CBE-45DD-8921-9521E648E4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87F22D5-398F-40CD-B87F-2E6FEC53AA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CDA8A41-1DFD-43AA-B180-9E14EACE0EA8}"/>
              </a:ext>
            </a:extLst>
          </p:cNvPr>
          <p:cNvSpPr>
            <a:spLocks noGrp="1"/>
          </p:cNvSpPr>
          <p:nvPr>
            <p:ph type="dt" sz="half" idx="10"/>
          </p:nvPr>
        </p:nvSpPr>
        <p:spPr/>
        <p:txBody>
          <a:bodyPr/>
          <a:lstStyle/>
          <a:p>
            <a:fld id="{23E0F0F1-7813-4EB6-995A-3B2FCAF74430}" type="datetimeFigureOut">
              <a:rPr lang="en-US" smtClean="0"/>
              <a:t>4/7/21</a:t>
            </a:fld>
            <a:endParaRPr lang="en-US"/>
          </a:p>
        </p:txBody>
      </p:sp>
      <p:sp>
        <p:nvSpPr>
          <p:cNvPr id="5" name="Footer Placeholder 4">
            <a:extLst>
              <a:ext uri="{FF2B5EF4-FFF2-40B4-BE49-F238E27FC236}">
                <a16:creationId xmlns:a16="http://schemas.microsoft.com/office/drawing/2014/main" id="{39B75D96-3BBB-48B2-B526-2C9B60C2C3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5539B2-5392-410E-A0F7-A6C831C77FD5}"/>
              </a:ext>
            </a:extLst>
          </p:cNvPr>
          <p:cNvSpPr>
            <a:spLocks noGrp="1"/>
          </p:cNvSpPr>
          <p:nvPr>
            <p:ph type="sldNum" sz="quarter" idx="12"/>
          </p:nvPr>
        </p:nvSpPr>
        <p:spPr/>
        <p:txBody>
          <a:bodyPr/>
          <a:lstStyle/>
          <a:p>
            <a:fld id="{E67BD4C9-0A13-4329-8697-B4D20466047B}" type="slidenum">
              <a:rPr lang="en-US" smtClean="0"/>
              <a:t>‹#›</a:t>
            </a:fld>
            <a:endParaRPr lang="en-US"/>
          </a:p>
        </p:txBody>
      </p:sp>
    </p:spTree>
    <p:extLst>
      <p:ext uri="{BB962C8B-B14F-4D97-AF65-F5344CB8AC3E}">
        <p14:creationId xmlns:p14="http://schemas.microsoft.com/office/powerpoint/2010/main" val="2135316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6AAFC-66F6-4F64-A8A7-3A326E6223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C53DB8-C38A-4C9E-AAC2-F400541E587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9814766-3C81-41F0-BAD7-936A28CA592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8FC337C-5364-4A00-A206-2F61DAB5E9F7}"/>
              </a:ext>
            </a:extLst>
          </p:cNvPr>
          <p:cNvSpPr>
            <a:spLocks noGrp="1"/>
          </p:cNvSpPr>
          <p:nvPr>
            <p:ph type="dt" sz="half" idx="10"/>
          </p:nvPr>
        </p:nvSpPr>
        <p:spPr/>
        <p:txBody>
          <a:bodyPr/>
          <a:lstStyle/>
          <a:p>
            <a:fld id="{23E0F0F1-7813-4EB6-995A-3B2FCAF74430}" type="datetimeFigureOut">
              <a:rPr lang="en-US" smtClean="0"/>
              <a:t>4/7/21</a:t>
            </a:fld>
            <a:endParaRPr lang="en-US"/>
          </a:p>
        </p:txBody>
      </p:sp>
      <p:sp>
        <p:nvSpPr>
          <p:cNvPr id="6" name="Footer Placeholder 5">
            <a:extLst>
              <a:ext uri="{FF2B5EF4-FFF2-40B4-BE49-F238E27FC236}">
                <a16:creationId xmlns:a16="http://schemas.microsoft.com/office/drawing/2014/main" id="{DCF92711-F1D5-4111-8DCD-61D726C8BB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A44BE0-E101-4F2B-A892-031096EB0F39}"/>
              </a:ext>
            </a:extLst>
          </p:cNvPr>
          <p:cNvSpPr>
            <a:spLocks noGrp="1"/>
          </p:cNvSpPr>
          <p:nvPr>
            <p:ph type="sldNum" sz="quarter" idx="12"/>
          </p:nvPr>
        </p:nvSpPr>
        <p:spPr/>
        <p:txBody>
          <a:bodyPr/>
          <a:lstStyle/>
          <a:p>
            <a:fld id="{E67BD4C9-0A13-4329-8697-B4D20466047B}" type="slidenum">
              <a:rPr lang="en-US" smtClean="0"/>
              <a:t>‹#›</a:t>
            </a:fld>
            <a:endParaRPr lang="en-US"/>
          </a:p>
        </p:txBody>
      </p:sp>
    </p:spTree>
    <p:extLst>
      <p:ext uri="{BB962C8B-B14F-4D97-AF65-F5344CB8AC3E}">
        <p14:creationId xmlns:p14="http://schemas.microsoft.com/office/powerpoint/2010/main" val="574099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5DB24-3664-4434-9FE4-6C5E6259BDD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1126BFC-BA1E-41A8-AFEC-07D4005EBB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9976798-D641-4A16-A36E-A1888DE6EFC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6D6DAB6-0342-4BA5-8001-49E175EEBA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92587D0-3511-4DF7-A090-0C1EA057F35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EB68AE0-CA91-49DB-A032-165D81700426}"/>
              </a:ext>
            </a:extLst>
          </p:cNvPr>
          <p:cNvSpPr>
            <a:spLocks noGrp="1"/>
          </p:cNvSpPr>
          <p:nvPr>
            <p:ph type="dt" sz="half" idx="10"/>
          </p:nvPr>
        </p:nvSpPr>
        <p:spPr/>
        <p:txBody>
          <a:bodyPr/>
          <a:lstStyle/>
          <a:p>
            <a:fld id="{23E0F0F1-7813-4EB6-995A-3B2FCAF74430}" type="datetimeFigureOut">
              <a:rPr lang="en-US" smtClean="0"/>
              <a:t>4/7/21</a:t>
            </a:fld>
            <a:endParaRPr lang="en-US"/>
          </a:p>
        </p:txBody>
      </p:sp>
      <p:sp>
        <p:nvSpPr>
          <p:cNvPr id="8" name="Footer Placeholder 7">
            <a:extLst>
              <a:ext uri="{FF2B5EF4-FFF2-40B4-BE49-F238E27FC236}">
                <a16:creationId xmlns:a16="http://schemas.microsoft.com/office/drawing/2014/main" id="{A20441A6-2AF5-4AAF-AA59-A3C359F347E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7740D7-4550-4EE9-8004-94533DCC7800}"/>
              </a:ext>
            </a:extLst>
          </p:cNvPr>
          <p:cNvSpPr>
            <a:spLocks noGrp="1"/>
          </p:cNvSpPr>
          <p:nvPr>
            <p:ph type="sldNum" sz="quarter" idx="12"/>
          </p:nvPr>
        </p:nvSpPr>
        <p:spPr/>
        <p:txBody>
          <a:bodyPr/>
          <a:lstStyle/>
          <a:p>
            <a:fld id="{E67BD4C9-0A13-4329-8697-B4D20466047B}" type="slidenum">
              <a:rPr lang="en-US" smtClean="0"/>
              <a:t>‹#›</a:t>
            </a:fld>
            <a:endParaRPr lang="en-US"/>
          </a:p>
        </p:txBody>
      </p:sp>
    </p:spTree>
    <p:extLst>
      <p:ext uri="{BB962C8B-B14F-4D97-AF65-F5344CB8AC3E}">
        <p14:creationId xmlns:p14="http://schemas.microsoft.com/office/powerpoint/2010/main" val="1458057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E68AC-D583-4DF0-BB94-C92EF33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852963-78F1-431B-88F9-7144B8D71C0B}"/>
              </a:ext>
            </a:extLst>
          </p:cNvPr>
          <p:cNvSpPr>
            <a:spLocks noGrp="1"/>
          </p:cNvSpPr>
          <p:nvPr>
            <p:ph type="dt" sz="half" idx="10"/>
          </p:nvPr>
        </p:nvSpPr>
        <p:spPr/>
        <p:txBody>
          <a:bodyPr/>
          <a:lstStyle/>
          <a:p>
            <a:fld id="{23E0F0F1-7813-4EB6-995A-3B2FCAF74430}" type="datetimeFigureOut">
              <a:rPr lang="en-US" smtClean="0"/>
              <a:t>4/7/21</a:t>
            </a:fld>
            <a:endParaRPr lang="en-US"/>
          </a:p>
        </p:txBody>
      </p:sp>
      <p:sp>
        <p:nvSpPr>
          <p:cNvPr id="4" name="Footer Placeholder 3">
            <a:extLst>
              <a:ext uri="{FF2B5EF4-FFF2-40B4-BE49-F238E27FC236}">
                <a16:creationId xmlns:a16="http://schemas.microsoft.com/office/drawing/2014/main" id="{EC07ABEA-E1C4-4331-A080-FC69AA09B92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5A5897A-A6EF-4A30-BBE7-E2091CFB20F5}"/>
              </a:ext>
            </a:extLst>
          </p:cNvPr>
          <p:cNvSpPr>
            <a:spLocks noGrp="1"/>
          </p:cNvSpPr>
          <p:nvPr>
            <p:ph type="sldNum" sz="quarter" idx="12"/>
          </p:nvPr>
        </p:nvSpPr>
        <p:spPr/>
        <p:txBody>
          <a:bodyPr/>
          <a:lstStyle/>
          <a:p>
            <a:fld id="{E67BD4C9-0A13-4329-8697-B4D20466047B}" type="slidenum">
              <a:rPr lang="en-US" smtClean="0"/>
              <a:t>‹#›</a:t>
            </a:fld>
            <a:endParaRPr lang="en-US"/>
          </a:p>
        </p:txBody>
      </p:sp>
    </p:spTree>
    <p:extLst>
      <p:ext uri="{BB962C8B-B14F-4D97-AF65-F5344CB8AC3E}">
        <p14:creationId xmlns:p14="http://schemas.microsoft.com/office/powerpoint/2010/main" val="214946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C3AF79-8395-46D0-80BE-10FEA8632EBB}"/>
              </a:ext>
            </a:extLst>
          </p:cNvPr>
          <p:cNvSpPr>
            <a:spLocks noGrp="1"/>
          </p:cNvSpPr>
          <p:nvPr>
            <p:ph type="dt" sz="half" idx="10"/>
          </p:nvPr>
        </p:nvSpPr>
        <p:spPr/>
        <p:txBody>
          <a:bodyPr/>
          <a:lstStyle/>
          <a:p>
            <a:fld id="{23E0F0F1-7813-4EB6-995A-3B2FCAF74430}" type="datetimeFigureOut">
              <a:rPr lang="en-US" smtClean="0"/>
              <a:t>4/7/21</a:t>
            </a:fld>
            <a:endParaRPr lang="en-US"/>
          </a:p>
        </p:txBody>
      </p:sp>
      <p:sp>
        <p:nvSpPr>
          <p:cNvPr id="3" name="Footer Placeholder 2">
            <a:extLst>
              <a:ext uri="{FF2B5EF4-FFF2-40B4-BE49-F238E27FC236}">
                <a16:creationId xmlns:a16="http://schemas.microsoft.com/office/drawing/2014/main" id="{E60B19FC-314D-4ED9-98B5-168B9D8055A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B64FCB5-34C0-43B2-93F1-CDD0A6B2CC96}"/>
              </a:ext>
            </a:extLst>
          </p:cNvPr>
          <p:cNvSpPr>
            <a:spLocks noGrp="1"/>
          </p:cNvSpPr>
          <p:nvPr>
            <p:ph type="sldNum" sz="quarter" idx="12"/>
          </p:nvPr>
        </p:nvSpPr>
        <p:spPr/>
        <p:txBody>
          <a:bodyPr/>
          <a:lstStyle/>
          <a:p>
            <a:fld id="{E67BD4C9-0A13-4329-8697-B4D20466047B}" type="slidenum">
              <a:rPr lang="en-US" smtClean="0"/>
              <a:t>‹#›</a:t>
            </a:fld>
            <a:endParaRPr lang="en-US"/>
          </a:p>
        </p:txBody>
      </p:sp>
    </p:spTree>
    <p:extLst>
      <p:ext uri="{BB962C8B-B14F-4D97-AF65-F5344CB8AC3E}">
        <p14:creationId xmlns:p14="http://schemas.microsoft.com/office/powerpoint/2010/main" val="1220060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F328A-BA53-4A42-A269-02F0FCD4B6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051EA5F-BCAE-47F6-AEF6-C5B1A1AA0D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67D9533-86AC-43E6-83F9-2DB60A6A6E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32FBE07-F154-4FB1-9EAA-6F328B30A1FA}"/>
              </a:ext>
            </a:extLst>
          </p:cNvPr>
          <p:cNvSpPr>
            <a:spLocks noGrp="1"/>
          </p:cNvSpPr>
          <p:nvPr>
            <p:ph type="dt" sz="half" idx="10"/>
          </p:nvPr>
        </p:nvSpPr>
        <p:spPr/>
        <p:txBody>
          <a:bodyPr/>
          <a:lstStyle/>
          <a:p>
            <a:fld id="{23E0F0F1-7813-4EB6-995A-3B2FCAF74430}" type="datetimeFigureOut">
              <a:rPr lang="en-US" smtClean="0"/>
              <a:t>4/7/21</a:t>
            </a:fld>
            <a:endParaRPr lang="en-US"/>
          </a:p>
        </p:txBody>
      </p:sp>
      <p:sp>
        <p:nvSpPr>
          <p:cNvPr id="6" name="Footer Placeholder 5">
            <a:extLst>
              <a:ext uri="{FF2B5EF4-FFF2-40B4-BE49-F238E27FC236}">
                <a16:creationId xmlns:a16="http://schemas.microsoft.com/office/drawing/2014/main" id="{4D1ED80E-B182-4131-88D3-C19EA0AE31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0E365B-5AC9-4024-B0DC-BEB925B1118D}"/>
              </a:ext>
            </a:extLst>
          </p:cNvPr>
          <p:cNvSpPr>
            <a:spLocks noGrp="1"/>
          </p:cNvSpPr>
          <p:nvPr>
            <p:ph type="sldNum" sz="quarter" idx="12"/>
          </p:nvPr>
        </p:nvSpPr>
        <p:spPr/>
        <p:txBody>
          <a:bodyPr/>
          <a:lstStyle/>
          <a:p>
            <a:fld id="{E67BD4C9-0A13-4329-8697-B4D20466047B}" type="slidenum">
              <a:rPr lang="en-US" smtClean="0"/>
              <a:t>‹#›</a:t>
            </a:fld>
            <a:endParaRPr lang="en-US"/>
          </a:p>
        </p:txBody>
      </p:sp>
    </p:spTree>
    <p:extLst>
      <p:ext uri="{BB962C8B-B14F-4D97-AF65-F5344CB8AC3E}">
        <p14:creationId xmlns:p14="http://schemas.microsoft.com/office/powerpoint/2010/main" val="4236997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CCDEB-C3AE-4E46-8D80-824BD923E0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D391C9-9BFE-495F-9CAA-AC13E2CB8C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6A7A636-F921-4193-8E86-322B5BDEC5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E9C41EC-0087-439B-98D2-9A61CC498CF6}"/>
              </a:ext>
            </a:extLst>
          </p:cNvPr>
          <p:cNvSpPr>
            <a:spLocks noGrp="1"/>
          </p:cNvSpPr>
          <p:nvPr>
            <p:ph type="dt" sz="half" idx="10"/>
          </p:nvPr>
        </p:nvSpPr>
        <p:spPr/>
        <p:txBody>
          <a:bodyPr/>
          <a:lstStyle/>
          <a:p>
            <a:fld id="{23E0F0F1-7813-4EB6-995A-3B2FCAF74430}" type="datetimeFigureOut">
              <a:rPr lang="en-US" smtClean="0"/>
              <a:t>4/7/21</a:t>
            </a:fld>
            <a:endParaRPr lang="en-US"/>
          </a:p>
        </p:txBody>
      </p:sp>
      <p:sp>
        <p:nvSpPr>
          <p:cNvPr id="6" name="Footer Placeholder 5">
            <a:extLst>
              <a:ext uri="{FF2B5EF4-FFF2-40B4-BE49-F238E27FC236}">
                <a16:creationId xmlns:a16="http://schemas.microsoft.com/office/drawing/2014/main" id="{A4AD8105-D279-4596-929A-9978A8D883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449A62-0F58-4637-8860-F007CD78A083}"/>
              </a:ext>
            </a:extLst>
          </p:cNvPr>
          <p:cNvSpPr>
            <a:spLocks noGrp="1"/>
          </p:cNvSpPr>
          <p:nvPr>
            <p:ph type="sldNum" sz="quarter" idx="12"/>
          </p:nvPr>
        </p:nvSpPr>
        <p:spPr/>
        <p:txBody>
          <a:bodyPr/>
          <a:lstStyle/>
          <a:p>
            <a:fld id="{E67BD4C9-0A13-4329-8697-B4D20466047B}" type="slidenum">
              <a:rPr lang="en-US" smtClean="0"/>
              <a:t>‹#›</a:t>
            </a:fld>
            <a:endParaRPr lang="en-US"/>
          </a:p>
        </p:txBody>
      </p:sp>
    </p:spTree>
    <p:extLst>
      <p:ext uri="{BB962C8B-B14F-4D97-AF65-F5344CB8AC3E}">
        <p14:creationId xmlns:p14="http://schemas.microsoft.com/office/powerpoint/2010/main" val="591919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0EE3C-B45E-4B68-B435-74141AE8B5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5939DFF-C3C9-4C0F-AE7F-0AA561BF42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FD7D13-702C-4E00-8E39-8162FF7861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E0F0F1-7813-4EB6-995A-3B2FCAF74430}" type="datetimeFigureOut">
              <a:rPr lang="en-US" smtClean="0"/>
              <a:t>4/7/21</a:t>
            </a:fld>
            <a:endParaRPr lang="en-US"/>
          </a:p>
        </p:txBody>
      </p:sp>
      <p:sp>
        <p:nvSpPr>
          <p:cNvPr id="5" name="Footer Placeholder 4">
            <a:extLst>
              <a:ext uri="{FF2B5EF4-FFF2-40B4-BE49-F238E27FC236}">
                <a16:creationId xmlns:a16="http://schemas.microsoft.com/office/drawing/2014/main" id="{42E1C82A-ECEF-4A5D-8747-784699B736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31775D8-244E-45D1-A32F-26242A55AA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7BD4C9-0A13-4329-8697-B4D20466047B}" type="slidenum">
              <a:rPr lang="en-US" smtClean="0"/>
              <a:t>‹#›</a:t>
            </a:fld>
            <a:endParaRPr lang="en-US"/>
          </a:p>
        </p:txBody>
      </p:sp>
    </p:spTree>
    <p:extLst>
      <p:ext uri="{BB962C8B-B14F-4D97-AF65-F5344CB8AC3E}">
        <p14:creationId xmlns:p14="http://schemas.microsoft.com/office/powerpoint/2010/main" val="3837778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F4D6203-B16C-4EB8-9E7B-E68E030E6475}"/>
              </a:ext>
            </a:extLst>
          </p:cNvPr>
          <p:cNvSpPr>
            <a:spLocks noGrp="1"/>
          </p:cNvSpPr>
          <p:nvPr>
            <p:ph type="title"/>
          </p:nvPr>
        </p:nvSpPr>
        <p:spPr>
          <a:xfrm>
            <a:off x="6417733" y="490537"/>
            <a:ext cx="5291663" cy="1628775"/>
          </a:xfrm>
          <a:prstGeom prst="ellipse">
            <a:avLst/>
          </a:prstGeom>
        </p:spPr>
        <p:txBody>
          <a:bodyPr vert="horz" lIns="91440" tIns="45720" rIns="91440" bIns="45720" rtlCol="0" anchor="b">
            <a:normAutofit/>
          </a:bodyPr>
          <a:lstStyle/>
          <a:p>
            <a:pPr algn="ctr"/>
            <a:r>
              <a:rPr lang="en-US" sz="2800" dirty="0"/>
              <a:t>Iván </a:t>
            </a:r>
            <a:r>
              <a:rPr lang="en-US" sz="2800" dirty="0" err="1"/>
              <a:t>Negrón</a:t>
            </a:r>
            <a:r>
              <a:rPr lang="en-US" sz="2800" dirty="0"/>
              <a:t> </a:t>
            </a:r>
            <a:r>
              <a:rPr lang="en-US" sz="2800" dirty="0" err="1"/>
              <a:t>Irizarri</a:t>
            </a:r>
            <a:r>
              <a:rPr lang="en-US" sz="2800" dirty="0"/>
              <a:t>, PE, </a:t>
            </a:r>
          </a:p>
        </p:txBody>
      </p:sp>
      <p:pic>
        <p:nvPicPr>
          <p:cNvPr id="5" name="Picture 4">
            <a:extLst>
              <a:ext uri="{FF2B5EF4-FFF2-40B4-BE49-F238E27FC236}">
                <a16:creationId xmlns:a16="http://schemas.microsoft.com/office/drawing/2014/main" id="{6B7024EA-FFA6-D141-9113-784AA6D31CD9}"/>
              </a:ext>
            </a:extLst>
          </p:cNvPr>
          <p:cNvPicPr>
            <a:picLocks noChangeAspect="1"/>
          </p:cNvPicPr>
          <p:nvPr/>
        </p:nvPicPr>
        <p:blipFill>
          <a:blip r:embed="rId2">
            <a:extLst>
              <a:ext uri="{28A0092B-C50C-407E-A947-70E740481C1C}">
                <a14:useLocalDpi xmlns:a14="http://schemas.microsoft.com/office/drawing/2010/main" val="0"/>
              </a:ext>
            </a:extLst>
          </a:blip>
          <a:srcRect l="5545" r="5545"/>
          <a:stretch/>
        </p:blipFill>
        <p:spPr>
          <a:xfrm>
            <a:off x="2" y="1587"/>
            <a:ext cx="6095999" cy="6856413"/>
          </a:xfrm>
          <a:custGeom>
            <a:avLst/>
            <a:gdLst/>
            <a:ahLst/>
            <a:cxnLst/>
            <a:rect l="l" t="t" r="r" b="b"/>
            <a:pathLst>
              <a:path w="6649908" h="6856413">
                <a:moveTo>
                  <a:pt x="0" y="0"/>
                </a:moveTo>
                <a:lnTo>
                  <a:pt x="6559859" y="0"/>
                </a:lnTo>
                <a:lnTo>
                  <a:pt x="6572145" y="79394"/>
                </a:lnTo>
                <a:cubicBezTo>
                  <a:pt x="6857782" y="2230562"/>
                  <a:pt x="6243159" y="4473353"/>
                  <a:pt x="6528796" y="6624522"/>
                </a:cubicBezTo>
                <a:lnTo>
                  <a:pt x="6564680" y="6856413"/>
                </a:lnTo>
                <a:lnTo>
                  <a:pt x="0" y="6856413"/>
                </a:lnTo>
                <a:close/>
              </a:path>
            </a:pathLst>
          </a:custGeom>
        </p:spPr>
      </p:pic>
      <p:sp>
        <p:nvSpPr>
          <p:cNvPr id="25" name="Content Placeholder 24">
            <a:extLst>
              <a:ext uri="{FF2B5EF4-FFF2-40B4-BE49-F238E27FC236}">
                <a16:creationId xmlns:a16="http://schemas.microsoft.com/office/drawing/2014/main" id="{8D018C99-8C90-45CC-94FC-48D7828A4B7D}"/>
              </a:ext>
            </a:extLst>
          </p:cNvPr>
          <p:cNvSpPr>
            <a:spLocks noGrp="1"/>
          </p:cNvSpPr>
          <p:nvPr>
            <p:ph idx="1"/>
          </p:nvPr>
        </p:nvSpPr>
        <p:spPr>
          <a:xfrm>
            <a:off x="6417734" y="2614612"/>
            <a:ext cx="5291663" cy="3752849"/>
          </a:xfrm>
        </p:spPr>
        <p:txBody>
          <a:bodyPr vert="horz" lIns="91440" tIns="45720" rIns="91440" bIns="45720" rtlCol="0">
            <a:normAutofit/>
          </a:bodyPr>
          <a:lstStyle/>
          <a:p>
            <a:pPr marL="0"/>
            <a:r>
              <a:rPr lang="en-US" sz="1800" dirty="0"/>
              <a:t>MD companies welcomes and announces the integration of Ivan Negron </a:t>
            </a:r>
            <a:r>
              <a:rPr lang="en-US" sz="1800" dirty="0" err="1"/>
              <a:t>Irizarri</a:t>
            </a:r>
            <a:r>
              <a:rPr lang="en-US" sz="1800" dirty="0"/>
              <a:t>, PE, to our team. He will be working as Construction Inspection Engineer. We wish Ivan all the success in this new endeavor and hope to have him with us, for many years to come.</a:t>
            </a:r>
          </a:p>
        </p:txBody>
      </p:sp>
    </p:spTree>
    <p:extLst>
      <p:ext uri="{BB962C8B-B14F-4D97-AF65-F5344CB8AC3E}">
        <p14:creationId xmlns:p14="http://schemas.microsoft.com/office/powerpoint/2010/main" val="22347482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57</Words>
  <Application>Microsoft Macintosh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Iván Negrón Irizarri, PE,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Juan M Gonzalez, PE, BSCE,ME,MBA,PMP, EdD</dc:title>
  <dc:creator>Microsoft Office User</dc:creator>
  <cp:lastModifiedBy>Antonio Melendez</cp:lastModifiedBy>
  <cp:revision>1</cp:revision>
  <dcterms:created xsi:type="dcterms:W3CDTF">2020-08-26T13:32:19Z</dcterms:created>
  <dcterms:modified xsi:type="dcterms:W3CDTF">2021-04-07T22:42:09Z</dcterms:modified>
</cp:coreProperties>
</file>