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40B015-3A01-8A41-86C1-30160CA9DE18}" v="1" dt="2021-04-07T22:39:34.640"/>
    <p1510:client id="{C000ECEE-0FCB-7249-B61A-637C25A7111C}" v="7" dt="2021-04-07T22:13:51.4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94981"/>
  </p:normalViewPr>
  <p:slideViewPr>
    <p:cSldViewPr snapToGrid="0">
      <p:cViewPr varScale="1">
        <p:scale>
          <a:sx n="92" d="100"/>
          <a:sy n="92" d="100"/>
        </p:scale>
        <p:origin x="8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o Melendez" userId="1c17bf1c73cb952f" providerId="LiveId" clId="{0CEA4CBD-93A0-B940-9202-2BD73A7B1396}"/>
    <pc:docChg chg="undo custSel modSld">
      <pc:chgData name="Antonio Melendez" userId="1c17bf1c73cb952f" providerId="LiveId" clId="{0CEA4CBD-93A0-B940-9202-2BD73A7B1396}" dt="2021-04-07T22:41:55.526" v="9" actId="207"/>
      <pc:docMkLst>
        <pc:docMk/>
      </pc:docMkLst>
      <pc:sldChg chg="modSp mod">
        <pc:chgData name="Antonio Melendez" userId="1c17bf1c73cb952f" providerId="LiveId" clId="{0CEA4CBD-93A0-B940-9202-2BD73A7B1396}" dt="2021-04-07T22:41:55.526" v="9" actId="207"/>
        <pc:sldMkLst>
          <pc:docMk/>
          <pc:sldMk cId="2234748228" sldId="256"/>
        </pc:sldMkLst>
        <pc:spChg chg="mod">
          <ac:chgData name="Antonio Melendez" userId="1c17bf1c73cb952f" providerId="LiveId" clId="{0CEA4CBD-93A0-B940-9202-2BD73A7B1396}" dt="2021-04-07T22:41:55.526" v="9" actId="207"/>
          <ac:spMkLst>
            <pc:docMk/>
            <pc:sldMk cId="2234748228" sldId="256"/>
            <ac:spMk id="25" creationId="{8D018C99-8C90-45CC-94FC-48D7828A4B7D}"/>
          </ac:spMkLst>
        </pc:spChg>
      </pc:sldChg>
    </pc:docChg>
  </pc:docChgLst>
  <pc:docChgLst>
    <pc:chgData name="Antonio Melendez" userId="1c17bf1c73cb952f" providerId="LiveId" clId="{C000ECEE-0FCB-7249-B61A-637C25A7111C}"/>
    <pc:docChg chg="undo redo custSel modSld">
      <pc:chgData name="Antonio Melendez" userId="1c17bf1c73cb952f" providerId="LiveId" clId="{C000ECEE-0FCB-7249-B61A-637C25A7111C}" dt="2021-04-07T22:13:58.677" v="51" actId="20577"/>
      <pc:docMkLst>
        <pc:docMk/>
      </pc:docMkLst>
      <pc:sldChg chg="addSp modSp mod">
        <pc:chgData name="Antonio Melendez" userId="1c17bf1c73cb952f" providerId="LiveId" clId="{C000ECEE-0FCB-7249-B61A-637C25A7111C}" dt="2021-04-07T22:13:58.677" v="51" actId="20577"/>
        <pc:sldMkLst>
          <pc:docMk/>
          <pc:sldMk cId="2234748228" sldId="256"/>
        </pc:sldMkLst>
        <pc:spChg chg="mod">
          <ac:chgData name="Antonio Melendez" userId="1c17bf1c73cb952f" providerId="LiveId" clId="{C000ECEE-0FCB-7249-B61A-637C25A7111C}" dt="2021-04-07T22:13:58.677" v="51" actId="20577"/>
          <ac:spMkLst>
            <pc:docMk/>
            <pc:sldMk cId="2234748228" sldId="256"/>
            <ac:spMk id="4" creationId="{AF4D6203-B16C-4EB8-9E7B-E68E030E6475}"/>
          </ac:spMkLst>
        </pc:spChg>
        <pc:spChg chg="mod">
          <ac:chgData name="Antonio Melendez" userId="1c17bf1c73cb952f" providerId="LiveId" clId="{C000ECEE-0FCB-7249-B61A-637C25A7111C}" dt="2021-04-07T22:13:06.848" v="42" actId="207"/>
          <ac:spMkLst>
            <pc:docMk/>
            <pc:sldMk cId="2234748228" sldId="256"/>
            <ac:spMk id="25" creationId="{8D018C99-8C90-45CC-94FC-48D7828A4B7D}"/>
          </ac:spMkLst>
        </pc:spChg>
        <pc:picChg chg="mod">
          <ac:chgData name="Antonio Melendez" userId="1c17bf1c73cb952f" providerId="LiveId" clId="{C000ECEE-0FCB-7249-B61A-637C25A7111C}" dt="2021-04-07T22:13:51.424" v="49" actId="14826"/>
          <ac:picMkLst>
            <pc:docMk/>
            <pc:sldMk cId="2234748228" sldId="256"/>
            <ac:picMk id="5" creationId="{6B7024EA-FFA6-D141-9113-784AA6D31CD9}"/>
          </ac:picMkLst>
        </pc:picChg>
        <pc:picChg chg="add mod">
          <ac:chgData name="Antonio Melendez" userId="1c17bf1c73cb952f" providerId="LiveId" clId="{C000ECEE-0FCB-7249-B61A-637C25A7111C}" dt="2021-04-07T22:13:27.119" v="46" actId="571"/>
          <ac:picMkLst>
            <pc:docMk/>
            <pc:sldMk cId="2234748228" sldId="256"/>
            <ac:picMk id="6" creationId="{78854774-3945-624C-AC63-F8D420F03961}"/>
          </ac:picMkLst>
        </pc:picChg>
      </pc:sldChg>
    </pc:docChg>
  </pc:docChgLst>
  <pc:docChgLst>
    <pc:chgData name="Antonio Melendez" userId="1c17bf1c73cb952f" providerId="LiveId" clId="{7A40B015-3A01-8A41-86C1-30160CA9DE18}"/>
    <pc:docChg chg="modSld">
      <pc:chgData name="Antonio Melendez" userId="1c17bf1c73cb952f" providerId="LiveId" clId="{7A40B015-3A01-8A41-86C1-30160CA9DE18}" dt="2021-04-07T22:39:49.276" v="29" actId="404"/>
      <pc:docMkLst>
        <pc:docMk/>
      </pc:docMkLst>
      <pc:sldChg chg="modSp mod">
        <pc:chgData name="Antonio Melendez" userId="1c17bf1c73cb952f" providerId="LiveId" clId="{7A40B015-3A01-8A41-86C1-30160CA9DE18}" dt="2021-04-07T22:39:49.276" v="29" actId="404"/>
        <pc:sldMkLst>
          <pc:docMk/>
          <pc:sldMk cId="2234748228" sldId="256"/>
        </pc:sldMkLst>
        <pc:spChg chg="mod">
          <ac:chgData name="Antonio Melendez" userId="1c17bf1c73cb952f" providerId="LiveId" clId="{7A40B015-3A01-8A41-86C1-30160CA9DE18}" dt="2021-04-07T22:38:17.732" v="8" actId="20577"/>
          <ac:spMkLst>
            <pc:docMk/>
            <pc:sldMk cId="2234748228" sldId="256"/>
            <ac:spMk id="4" creationId="{AF4D6203-B16C-4EB8-9E7B-E68E030E6475}"/>
          </ac:spMkLst>
        </pc:spChg>
        <pc:spChg chg="mod">
          <ac:chgData name="Antonio Melendez" userId="1c17bf1c73cb952f" providerId="LiveId" clId="{7A40B015-3A01-8A41-86C1-30160CA9DE18}" dt="2021-04-07T22:39:49.276" v="29" actId="404"/>
          <ac:spMkLst>
            <pc:docMk/>
            <pc:sldMk cId="2234748228" sldId="256"/>
            <ac:spMk id="25" creationId="{8D018C99-8C90-45CC-94FC-48D7828A4B7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9041-1228-4819-AD7D-4C9F40B47E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992978-E9F0-4867-B9DF-181D18D67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F3343D-5EAC-416C-B448-3EA5BA579F1A}"/>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5" name="Footer Placeholder 4">
            <a:extLst>
              <a:ext uri="{FF2B5EF4-FFF2-40B4-BE49-F238E27FC236}">
                <a16:creationId xmlns:a16="http://schemas.microsoft.com/office/drawing/2014/main" id="{60243BB9-DB59-45B0-ACB2-705033F0F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46691A-AA48-4DFB-869A-9000A62E6538}"/>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161049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F62D5-1125-4215-B9B9-87983CBFC0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4BD65-599F-4576-B595-7ED8400CE8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410374-2FD7-472A-BEF2-41E52600FBDA}"/>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5" name="Footer Placeholder 4">
            <a:extLst>
              <a:ext uri="{FF2B5EF4-FFF2-40B4-BE49-F238E27FC236}">
                <a16:creationId xmlns:a16="http://schemas.microsoft.com/office/drawing/2014/main" id="{73DF5793-D3E5-4C62-BAC6-3A279CEF44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8692A-457A-4588-A55E-F8596AA11E06}"/>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1381831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82A391-8E5A-454B-9878-3776CE691B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52C67D-76C1-4654-8A54-1D161AE94FF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C4A384-8D38-40E5-912A-38171CEE4E4E}"/>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5" name="Footer Placeholder 4">
            <a:extLst>
              <a:ext uri="{FF2B5EF4-FFF2-40B4-BE49-F238E27FC236}">
                <a16:creationId xmlns:a16="http://schemas.microsoft.com/office/drawing/2014/main" id="{E95FCE14-F6E9-4869-9815-8FFFE4264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5DA7A-00BF-447A-B1BD-F10AE27082E8}"/>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285630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A99A7-E12D-49FF-8D73-F6F9527285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C3FEA5-EA44-4C5D-B5E3-40E81CDD5A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5879C9-E19A-4B50-BC6E-2AA346F784F4}"/>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5" name="Footer Placeholder 4">
            <a:extLst>
              <a:ext uri="{FF2B5EF4-FFF2-40B4-BE49-F238E27FC236}">
                <a16:creationId xmlns:a16="http://schemas.microsoft.com/office/drawing/2014/main" id="{B04E9ACE-3E2F-4DD7-9644-2B1249A4D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CAF3E-32CF-492C-A0E8-BB3DC2C777C4}"/>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429074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D81F4-4CBE-45DD-8921-9521E648E4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7F22D5-398F-40CD-B87F-2E6FEC53AA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DA8A41-1DFD-43AA-B180-9E14EACE0EA8}"/>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5" name="Footer Placeholder 4">
            <a:extLst>
              <a:ext uri="{FF2B5EF4-FFF2-40B4-BE49-F238E27FC236}">
                <a16:creationId xmlns:a16="http://schemas.microsoft.com/office/drawing/2014/main" id="{39B75D96-3BBB-48B2-B526-2C9B60C2C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539B2-5392-410E-A0F7-A6C831C77FD5}"/>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2135316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6AAFC-66F6-4F64-A8A7-3A326E6223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C53DB8-C38A-4C9E-AAC2-F400541E587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814766-3C81-41F0-BAD7-936A28CA59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FC337C-5364-4A00-A206-2F61DAB5E9F7}"/>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6" name="Footer Placeholder 5">
            <a:extLst>
              <a:ext uri="{FF2B5EF4-FFF2-40B4-BE49-F238E27FC236}">
                <a16:creationId xmlns:a16="http://schemas.microsoft.com/office/drawing/2014/main" id="{DCF92711-F1D5-4111-8DCD-61D726C8BB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A44BE0-E101-4F2B-A892-031096EB0F39}"/>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574099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5DB24-3664-4434-9FE4-6C5E6259BD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126BFC-BA1E-41A8-AFEC-07D4005EBB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9976798-D641-4A16-A36E-A1888DE6EF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D6DAB6-0342-4BA5-8001-49E175EEBA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2587D0-3511-4DF7-A090-0C1EA057F3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B68AE0-CA91-49DB-A032-165D81700426}"/>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8" name="Footer Placeholder 7">
            <a:extLst>
              <a:ext uri="{FF2B5EF4-FFF2-40B4-BE49-F238E27FC236}">
                <a16:creationId xmlns:a16="http://schemas.microsoft.com/office/drawing/2014/main" id="{A20441A6-2AF5-4AAF-AA59-A3C359F347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7740D7-4550-4EE9-8004-94533DCC7800}"/>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1458057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E68AC-D583-4DF0-BB94-C92EF33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852963-78F1-431B-88F9-7144B8D71C0B}"/>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4" name="Footer Placeholder 3">
            <a:extLst>
              <a:ext uri="{FF2B5EF4-FFF2-40B4-BE49-F238E27FC236}">
                <a16:creationId xmlns:a16="http://schemas.microsoft.com/office/drawing/2014/main" id="{EC07ABEA-E1C4-4331-A080-FC69AA09B9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A5897A-A6EF-4A30-BBE7-E2091CFB20F5}"/>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21494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C3AF79-8395-46D0-80BE-10FEA8632EBB}"/>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3" name="Footer Placeholder 2">
            <a:extLst>
              <a:ext uri="{FF2B5EF4-FFF2-40B4-BE49-F238E27FC236}">
                <a16:creationId xmlns:a16="http://schemas.microsoft.com/office/drawing/2014/main" id="{E60B19FC-314D-4ED9-98B5-168B9D8055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64FCB5-34C0-43B2-93F1-CDD0A6B2CC96}"/>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122006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328A-BA53-4A42-A269-02F0FCD4B6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51EA5F-BCAE-47F6-AEF6-C5B1A1AA0D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7D9533-86AC-43E6-83F9-2DB60A6A6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2FBE07-F154-4FB1-9EAA-6F328B30A1FA}"/>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6" name="Footer Placeholder 5">
            <a:extLst>
              <a:ext uri="{FF2B5EF4-FFF2-40B4-BE49-F238E27FC236}">
                <a16:creationId xmlns:a16="http://schemas.microsoft.com/office/drawing/2014/main" id="{4D1ED80E-B182-4131-88D3-C19EA0AE3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0E365B-5AC9-4024-B0DC-BEB925B1118D}"/>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4236997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CDEB-C3AE-4E46-8D80-824BD923E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D391C9-9BFE-495F-9CAA-AC13E2CB8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A7A636-F921-4193-8E86-322B5BDEC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9C41EC-0087-439B-98D2-9A61CC498CF6}"/>
              </a:ext>
            </a:extLst>
          </p:cNvPr>
          <p:cNvSpPr>
            <a:spLocks noGrp="1"/>
          </p:cNvSpPr>
          <p:nvPr>
            <p:ph type="dt" sz="half" idx="10"/>
          </p:nvPr>
        </p:nvSpPr>
        <p:spPr/>
        <p:txBody>
          <a:bodyPr/>
          <a:lstStyle/>
          <a:p>
            <a:fld id="{23E0F0F1-7813-4EB6-995A-3B2FCAF74430}" type="datetimeFigureOut">
              <a:rPr lang="en-US" smtClean="0"/>
              <a:t>4/7/21</a:t>
            </a:fld>
            <a:endParaRPr lang="en-US"/>
          </a:p>
        </p:txBody>
      </p:sp>
      <p:sp>
        <p:nvSpPr>
          <p:cNvPr id="6" name="Footer Placeholder 5">
            <a:extLst>
              <a:ext uri="{FF2B5EF4-FFF2-40B4-BE49-F238E27FC236}">
                <a16:creationId xmlns:a16="http://schemas.microsoft.com/office/drawing/2014/main" id="{A4AD8105-D279-4596-929A-9978A8D883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449A62-0F58-4637-8860-F007CD78A083}"/>
              </a:ext>
            </a:extLst>
          </p:cNvPr>
          <p:cNvSpPr>
            <a:spLocks noGrp="1"/>
          </p:cNvSpPr>
          <p:nvPr>
            <p:ph type="sldNum" sz="quarter" idx="12"/>
          </p:nvPr>
        </p:nvSpPr>
        <p:spPr/>
        <p:txBody>
          <a:bodyPr/>
          <a:lstStyle/>
          <a:p>
            <a:fld id="{E67BD4C9-0A13-4329-8697-B4D20466047B}" type="slidenum">
              <a:rPr lang="en-US" smtClean="0"/>
              <a:t>‹#›</a:t>
            </a:fld>
            <a:endParaRPr lang="en-US"/>
          </a:p>
        </p:txBody>
      </p:sp>
    </p:spTree>
    <p:extLst>
      <p:ext uri="{BB962C8B-B14F-4D97-AF65-F5344CB8AC3E}">
        <p14:creationId xmlns:p14="http://schemas.microsoft.com/office/powerpoint/2010/main" val="591919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0EE3C-B45E-4B68-B435-74141AE8B5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939DFF-C3C9-4C0F-AE7F-0AA561BF42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D7D13-702C-4E00-8E39-8162FF7861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0F0F1-7813-4EB6-995A-3B2FCAF74430}" type="datetimeFigureOut">
              <a:rPr lang="en-US" smtClean="0"/>
              <a:t>4/7/21</a:t>
            </a:fld>
            <a:endParaRPr lang="en-US"/>
          </a:p>
        </p:txBody>
      </p:sp>
      <p:sp>
        <p:nvSpPr>
          <p:cNvPr id="5" name="Footer Placeholder 4">
            <a:extLst>
              <a:ext uri="{FF2B5EF4-FFF2-40B4-BE49-F238E27FC236}">
                <a16:creationId xmlns:a16="http://schemas.microsoft.com/office/drawing/2014/main" id="{42E1C82A-ECEF-4A5D-8747-784699B736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1775D8-244E-45D1-A32F-26242A55A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BD4C9-0A13-4329-8697-B4D20466047B}" type="slidenum">
              <a:rPr lang="en-US" smtClean="0"/>
              <a:t>‹#›</a:t>
            </a:fld>
            <a:endParaRPr lang="en-US"/>
          </a:p>
        </p:txBody>
      </p:sp>
    </p:spTree>
    <p:extLst>
      <p:ext uri="{BB962C8B-B14F-4D97-AF65-F5344CB8AC3E}">
        <p14:creationId xmlns:p14="http://schemas.microsoft.com/office/powerpoint/2010/main" val="3837778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4D6203-B16C-4EB8-9E7B-E68E030E6475}"/>
              </a:ext>
            </a:extLst>
          </p:cNvPr>
          <p:cNvSpPr>
            <a:spLocks noGrp="1"/>
          </p:cNvSpPr>
          <p:nvPr>
            <p:ph type="title"/>
          </p:nvPr>
        </p:nvSpPr>
        <p:spPr>
          <a:xfrm>
            <a:off x="6417733" y="490537"/>
            <a:ext cx="5291663" cy="1628775"/>
          </a:xfrm>
          <a:prstGeom prst="ellipse">
            <a:avLst/>
          </a:prstGeom>
        </p:spPr>
        <p:txBody>
          <a:bodyPr vert="horz" lIns="91440" tIns="45720" rIns="91440" bIns="45720" rtlCol="0" anchor="b">
            <a:normAutofit/>
          </a:bodyPr>
          <a:lstStyle/>
          <a:p>
            <a:pPr algn="ctr"/>
            <a:r>
              <a:rPr lang="en-US" sz="2800" dirty="0"/>
              <a:t>Iván </a:t>
            </a:r>
            <a:r>
              <a:rPr lang="en-US" sz="2800" dirty="0" err="1"/>
              <a:t>Negrón</a:t>
            </a:r>
            <a:r>
              <a:rPr lang="en-US" sz="2800" dirty="0"/>
              <a:t> </a:t>
            </a:r>
            <a:r>
              <a:rPr lang="en-US" sz="2800" dirty="0" err="1"/>
              <a:t>Irizarri</a:t>
            </a:r>
            <a:r>
              <a:rPr lang="en-US" sz="2800" dirty="0"/>
              <a:t>, PE, </a:t>
            </a:r>
          </a:p>
        </p:txBody>
      </p:sp>
      <p:pic>
        <p:nvPicPr>
          <p:cNvPr id="5" name="Picture 4">
            <a:extLst>
              <a:ext uri="{FF2B5EF4-FFF2-40B4-BE49-F238E27FC236}">
                <a16:creationId xmlns:a16="http://schemas.microsoft.com/office/drawing/2014/main" id="{6B7024EA-FFA6-D141-9113-784AA6D31CD9}"/>
              </a:ext>
            </a:extLst>
          </p:cNvPr>
          <p:cNvPicPr>
            <a:picLocks noChangeAspect="1"/>
          </p:cNvPicPr>
          <p:nvPr/>
        </p:nvPicPr>
        <p:blipFill>
          <a:blip r:embed="rId2">
            <a:extLst>
              <a:ext uri="{28A0092B-C50C-407E-A947-70E740481C1C}">
                <a14:useLocalDpi xmlns:a14="http://schemas.microsoft.com/office/drawing/2010/main" val="0"/>
              </a:ext>
            </a:extLst>
          </a:blip>
          <a:srcRect l="5545" r="5545"/>
          <a:stretch/>
        </p:blipFill>
        <p:spPr>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p:spPr>
      </p:pic>
      <p:sp>
        <p:nvSpPr>
          <p:cNvPr id="25" name="Content Placeholder 24">
            <a:extLst>
              <a:ext uri="{FF2B5EF4-FFF2-40B4-BE49-F238E27FC236}">
                <a16:creationId xmlns:a16="http://schemas.microsoft.com/office/drawing/2014/main" id="{8D018C99-8C90-45CC-94FC-48D7828A4B7D}"/>
              </a:ext>
            </a:extLst>
          </p:cNvPr>
          <p:cNvSpPr>
            <a:spLocks noGrp="1"/>
          </p:cNvSpPr>
          <p:nvPr>
            <p:ph idx="1"/>
          </p:nvPr>
        </p:nvSpPr>
        <p:spPr>
          <a:xfrm>
            <a:off x="6417734" y="2614612"/>
            <a:ext cx="5291663" cy="3752849"/>
          </a:xfrm>
        </p:spPr>
        <p:txBody>
          <a:bodyPr vert="horz" lIns="91440" tIns="45720" rIns="91440" bIns="45720" rtlCol="0">
            <a:normAutofit/>
          </a:bodyPr>
          <a:lstStyle/>
          <a:p>
            <a:pPr marL="0"/>
            <a:r>
              <a:rPr lang="en-US" sz="1800" dirty="0"/>
              <a:t>MD companies welcomes and announces the integration of Ivan Negron </a:t>
            </a:r>
            <a:r>
              <a:rPr lang="en-US" sz="1800" dirty="0" err="1"/>
              <a:t>Irizarri</a:t>
            </a:r>
            <a:r>
              <a:rPr lang="en-US" sz="1800" dirty="0"/>
              <a:t>, PE, to our team. He will be working as Construction Inspection Engineer. We wish Ivan all the success in this new endeavor and hope to have him with us, for many years to come.</a:t>
            </a:r>
          </a:p>
        </p:txBody>
      </p:sp>
    </p:spTree>
    <p:extLst>
      <p:ext uri="{BB962C8B-B14F-4D97-AF65-F5344CB8AC3E}">
        <p14:creationId xmlns:p14="http://schemas.microsoft.com/office/powerpoint/2010/main" val="2234748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57</Words>
  <Application>Microsoft Macintosh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Iván Negrón Irizarri, PE,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Juan M Gonzalez, PE, BSCE,ME,MBA,PMP, EdD</dc:title>
  <dc:creator>Microsoft Office User</dc:creator>
  <cp:lastModifiedBy>Antonio Melendez</cp:lastModifiedBy>
  <cp:revision>1</cp:revision>
  <dcterms:created xsi:type="dcterms:W3CDTF">2020-08-26T13:32:19Z</dcterms:created>
  <dcterms:modified xsi:type="dcterms:W3CDTF">2021-04-07T22:42:09Z</dcterms:modified>
</cp:coreProperties>
</file>