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0" autoAdjust="0"/>
    <p:restoredTop sz="94660"/>
  </p:normalViewPr>
  <p:slideViewPr>
    <p:cSldViewPr snapToGrid="0">
      <p:cViewPr varScale="1">
        <p:scale>
          <a:sx n="93" d="100"/>
          <a:sy n="93" d="100"/>
        </p:scale>
        <p:origin x="80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69041-1228-4819-AD7D-4C9F40B47E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992978-E9F0-4867-B9DF-181D18D670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F3343D-5EAC-416C-B448-3EA5BA579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0F0F1-7813-4EB6-995A-3B2FCAF74430}" type="datetimeFigureOut">
              <a:rPr lang="en-US" smtClean="0"/>
              <a:t>9/16/20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243BB9-DB59-45B0-ACB2-705033F0F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46691A-AA48-4DFB-869A-9000A62E6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BD4C9-0A13-4329-8697-B4D204660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93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F62D5-1125-4215-B9B9-87983CBFC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64BD65-599F-4576-B595-7ED8400CE8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410374-2FD7-472A-BEF2-41E52600F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0F0F1-7813-4EB6-995A-3B2FCAF74430}" type="datetimeFigureOut">
              <a:rPr lang="en-US" smtClean="0"/>
              <a:t>9/16/20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F5793-D3E5-4C62-BAC6-3A279CEF4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E8692A-457A-4588-A55E-F8596AA11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BD4C9-0A13-4329-8697-B4D204660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831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82A391-8E5A-454B-9878-3776CE691B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52C67D-76C1-4654-8A54-1D161AE94F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C4A384-8D38-40E5-912A-38171CEE4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0F0F1-7813-4EB6-995A-3B2FCAF74430}" type="datetimeFigureOut">
              <a:rPr lang="en-US" smtClean="0"/>
              <a:t>9/16/20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5FCE14-F6E9-4869-9815-8FFFE4264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C5DA7A-00BF-447A-B1BD-F10AE2708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BD4C9-0A13-4329-8697-B4D204660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302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A99A7-E12D-49FF-8D73-F6F952728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3FEA5-EA44-4C5D-B5E3-40E81CDD5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5879C9-E19A-4B50-BC6E-2AA346F78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0F0F1-7813-4EB6-995A-3B2FCAF74430}" type="datetimeFigureOut">
              <a:rPr lang="en-US" smtClean="0"/>
              <a:t>9/16/20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E9ACE-3E2F-4DD7-9644-2B1249A4D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CAF3E-32CF-492C-A0E8-BB3DC2C77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BD4C9-0A13-4329-8697-B4D204660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742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D81F4-4CBE-45DD-8921-9521E648E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7F22D5-398F-40CD-B87F-2E6FEC53A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A8A41-1DFD-43AA-B180-9E14EACE0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0F0F1-7813-4EB6-995A-3B2FCAF74430}" type="datetimeFigureOut">
              <a:rPr lang="en-US" smtClean="0"/>
              <a:t>9/16/20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B75D96-3BBB-48B2-B526-2C9B60C2C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5539B2-5392-410E-A0F7-A6C831C77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BD4C9-0A13-4329-8697-B4D204660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316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6AAFC-66F6-4F64-A8A7-3A326E622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C53DB8-C38A-4C9E-AAC2-F400541E58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814766-3C81-41F0-BAD7-936A28CA5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FC337C-5364-4A00-A206-2F61DAB5E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0F0F1-7813-4EB6-995A-3B2FCAF74430}" type="datetimeFigureOut">
              <a:rPr lang="en-US" smtClean="0"/>
              <a:t>9/16/20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F92711-F1D5-4111-8DCD-61D726C8B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44BE0-E101-4F2B-A892-031096EB0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BD4C9-0A13-4329-8697-B4D204660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99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5DB24-3664-4434-9FE4-6C5E6259B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126BFC-BA1E-41A8-AFEC-07D4005EBB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976798-D641-4A16-A36E-A1888DE6EF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D6DAB6-0342-4BA5-8001-49E175EEBA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2587D0-3511-4DF7-A090-0C1EA057F3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B68AE0-CA91-49DB-A032-165D81700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0F0F1-7813-4EB6-995A-3B2FCAF74430}" type="datetimeFigureOut">
              <a:rPr lang="en-US" smtClean="0"/>
              <a:t>9/16/20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0441A6-2AF5-4AAF-AA59-A3C359F34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7740D7-4550-4EE9-8004-94533DCC7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BD4C9-0A13-4329-8697-B4D204660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057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E68AC-D583-4DF0-BB94-C92EF3326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852963-78F1-431B-88F9-7144B8D71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0F0F1-7813-4EB6-995A-3B2FCAF74430}" type="datetimeFigureOut">
              <a:rPr lang="en-US" smtClean="0"/>
              <a:t>9/16/20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07ABEA-E1C4-4331-A080-FC69AA09B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A5897A-A6EF-4A30-BBE7-E2091CFB2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BD4C9-0A13-4329-8697-B4D204660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46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C3AF79-8395-46D0-80BE-10FEA8632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0F0F1-7813-4EB6-995A-3B2FCAF74430}" type="datetimeFigureOut">
              <a:rPr lang="en-US" smtClean="0"/>
              <a:t>9/16/20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B19FC-314D-4ED9-98B5-168B9D805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64FCB5-34C0-43B2-93F1-CDD0A6B2C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BD4C9-0A13-4329-8697-B4D204660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060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F328A-BA53-4A42-A269-02F0FCD4B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1EA5F-BCAE-47F6-AEF6-C5B1A1AA0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7D9533-86AC-43E6-83F9-2DB60A6A6E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2FBE07-F154-4FB1-9EAA-6F328B30A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0F0F1-7813-4EB6-995A-3B2FCAF74430}" type="datetimeFigureOut">
              <a:rPr lang="en-US" smtClean="0"/>
              <a:t>9/16/20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1ED80E-B182-4131-88D3-C19EA0AE3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0E365B-5AC9-4024-B0DC-BEB925B11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BD4C9-0A13-4329-8697-B4D204660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997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CCDEB-C3AE-4E46-8D80-824BD923E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D391C9-9BFE-495F-9CAA-AC13E2CB8C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A7A636-F921-4193-8E86-322B5BDEC5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9C41EC-0087-439B-98D2-9A61CC498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0F0F1-7813-4EB6-995A-3B2FCAF74430}" type="datetimeFigureOut">
              <a:rPr lang="en-US" smtClean="0"/>
              <a:t>9/16/20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AD8105-D279-4596-929A-9978A8D88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449A62-0F58-4637-8860-F007CD78A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BD4C9-0A13-4329-8697-B4D204660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919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70EE3C-B45E-4B68-B435-74141AE8B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939DFF-C3C9-4C0F-AE7F-0AA561BF42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FD7D13-702C-4E00-8E39-8162FF7861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0F0F1-7813-4EB6-995A-3B2FCAF74430}" type="datetimeFigureOut">
              <a:rPr lang="en-US" smtClean="0"/>
              <a:t>9/16/20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E1C82A-ECEF-4A5D-8747-784699B736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1775D8-244E-45D1-A32F-26242A55AA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BD4C9-0A13-4329-8697-B4D204660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778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66065BC8-029C-42F3-AA98-D70C5351C0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7" r="22853" b="-1"/>
          <a:stretch/>
        </p:blipFill>
        <p:spPr>
          <a:xfrm>
            <a:off x="5182104" y="10"/>
            <a:ext cx="700989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6858000"/>
                </a:lnTo>
                <a:lnTo>
                  <a:pt x="21616" y="6858000"/>
                </a:lnTo>
                <a:lnTo>
                  <a:pt x="129867" y="6647018"/>
                </a:lnTo>
                <a:cubicBezTo>
                  <a:pt x="1043295" y="4758249"/>
                  <a:pt x="1332296" y="2559611"/>
                  <a:pt x="814641" y="380651"/>
                </a:cubicBezTo>
                <a:lnTo>
                  <a:pt x="714685" y="1"/>
                </a:lnTo>
                <a:lnTo>
                  <a:pt x="0" y="1"/>
                </a:lnTo>
                <a:close/>
              </a:path>
            </a:pathLst>
          </a:custGeom>
        </p:spPr>
      </p:pic>
      <p:sp>
        <p:nvSpPr>
          <p:cNvPr id="120" name="Freeform: Shape 115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1" name="Freeform: Shape 117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95D241A-56C8-8648-8D1D-B9452EB0D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1396289"/>
            <a:ext cx="4782458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 dirty="0"/>
              <a:t>New 42" Water Supply Trunk </a:t>
            </a:r>
            <a:r>
              <a:rPr lang="en-US" sz="3100" b="1" dirty="0"/>
              <a:t>Under Martín Peña Channel</a:t>
            </a:r>
            <a:endParaRPr lang="en-US" sz="3100" dirty="0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8D018C99-8C90-45CC-94FC-48D7828A4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871982"/>
            <a:ext cx="4782458" cy="31816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/>
            <a:r>
              <a:rPr lang="en-US" sz="1800" dirty="0"/>
              <a:t>July 2020 - Project management and field inspection for the </a:t>
            </a:r>
            <a:r>
              <a:rPr lang="en-US" sz="1800" b="1" dirty="0"/>
              <a:t>New 42" Water Supply Trunk Under Martín Peña Channel </a:t>
            </a:r>
            <a:r>
              <a:rPr lang="en-US" sz="1800" dirty="0"/>
              <a:t>in San Juan, Puerto Rico, for the Puerto Rico Aqueduct and Sewer Authority.</a:t>
            </a:r>
          </a:p>
        </p:txBody>
      </p:sp>
    </p:spTree>
    <p:extLst>
      <p:ext uri="{BB962C8B-B14F-4D97-AF65-F5344CB8AC3E}">
        <p14:creationId xmlns:p14="http://schemas.microsoft.com/office/powerpoint/2010/main" val="22347482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</Words>
  <Application>Microsoft Macintosh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New 42" Water Supply Trunk Under Martín Peña Channel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42" Water Trunk Supply Under Martín Peña Channel</dc:title>
  <dc:creator>Microsoft Office User</dc:creator>
  <cp:lastModifiedBy>Microsoft Office User</cp:lastModifiedBy>
  <cp:revision>2</cp:revision>
  <dcterms:created xsi:type="dcterms:W3CDTF">2020-09-15T20:11:44Z</dcterms:created>
  <dcterms:modified xsi:type="dcterms:W3CDTF">2020-09-17T00:07:47Z</dcterms:modified>
</cp:coreProperties>
</file>