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31" autoAdjust="0"/>
    <p:restoredTop sz="94660"/>
  </p:normalViewPr>
  <p:slideViewPr>
    <p:cSldViewPr snapToGrid="0">
      <p:cViewPr varScale="1">
        <p:scale>
          <a:sx n="77" d="100"/>
          <a:sy n="77" d="100"/>
        </p:scale>
        <p:origin x="20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E69041-1228-4819-AD7D-4C9F40B47E0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D992978-E9F0-4867-B9DF-181D18D670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F3343D-5EAC-416C-B448-3EA5BA579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243BB9-DB59-45B0-ACB2-705033F0F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46691A-AA48-4DFB-869A-9000A62E6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93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3F62D5-1125-4215-B9B9-87983CBFC0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64BD65-599F-4576-B595-7ED8400CE8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410374-2FD7-472A-BEF2-41E52600F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DF5793-D3E5-4C62-BAC6-3A279CEF44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E8692A-457A-4588-A55E-F8596AA11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18313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C82A391-8E5A-454B-9878-3776CE691B6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D52C67D-76C1-4654-8A54-1D161AE94F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C4A384-8D38-40E5-912A-38171CEE4E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5FCE14-F6E9-4869-9815-8FFFE42648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C5DA7A-00BF-447A-B1BD-F10AE2708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63024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BA99A7-E12D-49FF-8D73-F6F9527285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C3FEA5-EA44-4C5D-B5E3-40E81CDD5A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5879C9-E19A-4B50-BC6E-2AA346F784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4E9ACE-3E2F-4DD7-9644-2B1249A4D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9CAF3E-32CF-492C-A0E8-BB3DC2C777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429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ED81F4-4CBE-45DD-8921-9521E648E4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7F22D5-398F-40CD-B87F-2E6FEC53AA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DA8A41-1DFD-43AA-B180-9E14EACE0E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B75D96-3BBB-48B2-B526-2C9B60C2C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539B2-5392-410E-A0F7-A6C831C77F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3161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AAFC-66F6-4F64-A8A7-3A326E622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C53DB8-C38A-4C9E-AAC2-F400541E58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814766-3C81-41F0-BAD7-936A28CA59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FC337C-5364-4A00-A206-2F61DAB5E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CF92711-F1D5-4111-8DCD-61D726C8B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A44BE0-E101-4F2B-A892-031096EB0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40990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75DB24-3664-4434-9FE4-6C5E6259BD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1126BFC-BA1E-41A8-AFEC-07D4005EBBB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9976798-D641-4A16-A36E-A1888DE6EF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D6DAB6-0342-4BA5-8001-49E175EEBA2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92587D0-3511-4DF7-A090-0C1EA057F35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B68AE0-CA91-49DB-A032-165D817004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9/15/20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20441A6-2AF5-4AAF-AA59-A3C359F347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7740D7-4550-4EE9-8004-94533DCC78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80571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2E68AC-D583-4DF0-BB94-C92EF33260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B852963-78F1-431B-88F9-7144B8D71C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9/15/20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C07ABEA-E1C4-4331-A080-FC69AA09B9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5A5897A-A6EF-4A30-BBE7-E2091CFB2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94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C3AF79-8395-46D0-80BE-10FEA8632E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9/15/20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60B19FC-314D-4ED9-98B5-168B9D805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4FCB5-34C0-43B2-93F1-CDD0A6B2CC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00609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FF328A-BA53-4A42-A269-02F0FCD4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51EA5F-BCAE-47F6-AEF6-C5B1A1AA0D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67D9533-86AC-43E6-83F9-2DB60A6A6E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32FBE07-F154-4FB1-9EAA-6F328B30A1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D1ED80E-B182-4131-88D3-C19EA0AE31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B0E365B-5AC9-4024-B0DC-BEB925B111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9977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3CCDEB-C3AE-4E46-8D80-824BD923E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0D391C9-9BFE-495F-9CAA-AC13E2CB8C6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6A7A636-F921-4193-8E86-322B5BDEC5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9C41EC-0087-439B-98D2-9A61CC498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0F0F1-7813-4EB6-995A-3B2FCAF74430}" type="datetimeFigureOut">
              <a:rPr lang="en-US" smtClean="0"/>
              <a:t>9/15/20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AD8105-D279-4596-929A-9978A8D88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449A62-0F58-4637-8860-F007CD78A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1919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70EE3C-B45E-4B68-B435-74141AE8B5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939DFF-C3C9-4C0F-AE7F-0AA561BF42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FD7D13-702C-4E00-8E39-8162FF78612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0F0F1-7813-4EB6-995A-3B2FCAF74430}" type="datetimeFigureOut">
              <a:rPr lang="en-US" smtClean="0"/>
              <a:t>9/15/20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E1C82A-ECEF-4A5D-8747-784699B7364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31775D8-244E-45D1-A32F-26242A55AA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7BD4C9-0A13-4329-8697-B4D2046604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77781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3" name="Rectangle 115">
            <a:extLst>
              <a:ext uri="{FF2B5EF4-FFF2-40B4-BE49-F238E27FC236}">
                <a16:creationId xmlns:a16="http://schemas.microsoft.com/office/drawing/2014/main" id="{A81E7530-396C-45F0-92F4-A885648D16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6065BC8-029C-42F3-AA98-D70C5351C0B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361" r="1" b="8995"/>
          <a:stretch/>
        </p:blipFill>
        <p:spPr>
          <a:xfrm>
            <a:off x="603671" y="-1"/>
            <a:ext cx="11588329" cy="6857999"/>
          </a:xfrm>
          <a:prstGeom prst="rect">
            <a:avLst/>
          </a:prstGeom>
        </p:spPr>
      </p:pic>
      <p:sp>
        <p:nvSpPr>
          <p:cNvPr id="145" name="Rectangle 117">
            <a:extLst>
              <a:ext uri="{FF2B5EF4-FFF2-40B4-BE49-F238E27FC236}">
                <a16:creationId xmlns:a16="http://schemas.microsoft.com/office/drawing/2014/main" id="{7316481C-0A49-4796-812B-0D64F063B7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5419898" cy="6858000"/>
          </a:xfrm>
          <a:prstGeom prst="rect">
            <a:avLst/>
          </a:prstGeom>
          <a:solidFill>
            <a:schemeClr val="tx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995D241A-56C8-8648-8D1D-B9452EB0DB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6649" y="721805"/>
            <a:ext cx="3874686" cy="21475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3700">
                <a:solidFill>
                  <a:schemeClr val="bg1"/>
                </a:solidFill>
              </a:rPr>
              <a:t>N</a:t>
            </a:r>
            <a:r>
              <a:rPr lang="en-US" sz="3700" b="1">
                <a:solidFill>
                  <a:schemeClr val="bg1"/>
                </a:solidFill>
              </a:rPr>
              <a:t>ew Veterans Administration National Cemetery</a:t>
            </a:r>
            <a:r>
              <a:rPr lang="en-US" sz="3700">
                <a:solidFill>
                  <a:schemeClr val="bg1"/>
                </a:solidFill>
              </a:rPr>
              <a:t> </a:t>
            </a:r>
          </a:p>
        </p:txBody>
      </p:sp>
      <p:sp>
        <p:nvSpPr>
          <p:cNvPr id="146" name="Rectangle 119">
            <a:extLst>
              <a:ext uri="{FF2B5EF4-FFF2-40B4-BE49-F238E27FC236}">
                <a16:creationId xmlns:a16="http://schemas.microsoft.com/office/drawing/2014/main" id="{A5271697-90F1-4A23-8EF2-0179F2EAFA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1"/>
            <a:ext cx="606972" cy="323398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47" name="Group 121">
            <a:extLst>
              <a:ext uri="{FF2B5EF4-FFF2-40B4-BE49-F238E27FC236}">
                <a16:creationId xmlns:a16="http://schemas.microsoft.com/office/drawing/2014/main" id="{81DE8B58-F373-409E-A253-4380A6609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188720" y="73152"/>
            <a:ext cx="1178966" cy="232963"/>
            <a:chOff x="1188720" y="73152"/>
            <a:chExt cx="1178966" cy="232963"/>
          </a:xfrm>
        </p:grpSpPr>
        <p:sp>
          <p:nvSpPr>
            <p:cNvPr id="123" name="Rectangle 64">
              <a:extLst>
                <a:ext uri="{FF2B5EF4-FFF2-40B4-BE49-F238E27FC236}">
                  <a16:creationId xmlns:a16="http://schemas.microsoft.com/office/drawing/2014/main" id="{F5ACE265-D22D-48CC-99DE-EB81AE9229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8" name="Rectangle 66">
              <a:extLst>
                <a:ext uri="{FF2B5EF4-FFF2-40B4-BE49-F238E27FC236}">
                  <a16:creationId xmlns:a16="http://schemas.microsoft.com/office/drawing/2014/main" id="{6FE80EEA-F4ED-4436-8861-0BEAAEFE76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68854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Rectangle 64">
              <a:extLst>
                <a:ext uri="{FF2B5EF4-FFF2-40B4-BE49-F238E27FC236}">
                  <a16:creationId xmlns:a16="http://schemas.microsoft.com/office/drawing/2014/main" id="{C3642BC8-86E8-47D0-8846-3E4D49E4B4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6" name="Rectangle 66">
              <a:extLst>
                <a:ext uri="{FF2B5EF4-FFF2-40B4-BE49-F238E27FC236}">
                  <a16:creationId xmlns:a16="http://schemas.microsoft.com/office/drawing/2014/main" id="{82D35214-3634-4180-BF0E-45B6145161C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63586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7" name="Rectangle 64">
              <a:extLst>
                <a:ext uri="{FF2B5EF4-FFF2-40B4-BE49-F238E27FC236}">
                  <a16:creationId xmlns:a16="http://schemas.microsoft.com/office/drawing/2014/main" id="{15BE89E6-3D1C-42B5-A950-E72889F8B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8" name="Rectangle 66">
              <a:extLst>
                <a:ext uri="{FF2B5EF4-FFF2-40B4-BE49-F238E27FC236}">
                  <a16:creationId xmlns:a16="http://schemas.microsoft.com/office/drawing/2014/main" id="{473771CC-5097-4E08-9606-24B0BC9A0D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438631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64">
              <a:extLst>
                <a:ext uri="{FF2B5EF4-FFF2-40B4-BE49-F238E27FC236}">
                  <a16:creationId xmlns:a16="http://schemas.microsoft.com/office/drawing/2014/main" id="{BE872634-00DA-47BD-880D-5C05FFADCC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0" name="Rectangle 66">
              <a:extLst>
                <a:ext uri="{FF2B5EF4-FFF2-40B4-BE49-F238E27FC236}">
                  <a16:creationId xmlns:a16="http://schemas.microsoft.com/office/drawing/2014/main" id="{4F151F5C-DE9B-460E-BC51-471F4A8A5A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313675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64">
              <a:extLst>
                <a:ext uri="{FF2B5EF4-FFF2-40B4-BE49-F238E27FC236}">
                  <a16:creationId xmlns:a16="http://schemas.microsoft.com/office/drawing/2014/main" id="{34557B8A-4D2F-4D0D-B746-59EA85318C4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2" name="Rectangle 66">
              <a:extLst>
                <a:ext uri="{FF2B5EF4-FFF2-40B4-BE49-F238E27FC236}">
                  <a16:creationId xmlns:a16="http://schemas.microsoft.com/office/drawing/2014/main" id="{C764CD8E-E409-4E9B-8E87-746DDE36DA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188720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3" name="Rectangle 64">
              <a:extLst>
                <a:ext uri="{FF2B5EF4-FFF2-40B4-BE49-F238E27FC236}">
                  <a16:creationId xmlns:a16="http://schemas.microsoft.com/office/drawing/2014/main" id="{8E27A01D-2F01-4286-9453-3FBF6E848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4" name="Rectangle 66">
              <a:extLst>
                <a:ext uri="{FF2B5EF4-FFF2-40B4-BE49-F238E27FC236}">
                  <a16:creationId xmlns:a16="http://schemas.microsoft.com/office/drawing/2014/main" id="{460487A5-12EB-422E-9588-8FF06FAF739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31331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5" name="Rectangle 64">
              <a:extLst>
                <a:ext uri="{FF2B5EF4-FFF2-40B4-BE49-F238E27FC236}">
                  <a16:creationId xmlns:a16="http://schemas.microsoft.com/office/drawing/2014/main" id="{7D522D20-C9F7-4B34-9066-4B43ADAABD4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Rectangle 66">
              <a:extLst>
                <a:ext uri="{FF2B5EF4-FFF2-40B4-BE49-F238E27FC236}">
                  <a16:creationId xmlns:a16="http://schemas.microsoft.com/office/drawing/2014/main" id="{97B04F2C-295B-447A-8941-0AD4F55516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188363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7" name="Rectangle 64">
              <a:extLst>
                <a:ext uri="{FF2B5EF4-FFF2-40B4-BE49-F238E27FC236}">
                  <a16:creationId xmlns:a16="http://schemas.microsoft.com/office/drawing/2014/main" id="{17D7FF91-B366-4534-B9B4-5710926EE7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8" name="Rectangle 66">
              <a:extLst>
                <a:ext uri="{FF2B5EF4-FFF2-40B4-BE49-F238E27FC236}">
                  <a16:creationId xmlns:a16="http://schemas.microsoft.com/office/drawing/2014/main" id="{B5B8116C-ADD9-4826-9C37-270377E8F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063408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9" name="Rectangle 64">
              <a:extLst>
                <a:ext uri="{FF2B5EF4-FFF2-40B4-BE49-F238E27FC236}">
                  <a16:creationId xmlns:a16="http://schemas.microsoft.com/office/drawing/2014/main" id="{22D01D96-8DB8-40BF-83AC-4CA49EC263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0" name="Rectangle 66">
              <a:extLst>
                <a:ext uri="{FF2B5EF4-FFF2-40B4-BE49-F238E27FC236}">
                  <a16:creationId xmlns:a16="http://schemas.microsoft.com/office/drawing/2014/main" id="{44B584CD-5E60-4B15-847C-B30D15DA1A4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938452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1" name="Rectangle 64">
              <a:extLst>
                <a:ext uri="{FF2B5EF4-FFF2-40B4-BE49-F238E27FC236}">
                  <a16:creationId xmlns:a16="http://schemas.microsoft.com/office/drawing/2014/main" id="{CF2BB7DC-B968-4F0B-9748-BF0E6E297C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73152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2" name="Rectangle 66">
              <a:extLst>
                <a:ext uri="{FF2B5EF4-FFF2-40B4-BE49-F238E27FC236}">
                  <a16:creationId xmlns:a16="http://schemas.microsoft.com/office/drawing/2014/main" id="{CF12C159-3F09-4861-9450-ECD5DB3100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813497" y="246888"/>
              <a:ext cx="54368" cy="5922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4" name="Rectangle 143">
            <a:extLst>
              <a:ext uri="{FF2B5EF4-FFF2-40B4-BE49-F238E27FC236}">
                <a16:creationId xmlns:a16="http://schemas.microsoft.com/office/drawing/2014/main" id="{D9F5512A-48E1-4C07-B75E-3CCC517B68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3233984"/>
            <a:ext cx="606972" cy="362401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Content Placeholder 24">
            <a:extLst>
              <a:ext uri="{FF2B5EF4-FFF2-40B4-BE49-F238E27FC236}">
                <a16:creationId xmlns:a16="http://schemas.microsoft.com/office/drawing/2014/main" id="{8D018C99-8C90-45CC-94FC-48D7828A4B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6649" y="3379979"/>
            <a:ext cx="3874685" cy="318635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0"/>
            <a:r>
              <a:rPr lang="en-US" sz="1800">
                <a:solidFill>
                  <a:schemeClr val="bg1"/>
                </a:solidFill>
              </a:rPr>
              <a:t>March 2020 - Project field inspection for the N</a:t>
            </a:r>
            <a:r>
              <a:rPr lang="en-US" sz="1800" b="1">
                <a:solidFill>
                  <a:schemeClr val="bg1"/>
                </a:solidFill>
              </a:rPr>
              <a:t>ew Veterans Administration National Cemetery</a:t>
            </a:r>
            <a:r>
              <a:rPr lang="en-US" sz="1800">
                <a:solidFill>
                  <a:schemeClr val="bg1"/>
                </a:solidFill>
              </a:rPr>
              <a:t> in Morovis, Puerto Rico.</a:t>
            </a:r>
          </a:p>
        </p:txBody>
      </p:sp>
    </p:spTree>
    <p:extLst>
      <p:ext uri="{BB962C8B-B14F-4D97-AF65-F5344CB8AC3E}">
        <p14:creationId xmlns:p14="http://schemas.microsoft.com/office/powerpoint/2010/main" val="223474822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</Words>
  <Application>Microsoft Macintosh PowerPoint</Application>
  <PresentationFormat>Widescreen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New Veterans Administration National Cemetery 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 Veterans Administration National Cemetery </dc:title>
  <dc:creator>Microsoft Office User</dc:creator>
  <cp:lastModifiedBy>Microsoft Office User</cp:lastModifiedBy>
  <cp:revision>1</cp:revision>
  <dcterms:created xsi:type="dcterms:W3CDTF">2020-09-15T20:07:53Z</dcterms:created>
  <dcterms:modified xsi:type="dcterms:W3CDTF">2020-09-15T20:07:59Z</dcterms:modified>
</cp:coreProperties>
</file>