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1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84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12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12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9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21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10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59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87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04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289B4-41FB-4A85-930B-65DCCE6BA39A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FC0EF-5155-40F6-9F2C-EB63EA20A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78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hyperlink" Target="https://rubiks-cu.be/" TargetMode="External"/><Relationship Id="rId26" Type="http://schemas.openxmlformats.org/officeDocument/2006/relationships/hyperlink" Target="https://www.crazygames.com/game/what-simon-says" TargetMode="External"/><Relationship Id="rId39" Type="http://schemas.openxmlformats.org/officeDocument/2006/relationships/image" Target="../media/image21.png"/><Relationship Id="rId21" Type="http://schemas.openxmlformats.org/officeDocument/2006/relationships/image" Target="../media/image12.png"/><Relationship Id="rId34" Type="http://schemas.openxmlformats.org/officeDocument/2006/relationships/hyperlink" Target="https://www.virtualdrumming.com/drums/online-virtual-games/hip-hop-drum-kits.html" TargetMode="External"/><Relationship Id="rId7" Type="http://schemas.openxmlformats.org/officeDocument/2006/relationships/image" Target="../media/image5.png"/><Relationship Id="rId12" Type="http://schemas.openxmlformats.org/officeDocument/2006/relationships/hyperlink" Target="https://www.crazygames.com/game/basketball-frvr" TargetMode="External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33" Type="http://schemas.openxmlformats.org/officeDocument/2006/relationships/image" Target="../media/image18.png"/><Relationship Id="rId38" Type="http://schemas.openxmlformats.org/officeDocument/2006/relationships/hyperlink" Target="https://kleki.com/" TargetMode="External"/><Relationship Id="rId2" Type="http://schemas.openxmlformats.org/officeDocument/2006/relationships/image" Target="../media/image1.jpg"/><Relationship Id="rId16" Type="http://schemas.openxmlformats.org/officeDocument/2006/relationships/hyperlink" Target="https://www.marvelhq.com/games/marvel-icon-arcade" TargetMode="External"/><Relationship Id="rId20" Type="http://schemas.openxmlformats.org/officeDocument/2006/relationships/hyperlink" Target="https://www.crazygames.com/game/klondike-solitaire" TargetMode="External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247checkers.com/" TargetMode="External"/><Relationship Id="rId11" Type="http://schemas.openxmlformats.org/officeDocument/2006/relationships/image" Target="../media/image7.png"/><Relationship Id="rId24" Type="http://schemas.openxmlformats.org/officeDocument/2006/relationships/hyperlink" Target="https://poki.com/en/g/ultimate-tic-tac-toe" TargetMode="External"/><Relationship Id="rId32" Type="http://schemas.openxmlformats.org/officeDocument/2006/relationships/hyperlink" Target="https://www.crazygames.com/game/pizza-truck-jigsaw" TargetMode="External"/><Relationship Id="rId37" Type="http://schemas.openxmlformats.org/officeDocument/2006/relationships/image" Target="../media/image20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hyperlink" Target="https://onlinesandtray.com/" TargetMode="External"/><Relationship Id="rId36" Type="http://schemas.openxmlformats.org/officeDocument/2006/relationships/hyperlink" Target="https://kids.poki.com/en/g/lego-house" TargetMode="External"/><Relationship Id="rId10" Type="http://schemas.openxmlformats.org/officeDocument/2006/relationships/hyperlink" Target="https://www.abcya.com/games/abcya_paint" TargetMode="External"/><Relationship Id="rId19" Type="http://schemas.openxmlformats.org/officeDocument/2006/relationships/image" Target="../media/image11.png"/><Relationship Id="rId31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hyperlink" Target="https://www.fidgetspin.xyz/" TargetMode="External"/><Relationship Id="rId22" Type="http://schemas.openxmlformats.org/officeDocument/2006/relationships/hyperlink" Target="http://www.crazygames.com/game/inside-out-thought-bubbles" TargetMode="External"/><Relationship Id="rId27" Type="http://schemas.openxmlformats.org/officeDocument/2006/relationships/image" Target="../media/image15.png"/><Relationship Id="rId30" Type="http://schemas.openxmlformats.org/officeDocument/2006/relationships/hyperlink" Target="https://poki.com/en/g/four-in-a-row" TargetMode="External"/><Relationship Id="rId35" Type="http://schemas.openxmlformats.org/officeDocument/2006/relationships/image" Target="../media/image19.png"/><Relationship Id="rId8" Type="http://schemas.openxmlformats.org/officeDocument/2006/relationships/hyperlink" Target="https://www.youtube.com/watch?v=YFdZXwE6fRE" TargetMode="Externa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Whiteboard,clipart,teaching,meeting,business - free image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-56812"/>
            <a:ext cx="4271967" cy="312825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86222" y="225777"/>
            <a:ext cx="272062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Welcome</a:t>
            </a:r>
          </a:p>
          <a:p>
            <a:r>
              <a:rPr lang="en-US" sz="2000" dirty="0"/>
              <a:t>to Ms. Kim’s virtual therapy room </a:t>
            </a:r>
          </a:p>
        </p:txBody>
      </p:sp>
      <p:pic>
        <p:nvPicPr>
          <p:cNvPr id="15" name="Picture 14" descr="책장 선반 나무 · Pixabay의 무료 벡터 그래픽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325" y="2900660"/>
            <a:ext cx="3550948" cy="2497166"/>
          </a:xfrm>
          <a:prstGeom prst="rect">
            <a:avLst/>
          </a:prstGeom>
        </p:spPr>
      </p:pic>
      <p:pic>
        <p:nvPicPr>
          <p:cNvPr id="17" name="Picture 16" descr="Bookshelves Rack · Free vector graphic on Pixaba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289" y="1301044"/>
            <a:ext cx="4143307" cy="2164645"/>
          </a:xfrm>
          <a:prstGeom prst="rect">
            <a:avLst/>
          </a:prstGeom>
        </p:spPr>
      </p:pic>
      <p:pic>
        <p:nvPicPr>
          <p:cNvPr id="18" name="Picture 17" descr="Checkers PNG">
            <a:hlinkClick r:id="rId6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900659"/>
            <a:ext cx="1095022" cy="1139744"/>
          </a:xfrm>
          <a:prstGeom prst="rect">
            <a:avLst/>
          </a:prstGeom>
        </p:spPr>
      </p:pic>
      <p:pic>
        <p:nvPicPr>
          <p:cNvPr id="19" name="Picture 18" descr="Carpet, rug PNG">
            <a:hlinkClick r:id="rId8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599"/>
            <a:ext cx="4101853" cy="3858479"/>
          </a:xfrm>
          <a:prstGeom prst="rect">
            <a:avLst/>
          </a:prstGeom>
        </p:spPr>
      </p:pic>
      <p:pic>
        <p:nvPicPr>
          <p:cNvPr id="21" name="Picture 20" descr="Easel Canvas Painting · Free vector graphic on Pixabay">
            <a:hlinkClick r:id="rId10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91713" y="3465689"/>
            <a:ext cx="1436531" cy="179414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586433" y="3442900"/>
            <a:ext cx="1065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Calm Down Corner </a:t>
            </a:r>
          </a:p>
        </p:txBody>
      </p:sp>
      <p:pic>
        <p:nvPicPr>
          <p:cNvPr id="22" name="Picture 21" descr="Basketball White Background Images | AWB">
            <a:hlinkClick r:id="rId12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734" y="4522716"/>
            <a:ext cx="699314" cy="699314"/>
          </a:xfrm>
          <a:prstGeom prst="rect">
            <a:avLst/>
          </a:prstGeom>
        </p:spPr>
      </p:pic>
      <p:pic>
        <p:nvPicPr>
          <p:cNvPr id="23" name="Picture 22" descr="Spinner PNG">
            <a:hlinkClick r:id="rId14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86614">
            <a:off x="1174076" y="4387385"/>
            <a:ext cx="1054529" cy="914883"/>
          </a:xfrm>
          <a:prstGeom prst="rect">
            <a:avLst/>
          </a:prstGeom>
        </p:spPr>
      </p:pic>
      <p:pic>
        <p:nvPicPr>
          <p:cNvPr id="25" name="Picture 24" descr="Avengers PNG Transparent Images | PNG All">
            <a:hlinkClick r:id="rId16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235" y="1064972"/>
            <a:ext cx="1694882" cy="823785"/>
          </a:xfrm>
          <a:prstGeom prst="rect">
            <a:avLst/>
          </a:prstGeom>
        </p:spPr>
      </p:pic>
      <p:pic>
        <p:nvPicPr>
          <p:cNvPr id="26" name="Picture 25" descr="Rubik's Cube PNG Transparent Images | PNG All">
            <a:hlinkClick r:id="rId18"/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90" y="4522716"/>
            <a:ext cx="687810" cy="699314"/>
          </a:xfrm>
          <a:prstGeom prst="rect">
            <a:avLst/>
          </a:prstGeom>
        </p:spPr>
      </p:pic>
      <p:pic>
        <p:nvPicPr>
          <p:cNvPr id="27" name="Picture 26" descr="Poker cards PNG">
            <a:hlinkClick r:id="rId20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7516">
            <a:off x="8088922" y="3560801"/>
            <a:ext cx="835883" cy="959203"/>
          </a:xfrm>
          <a:prstGeom prst="rect">
            <a:avLst/>
          </a:prstGeom>
        </p:spPr>
      </p:pic>
      <p:pic>
        <p:nvPicPr>
          <p:cNvPr id="1024" name="Picture 1023" descr="BookLovers1 ---&gt; Blog per veri amanti della lettura ...">
            <a:hlinkClick r:id="rId22"/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802" y="2314222"/>
            <a:ext cx="1147487" cy="882854"/>
          </a:xfrm>
          <a:prstGeom prst="rect">
            <a:avLst/>
          </a:prstGeom>
        </p:spPr>
      </p:pic>
      <p:pic>
        <p:nvPicPr>
          <p:cNvPr id="1025" name="Picture 1024" descr="Tic tac toe icon | Game-icons.net">
            <a:hlinkClick r:id="rId24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911" y="1064972"/>
            <a:ext cx="1015627" cy="960265"/>
          </a:xfrm>
          <a:prstGeom prst="rect">
            <a:avLst/>
          </a:prstGeom>
        </p:spPr>
      </p:pic>
      <p:pic>
        <p:nvPicPr>
          <p:cNvPr id="1027" name="Picture 1026" descr="Technology You Can Use! | Bite Sized By Carrie">
            <a:hlinkClick r:id="rId26"/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27" y="1795123"/>
            <a:ext cx="647653" cy="634599"/>
          </a:xfrm>
          <a:prstGeom prst="rect">
            <a:avLst/>
          </a:prstGeom>
        </p:spPr>
      </p:pic>
      <p:pic>
        <p:nvPicPr>
          <p:cNvPr id="1029" name="Picture 1028" descr="Sandpit Sandbox Container - Free vector graphic on Pixabay">
            <a:hlinkClick r:id="rId28"/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1" y="5601639"/>
            <a:ext cx="1535289" cy="1171222"/>
          </a:xfrm>
          <a:prstGeom prst="rect">
            <a:avLst/>
          </a:prstGeom>
        </p:spPr>
      </p:pic>
      <p:pic>
        <p:nvPicPr>
          <p:cNvPr id="1032" name="Picture 1031" descr="Forza quattro - Wikipedia">
            <a:hlinkClick r:id="rId30"/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00" y="4339249"/>
            <a:ext cx="846667" cy="712328"/>
          </a:xfrm>
          <a:prstGeom prst="rect">
            <a:avLst/>
          </a:prstGeom>
        </p:spPr>
      </p:pic>
      <p:pic>
        <p:nvPicPr>
          <p:cNvPr id="1033" name="Picture 1032" descr="Free vector graphic: Puzzle, Pieces, Jigsaw, Piece - Free ...">
            <a:hlinkClick r:id="rId32"/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765" y="2982848"/>
            <a:ext cx="809303" cy="555579"/>
          </a:xfrm>
          <a:prstGeom prst="rect">
            <a:avLst/>
          </a:prstGeom>
        </p:spPr>
      </p:pic>
      <p:pic>
        <p:nvPicPr>
          <p:cNvPr id="1035" name="Picture 1034" descr="Drum PNG Transparent Images | PNG All">
            <a:hlinkClick r:id="rId34"/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630" y="3286089"/>
            <a:ext cx="1877097" cy="1723099"/>
          </a:xfrm>
          <a:prstGeom prst="rect">
            <a:avLst/>
          </a:prstGeom>
        </p:spPr>
      </p:pic>
      <p:pic>
        <p:nvPicPr>
          <p:cNvPr id="1037" name="Picture 1036" descr="Lego PNG">
            <a:hlinkClick r:id="rId36"/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244" y="2429722"/>
            <a:ext cx="1189620" cy="789008"/>
          </a:xfrm>
          <a:prstGeom prst="rect">
            <a:avLst/>
          </a:prstGeom>
        </p:spPr>
      </p:pic>
      <p:pic>
        <p:nvPicPr>
          <p:cNvPr id="1039" name="Picture 1038" descr="Paint Brushes The Palette · Free image on Pixabay">
            <a:hlinkClick r:id="rId38"/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720" y="4432847"/>
            <a:ext cx="1271560" cy="126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65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11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Centerstone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Kim Cook</cp:lastModifiedBy>
  <cp:revision>14</cp:revision>
  <dcterms:created xsi:type="dcterms:W3CDTF">2020-10-12T14:34:07Z</dcterms:created>
  <dcterms:modified xsi:type="dcterms:W3CDTF">2021-05-28T13:02:49Z</dcterms:modified>
</cp:coreProperties>
</file>