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handoutMasterIdLst>
    <p:handoutMasterId r:id="rId10"/>
  </p:handoutMasterIdLst>
  <p:sldIdLst>
    <p:sldId id="257" r:id="rId2"/>
    <p:sldId id="269" r:id="rId3"/>
    <p:sldId id="270" r:id="rId4"/>
    <p:sldId id="275" r:id="rId5"/>
    <p:sldId id="272" r:id="rId6"/>
    <p:sldId id="276" r:id="rId7"/>
    <p:sldId id="258" r:id="rId8"/>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792">
          <p15:clr>
            <a:srgbClr val="A4A3A4"/>
          </p15:clr>
        </p15:guide>
        <p15:guide id="4" orient="horz" pos="1152">
          <p15:clr>
            <a:srgbClr val="A4A3A4"/>
          </p15:clr>
        </p15:guide>
        <p15:guide id="5" orient="horz" pos="3360">
          <p15:clr>
            <a:srgbClr val="A4A3A4"/>
          </p15:clr>
        </p15:guide>
        <p15:guide id="6" orient="horz" pos="3072">
          <p15:clr>
            <a:srgbClr val="A4A3A4"/>
          </p15:clr>
        </p15:guide>
        <p15:guide id="7" orient="horz" pos="864">
          <p15:clr>
            <a:srgbClr val="A4A3A4"/>
          </p15:clr>
        </p15:guide>
        <p15:guide id="8" orient="horz" pos="528">
          <p15:clr>
            <a:srgbClr val="A4A3A4"/>
          </p15:clr>
        </p15:guide>
        <p15:guide id="9" orient="horz" pos="2784">
          <p15:clr>
            <a:srgbClr val="A4A3A4"/>
          </p15:clr>
        </p15:guide>
        <p15:guide id="10" pos="3839">
          <p15:clr>
            <a:srgbClr val="A4A3A4"/>
          </p15:clr>
        </p15:guide>
        <p15:guide id="11" pos="959">
          <p15:clr>
            <a:srgbClr val="A4A3A4"/>
          </p15:clr>
        </p15:guide>
        <p15:guide id="12" pos="7007">
          <p15:clr>
            <a:srgbClr val="A4A3A4"/>
          </p15:clr>
        </p15:guide>
        <p15:guide id="13" pos="6719">
          <p15:clr>
            <a:srgbClr val="A4A3A4"/>
          </p15:clr>
        </p15:guide>
        <p15:guide id="14" pos="6143">
          <p15:clr>
            <a:srgbClr val="A4A3A4"/>
          </p15:clr>
        </p15:guide>
        <p15:guide id="15" pos="3983">
          <p15:clr>
            <a:srgbClr val="A4A3A4"/>
          </p15:clr>
        </p15:guide>
        <p15:guide id="16" pos="527">
          <p15:clr>
            <a:srgbClr val="A4A3A4"/>
          </p15:clr>
        </p15:guide>
        <p15:guide id="17" pos="715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4712" autoAdjust="0"/>
  </p:normalViewPr>
  <p:slideViewPr>
    <p:cSldViewPr>
      <p:cViewPr>
        <p:scale>
          <a:sx n="85" d="100"/>
          <a:sy n="85" d="100"/>
        </p:scale>
        <p:origin x="832" y="528"/>
      </p:cViewPr>
      <p:guideLst>
        <p:guide orient="horz" pos="2160"/>
        <p:guide orient="horz" pos="1008"/>
        <p:guide orient="horz" pos="3792"/>
        <p:guide orient="horz" pos="1152"/>
        <p:guide orient="horz" pos="3360"/>
        <p:guide orient="horz" pos="3072"/>
        <p:guide orient="horz" pos="864"/>
        <p:guide orient="horz" pos="528"/>
        <p:guide orient="horz" pos="2784"/>
        <p:guide pos="3839"/>
        <p:guide pos="959"/>
        <p:guide pos="7007"/>
        <p:guide pos="6719"/>
        <p:guide pos="6143"/>
        <p:guide pos="3983"/>
        <p:guide pos="527"/>
        <p:guide pos="7151"/>
      </p:guideLst>
    </p:cSldViewPr>
  </p:slideViewPr>
  <p:notesTextViewPr>
    <p:cViewPr>
      <p:scale>
        <a:sx n="1" d="1"/>
        <a:sy n="1" d="1"/>
      </p:scale>
      <p:origin x="0" y="0"/>
    </p:cViewPr>
  </p:notesTextViewPr>
  <p:notesViewPr>
    <p:cSldViewPr>
      <p:cViewPr varScale="1">
        <p:scale>
          <a:sx n="84" d="100"/>
          <a:sy n="84" d="100"/>
        </p:scale>
        <p:origin x="1002" y="6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04A8D02-4E65-4CCD-8312-4AB164C6C77D}" type="datetimeFigureOut">
              <a:rPr lang="en-US"/>
              <a:t>9/30/17</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C119DBA-4540-49B3-8FA9-6259387ECF9E}" type="slidenum">
              <a:rPr/>
              <a:t>‹#›</a:t>
            </a:fld>
            <a:endParaRPr/>
          </a:p>
        </p:txBody>
      </p:sp>
    </p:spTree>
    <p:extLst>
      <p:ext uri="{BB962C8B-B14F-4D97-AF65-F5344CB8AC3E}">
        <p14:creationId xmlns:p14="http://schemas.microsoft.com/office/powerpoint/2010/main" val="3587619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A755D9-D361-47B8-9652-3B4EA9776CE5}" type="datetimeFigureOut">
              <a:rPr lang="en-US"/>
              <a:t>9/30/17</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B36274-F2B9-4C45-BBB4-0EDF4CD651A7}" type="slidenum">
              <a:rPr/>
              <a:t>‹#›</a:t>
            </a:fld>
            <a:endParaRPr/>
          </a:p>
        </p:txBody>
      </p:sp>
    </p:spTree>
    <p:extLst>
      <p:ext uri="{BB962C8B-B14F-4D97-AF65-F5344CB8AC3E}">
        <p14:creationId xmlns:p14="http://schemas.microsoft.com/office/powerpoint/2010/main" val="2147688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8000"/>
          </a:xfrm>
          <a:prstGeom prst="rect">
            <a:avLst/>
          </a:prstGeom>
        </p:spPr>
      </p:pic>
      <p:sp>
        <p:nvSpPr>
          <p:cNvPr id="8" name="Parallelogram 7"/>
          <p:cNvSpPr/>
          <p:nvPr userDrawn="1"/>
        </p:nvSpPr>
        <p:spPr>
          <a:xfrm>
            <a:off x="842352" y="606206"/>
            <a:ext cx="10484024" cy="5573039"/>
          </a:xfrm>
          <a:custGeom>
            <a:avLst/>
            <a:gdLst>
              <a:gd name="connsiteX0" fmla="*/ 0 w 10896600"/>
              <a:gd name="connsiteY0" fmla="*/ 5410200 h 5410200"/>
              <a:gd name="connsiteX1" fmla="*/ 1352550 w 10896600"/>
              <a:gd name="connsiteY1" fmla="*/ 0 h 5410200"/>
              <a:gd name="connsiteX2" fmla="*/ 10896600 w 10896600"/>
              <a:gd name="connsiteY2" fmla="*/ 0 h 5410200"/>
              <a:gd name="connsiteX3" fmla="*/ 9544050 w 10896600"/>
              <a:gd name="connsiteY3" fmla="*/ 5410200 h 5410200"/>
              <a:gd name="connsiteX4" fmla="*/ 0 w 10896600"/>
              <a:gd name="connsiteY4" fmla="*/ 5410200 h 5410200"/>
              <a:gd name="connsiteX0" fmla="*/ 0 w 10733762"/>
              <a:gd name="connsiteY0" fmla="*/ 5234835 h 5410200"/>
              <a:gd name="connsiteX1" fmla="*/ 1189712 w 10733762"/>
              <a:gd name="connsiteY1" fmla="*/ 0 h 5410200"/>
              <a:gd name="connsiteX2" fmla="*/ 10733762 w 10733762"/>
              <a:gd name="connsiteY2" fmla="*/ 0 h 5410200"/>
              <a:gd name="connsiteX3" fmla="*/ 9381212 w 10733762"/>
              <a:gd name="connsiteY3" fmla="*/ 5410200 h 5410200"/>
              <a:gd name="connsiteX4" fmla="*/ 0 w 10733762"/>
              <a:gd name="connsiteY4" fmla="*/ 5234835 h 5410200"/>
              <a:gd name="connsiteX0" fmla="*/ 0 w 10771340"/>
              <a:gd name="connsiteY0" fmla="*/ 5360096 h 5410200"/>
              <a:gd name="connsiteX1" fmla="*/ 1227290 w 10771340"/>
              <a:gd name="connsiteY1" fmla="*/ 0 h 5410200"/>
              <a:gd name="connsiteX2" fmla="*/ 10771340 w 10771340"/>
              <a:gd name="connsiteY2" fmla="*/ 0 h 5410200"/>
              <a:gd name="connsiteX3" fmla="*/ 9418790 w 10771340"/>
              <a:gd name="connsiteY3" fmla="*/ 5410200 h 5410200"/>
              <a:gd name="connsiteX4" fmla="*/ 0 w 10771340"/>
              <a:gd name="connsiteY4" fmla="*/ 5360096 h 5410200"/>
              <a:gd name="connsiteX0" fmla="*/ 0 w 10771340"/>
              <a:gd name="connsiteY0" fmla="*/ 5360096 h 5360096"/>
              <a:gd name="connsiteX1" fmla="*/ 1227290 w 10771340"/>
              <a:gd name="connsiteY1" fmla="*/ 0 h 5360096"/>
              <a:gd name="connsiteX2" fmla="*/ 10771340 w 10771340"/>
              <a:gd name="connsiteY2" fmla="*/ 0 h 5360096"/>
              <a:gd name="connsiteX3" fmla="*/ 9819623 w 10771340"/>
              <a:gd name="connsiteY3" fmla="*/ 5335043 h 5360096"/>
              <a:gd name="connsiteX4" fmla="*/ 0 w 10771340"/>
              <a:gd name="connsiteY4" fmla="*/ 5360096 h 5360096"/>
              <a:gd name="connsiteX0" fmla="*/ 0 w 10345455"/>
              <a:gd name="connsiteY0" fmla="*/ 5573039 h 5573039"/>
              <a:gd name="connsiteX1" fmla="*/ 1227290 w 10345455"/>
              <a:gd name="connsiteY1" fmla="*/ 212943 h 5573039"/>
              <a:gd name="connsiteX2" fmla="*/ 10345455 w 10345455"/>
              <a:gd name="connsiteY2" fmla="*/ 0 h 5573039"/>
              <a:gd name="connsiteX3" fmla="*/ 9819623 w 10345455"/>
              <a:gd name="connsiteY3" fmla="*/ 5547986 h 5573039"/>
              <a:gd name="connsiteX4" fmla="*/ 0 w 10345455"/>
              <a:gd name="connsiteY4" fmla="*/ 5573039 h 5573039"/>
              <a:gd name="connsiteX0" fmla="*/ 100469 w 10445924"/>
              <a:gd name="connsiteY0" fmla="*/ 5573039 h 5573039"/>
              <a:gd name="connsiteX1" fmla="*/ 0 w 10445924"/>
              <a:gd name="connsiteY1" fmla="*/ 250521 h 5573039"/>
              <a:gd name="connsiteX2" fmla="*/ 10445924 w 10445924"/>
              <a:gd name="connsiteY2" fmla="*/ 0 h 5573039"/>
              <a:gd name="connsiteX3" fmla="*/ 9920092 w 10445924"/>
              <a:gd name="connsiteY3" fmla="*/ 5547986 h 5573039"/>
              <a:gd name="connsiteX4" fmla="*/ 100469 w 10445924"/>
              <a:gd name="connsiteY4" fmla="*/ 5573039 h 5573039"/>
              <a:gd name="connsiteX0" fmla="*/ 376042 w 10445924"/>
              <a:gd name="connsiteY0" fmla="*/ 5435252 h 5547986"/>
              <a:gd name="connsiteX1" fmla="*/ 0 w 10445924"/>
              <a:gd name="connsiteY1" fmla="*/ 250521 h 5547986"/>
              <a:gd name="connsiteX2" fmla="*/ 10445924 w 10445924"/>
              <a:gd name="connsiteY2" fmla="*/ 0 h 5547986"/>
              <a:gd name="connsiteX3" fmla="*/ 9920092 w 10445924"/>
              <a:gd name="connsiteY3" fmla="*/ 5547986 h 5547986"/>
              <a:gd name="connsiteX4" fmla="*/ 376042 w 10445924"/>
              <a:gd name="connsiteY4" fmla="*/ 5435252 h 5547986"/>
              <a:gd name="connsiteX0" fmla="*/ 112995 w 10445924"/>
              <a:gd name="connsiteY0" fmla="*/ 5573039 h 5573039"/>
              <a:gd name="connsiteX1" fmla="*/ 0 w 10445924"/>
              <a:gd name="connsiteY1" fmla="*/ 250521 h 5573039"/>
              <a:gd name="connsiteX2" fmla="*/ 10445924 w 10445924"/>
              <a:gd name="connsiteY2" fmla="*/ 0 h 5573039"/>
              <a:gd name="connsiteX3" fmla="*/ 9920092 w 10445924"/>
              <a:gd name="connsiteY3" fmla="*/ 5547986 h 5573039"/>
              <a:gd name="connsiteX4" fmla="*/ 112995 w 10445924"/>
              <a:gd name="connsiteY4" fmla="*/ 5573039 h 5573039"/>
              <a:gd name="connsiteX0" fmla="*/ 112995 w 10464974"/>
              <a:gd name="connsiteY0" fmla="*/ 5592089 h 5592089"/>
              <a:gd name="connsiteX1" fmla="*/ 0 w 10464974"/>
              <a:gd name="connsiteY1" fmla="*/ 269571 h 5592089"/>
              <a:gd name="connsiteX2" fmla="*/ 10464974 w 10464974"/>
              <a:gd name="connsiteY2" fmla="*/ 0 h 5592089"/>
              <a:gd name="connsiteX3" fmla="*/ 9920092 w 10464974"/>
              <a:gd name="connsiteY3" fmla="*/ 5567036 h 5592089"/>
              <a:gd name="connsiteX4" fmla="*/ 112995 w 10464974"/>
              <a:gd name="connsiteY4" fmla="*/ 5592089 h 5592089"/>
              <a:gd name="connsiteX0" fmla="*/ 112995 w 10464974"/>
              <a:gd name="connsiteY0" fmla="*/ 5592089 h 5592089"/>
              <a:gd name="connsiteX1" fmla="*/ 0 w 10464974"/>
              <a:gd name="connsiteY1" fmla="*/ 269571 h 5592089"/>
              <a:gd name="connsiteX2" fmla="*/ 10464974 w 10464974"/>
              <a:gd name="connsiteY2" fmla="*/ 0 h 5592089"/>
              <a:gd name="connsiteX3" fmla="*/ 9920092 w 10464974"/>
              <a:gd name="connsiteY3" fmla="*/ 5547986 h 5592089"/>
              <a:gd name="connsiteX4" fmla="*/ 112995 w 10464974"/>
              <a:gd name="connsiteY4" fmla="*/ 5592089 h 5592089"/>
              <a:gd name="connsiteX0" fmla="*/ 112995 w 10464974"/>
              <a:gd name="connsiteY0" fmla="*/ 5573039 h 5573039"/>
              <a:gd name="connsiteX1" fmla="*/ 0 w 10464974"/>
              <a:gd name="connsiteY1" fmla="*/ 269571 h 5573039"/>
              <a:gd name="connsiteX2" fmla="*/ 10464974 w 10464974"/>
              <a:gd name="connsiteY2" fmla="*/ 0 h 5573039"/>
              <a:gd name="connsiteX3" fmla="*/ 9920092 w 10464974"/>
              <a:gd name="connsiteY3" fmla="*/ 5547986 h 5573039"/>
              <a:gd name="connsiteX4" fmla="*/ 112995 w 10464974"/>
              <a:gd name="connsiteY4" fmla="*/ 5573039 h 5573039"/>
              <a:gd name="connsiteX0" fmla="*/ 132045 w 10484024"/>
              <a:gd name="connsiteY0" fmla="*/ 5573039 h 5573039"/>
              <a:gd name="connsiteX1" fmla="*/ 0 w 10484024"/>
              <a:gd name="connsiteY1" fmla="*/ 269571 h 5573039"/>
              <a:gd name="connsiteX2" fmla="*/ 10484024 w 10484024"/>
              <a:gd name="connsiteY2" fmla="*/ 0 h 5573039"/>
              <a:gd name="connsiteX3" fmla="*/ 9939142 w 10484024"/>
              <a:gd name="connsiteY3" fmla="*/ 5547986 h 5573039"/>
              <a:gd name="connsiteX4" fmla="*/ 132045 w 10484024"/>
              <a:gd name="connsiteY4" fmla="*/ 5573039 h 5573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84024" h="5573039">
                <a:moveTo>
                  <a:pt x="132045" y="5573039"/>
                </a:moveTo>
                <a:lnTo>
                  <a:pt x="0" y="269571"/>
                </a:lnTo>
                <a:lnTo>
                  <a:pt x="10484024" y="0"/>
                </a:lnTo>
                <a:lnTo>
                  <a:pt x="9939142" y="5547986"/>
                </a:lnTo>
                <a:lnTo>
                  <a:pt x="132045" y="5573039"/>
                </a:lnTo>
                <a:close/>
              </a:path>
            </a:pathLst>
          </a:custGeom>
          <a:solidFill>
            <a:schemeClr val="bg2">
              <a:lumMod val="25000"/>
              <a:alpha val="73000"/>
            </a:schemeClr>
          </a:solidFill>
          <a:ln cap="rnd">
            <a:solidFill>
              <a:schemeClr val="bg2">
                <a:lumMod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solidFill>
                <a:schemeClr val="tx1"/>
              </a:solidFill>
            </a:endParaRPr>
          </a:p>
        </p:txBody>
      </p:sp>
      <p:sp>
        <p:nvSpPr>
          <p:cNvPr id="2" name="Title 1"/>
          <p:cNvSpPr>
            <a:spLocks noGrp="1"/>
          </p:cNvSpPr>
          <p:nvPr>
            <p:ph type="ctrTitle"/>
          </p:nvPr>
        </p:nvSpPr>
        <p:spPr bwMode="white">
          <a:xfrm>
            <a:off x="1522413" y="914400"/>
            <a:ext cx="9144000" cy="3505200"/>
          </a:xfrm>
        </p:spPr>
        <p:txBody>
          <a:bodyPr>
            <a:noAutofit/>
          </a:bodyPr>
          <a:lstStyle>
            <a:lvl1pPr>
              <a:defRPr sz="7200">
                <a:solidFill>
                  <a:schemeClr val="bg1"/>
                </a:solidFill>
              </a:defRPr>
            </a:lvl1pPr>
          </a:lstStyle>
          <a:p>
            <a:r>
              <a:rPr lang="en-US" smtClean="0"/>
              <a:t>Click to edit Master title style</a:t>
            </a:r>
            <a:endParaRPr dirty="0"/>
          </a:p>
        </p:txBody>
      </p:sp>
      <p:sp>
        <p:nvSpPr>
          <p:cNvPr id="3" name="Subtitle 2"/>
          <p:cNvSpPr>
            <a:spLocks noGrp="1"/>
          </p:cNvSpPr>
          <p:nvPr>
            <p:ph type="subTitle" idx="1"/>
          </p:nvPr>
        </p:nvSpPr>
        <p:spPr bwMode="white">
          <a:xfrm>
            <a:off x="1522413" y="4495800"/>
            <a:ext cx="8229600" cy="1066800"/>
          </a:xfrm>
        </p:spPr>
        <p:txBody>
          <a:bodyPr>
            <a:normAutofit/>
          </a:bodyPr>
          <a:lstStyle>
            <a:lvl1pPr marL="0" indent="0" algn="l">
              <a:spcBef>
                <a:spcPts val="0"/>
              </a:spcBef>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83829175-527E-46A3-863C-1BB1F163B849}" type="datetimeFigureOut">
              <a:rPr lang="en-US" smtClean="0"/>
              <a:t>9/30/17</a:t>
            </a:fld>
            <a:endParaRPr lang="en-US"/>
          </a:p>
        </p:txBody>
      </p:sp>
      <p:sp>
        <p:nvSpPr>
          <p:cNvPr id="6" name="Slide Number Placeholder 5"/>
          <p:cNvSpPr>
            <a:spLocks noGrp="1"/>
          </p:cNvSpPr>
          <p:nvPr>
            <p:ph type="sldNum" sz="quarter" idx="12"/>
          </p:nvPr>
        </p:nvSpPr>
        <p:spPr/>
        <p:txBody>
          <a:bodyPr/>
          <a:lstStyle/>
          <a:p>
            <a:fld id="{E5137D0E-4A4F-4307-8994-C1891D747D59}" type="slidenum">
              <a:rPr lang="en-US" smtClean="0"/>
              <a:t>‹#›</a:t>
            </a:fld>
            <a:endParaRPr lang="en-US"/>
          </a:p>
        </p:txBody>
      </p:sp>
    </p:spTree>
    <p:extLst>
      <p:ext uri="{BB962C8B-B14F-4D97-AF65-F5344CB8AC3E}">
        <p14:creationId xmlns:p14="http://schemas.microsoft.com/office/powerpoint/2010/main" val="967521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baseline="0"/>
            </a:lvl6pPr>
            <a:lvl7pPr>
              <a:defRPr baseline="0"/>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83829175-527E-46A3-863C-1BB1F163B849}" type="datetimeFigureOut">
              <a:rPr lang="en-US" smtClean="0"/>
              <a:t>9/30/17</a:t>
            </a:fld>
            <a:endParaRPr lang="en-US"/>
          </a:p>
        </p:txBody>
      </p:sp>
      <p:sp>
        <p:nvSpPr>
          <p:cNvPr id="6" name="Slide Number Placeholder 5"/>
          <p:cNvSpPr>
            <a:spLocks noGrp="1"/>
          </p:cNvSpPr>
          <p:nvPr>
            <p:ph type="sldNum" sz="quarter" idx="12"/>
          </p:nvPr>
        </p:nvSpPr>
        <p:spPr/>
        <p:txBody>
          <a:bodyPr/>
          <a:lstStyle/>
          <a:p>
            <a:fld id="{E5137D0E-4A4F-4307-8994-C1891D747D59}" type="slidenum">
              <a:rPr lang="en-US" smtClean="0"/>
              <a:t>‹#›</a:t>
            </a:fld>
            <a:endParaRPr lang="en-US"/>
          </a:p>
        </p:txBody>
      </p:sp>
    </p:spTree>
    <p:extLst>
      <p:ext uri="{BB962C8B-B14F-4D97-AF65-F5344CB8AC3E}">
        <p14:creationId xmlns:p14="http://schemas.microsoft.com/office/powerpoint/2010/main" val="522290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2012" y="533400"/>
            <a:ext cx="1371600" cy="5592764"/>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522411" y="533400"/>
            <a:ext cx="8077201" cy="5592764"/>
          </a:xfrm>
        </p:spPr>
        <p:txBody>
          <a:bodyPr vert="eaVert"/>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83829175-527E-46A3-863C-1BB1F163B849}" type="datetimeFigureOut">
              <a:rPr lang="en-US" smtClean="0"/>
              <a:t>9/30/17</a:t>
            </a:fld>
            <a:endParaRPr lang="en-US"/>
          </a:p>
        </p:txBody>
      </p:sp>
      <p:sp>
        <p:nvSpPr>
          <p:cNvPr id="6" name="Slide Number Placeholder 5"/>
          <p:cNvSpPr>
            <a:spLocks noGrp="1"/>
          </p:cNvSpPr>
          <p:nvPr>
            <p:ph type="sldNum" sz="quarter" idx="12"/>
          </p:nvPr>
        </p:nvSpPr>
        <p:spPr/>
        <p:txBody>
          <a:bodyPr/>
          <a:lstStyle/>
          <a:p>
            <a:fld id="{E5137D0E-4A4F-4307-8994-C1891D747D59}" type="slidenum">
              <a:rPr lang="en-US" smtClean="0"/>
              <a:t>‹#›</a:t>
            </a:fld>
            <a:endParaRPr lang="en-US"/>
          </a:p>
        </p:txBody>
      </p:sp>
    </p:spTree>
    <p:extLst>
      <p:ext uri="{BB962C8B-B14F-4D97-AF65-F5344CB8AC3E}">
        <p14:creationId xmlns:p14="http://schemas.microsoft.com/office/powerpoint/2010/main" val="2575236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baseline="0"/>
            </a:lvl6pPr>
            <a:lvl7pPr>
              <a:defRPr baseline="0"/>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83829175-527E-46A3-863C-1BB1F163B849}" type="datetimeFigureOut">
              <a:rPr lang="en-US" smtClean="0"/>
              <a:t>9/30/17</a:t>
            </a:fld>
            <a:endParaRPr lang="en-US"/>
          </a:p>
        </p:txBody>
      </p:sp>
      <p:sp>
        <p:nvSpPr>
          <p:cNvPr id="6" name="Slide Number Placeholder 5"/>
          <p:cNvSpPr>
            <a:spLocks noGrp="1"/>
          </p:cNvSpPr>
          <p:nvPr>
            <p:ph type="sldNum" sz="quarter" idx="12"/>
          </p:nvPr>
        </p:nvSpPr>
        <p:spPr/>
        <p:txBody>
          <a:bodyPr/>
          <a:lstStyle/>
          <a:p>
            <a:fld id="{E5137D0E-4A4F-4307-8994-C1891D747D59}" type="slidenum">
              <a:rPr lang="en-US" smtClean="0"/>
              <a:t>‹#›</a:t>
            </a:fld>
            <a:endParaRPr lang="en-US"/>
          </a:p>
        </p:txBody>
      </p:sp>
    </p:spTree>
    <p:extLst>
      <p:ext uri="{BB962C8B-B14F-4D97-AF65-F5344CB8AC3E}">
        <p14:creationId xmlns:p14="http://schemas.microsoft.com/office/powerpoint/2010/main" val="2273328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5213" y="2514601"/>
            <a:ext cx="9144000" cy="2819400"/>
          </a:xfrm>
        </p:spPr>
        <p:txBody>
          <a:bodyPr anchor="b">
            <a:noAutofit/>
          </a:bodyPr>
          <a:lstStyle>
            <a:lvl1pPr algn="l">
              <a:defRPr sz="6600" b="0" i="0" cap="none" baseline="0"/>
            </a:lvl1pPr>
          </a:lstStyle>
          <a:p>
            <a:r>
              <a:rPr lang="en-US" smtClean="0"/>
              <a:t>Click to edit Master title style</a:t>
            </a:r>
            <a:endParaRPr/>
          </a:p>
        </p:txBody>
      </p:sp>
      <p:sp>
        <p:nvSpPr>
          <p:cNvPr id="3" name="Text Placeholder 2"/>
          <p:cNvSpPr>
            <a:spLocks noGrp="1"/>
          </p:cNvSpPr>
          <p:nvPr>
            <p:ph type="body" idx="1"/>
          </p:nvPr>
        </p:nvSpPr>
        <p:spPr>
          <a:xfrm>
            <a:off x="1065212" y="990600"/>
            <a:ext cx="8229600"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a:xfrm>
            <a:off x="1517950" y="6327648"/>
            <a:ext cx="6862462" cy="273049"/>
          </a:xfrm>
        </p:spPr>
        <p:txBody>
          <a:bodyPr/>
          <a:lstStyle/>
          <a:p>
            <a:r>
              <a:rPr lang="en-US" dirty="0"/>
              <a:t>Add a footer</a:t>
            </a:r>
          </a:p>
        </p:txBody>
      </p:sp>
      <p:sp>
        <p:nvSpPr>
          <p:cNvPr id="4" name="Date Placeholder 3"/>
          <p:cNvSpPr>
            <a:spLocks noGrp="1"/>
          </p:cNvSpPr>
          <p:nvPr>
            <p:ph type="dt" sz="half" idx="10"/>
          </p:nvPr>
        </p:nvSpPr>
        <p:spPr>
          <a:xfrm>
            <a:off x="8609012" y="6327648"/>
            <a:ext cx="1320059" cy="273049"/>
          </a:xfrm>
        </p:spPr>
        <p:txBody>
          <a:bodyPr/>
          <a:lstStyle/>
          <a:p>
            <a:fld id="{83829175-527E-46A3-863C-1BB1F163B849}" type="datetimeFigureOut">
              <a:rPr lang="en-US" smtClean="0"/>
              <a:t>9/30/17</a:t>
            </a:fld>
            <a:endParaRPr lang="en-US" dirty="0"/>
          </a:p>
        </p:txBody>
      </p:sp>
      <p:sp>
        <p:nvSpPr>
          <p:cNvPr id="6" name="Slide Number Placeholder 5"/>
          <p:cNvSpPr>
            <a:spLocks noGrp="1"/>
          </p:cNvSpPr>
          <p:nvPr>
            <p:ph type="sldNum" sz="quarter" idx="12"/>
          </p:nvPr>
        </p:nvSpPr>
        <p:spPr>
          <a:xfrm>
            <a:off x="10133012" y="6327648"/>
            <a:ext cx="990601" cy="273049"/>
          </a:xfrm>
        </p:spPr>
        <p:txBody>
          <a:bodyPr/>
          <a:lstStyle/>
          <a:p>
            <a:fld id="{E5137D0E-4A4F-4307-8994-C1891D747D59}" type="slidenum">
              <a:rPr lang="en-US" smtClean="0"/>
              <a:t>‹#›</a:t>
            </a:fld>
            <a:endParaRPr lang="en-US"/>
          </a:p>
        </p:txBody>
      </p:sp>
    </p:spTree>
    <p:extLst>
      <p:ext uri="{BB962C8B-B14F-4D97-AF65-F5344CB8AC3E}">
        <p14:creationId xmlns:p14="http://schemas.microsoft.com/office/powerpoint/2010/main" val="1690152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65212" y="533400"/>
            <a:ext cx="9601200"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1065212" y="1828800"/>
            <a:ext cx="4645152"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018210" y="1828800"/>
            <a:ext cx="4648201"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83829175-527E-46A3-863C-1BB1F163B849}" type="datetimeFigureOut">
              <a:rPr lang="en-US" smtClean="0"/>
              <a:t>9/30/17</a:t>
            </a:fld>
            <a:endParaRPr lang="en-US" dirty="0"/>
          </a:p>
        </p:txBody>
      </p:sp>
      <p:sp>
        <p:nvSpPr>
          <p:cNvPr id="7" name="Slide Number Placeholder 6"/>
          <p:cNvSpPr>
            <a:spLocks noGrp="1"/>
          </p:cNvSpPr>
          <p:nvPr>
            <p:ph type="sldNum" sz="quarter" idx="12"/>
          </p:nvPr>
        </p:nvSpPr>
        <p:spPr/>
        <p:txBody>
          <a:bodyPr/>
          <a:lstStyle/>
          <a:p>
            <a:fld id="{E5137D0E-4A4F-4307-8994-C1891D747D59}" type="slidenum">
              <a:rPr lang="en-US" smtClean="0"/>
              <a:t>‹#›</a:t>
            </a:fld>
            <a:endParaRPr lang="en-US" dirty="0"/>
          </a:p>
        </p:txBody>
      </p:sp>
    </p:spTree>
    <p:extLst>
      <p:ext uri="{BB962C8B-B14F-4D97-AF65-F5344CB8AC3E}">
        <p14:creationId xmlns:p14="http://schemas.microsoft.com/office/powerpoint/2010/main" val="288629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0" orient="horz" pos="2160" userDrawn="1">
          <p15:clr>
            <a:srgbClr val="FBAE40"/>
          </p15:clr>
        </p15:guide>
        <p15:guide id="1" pos="671"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65212" y="533400"/>
            <a:ext cx="9601200"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065212" y="1828800"/>
            <a:ext cx="46451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5212" y="2667000"/>
            <a:ext cx="4645152" cy="3352800"/>
          </a:xfrm>
        </p:spPr>
        <p:txBody>
          <a:bodyPr>
            <a:normAutofit/>
          </a:bodyPr>
          <a:lstStyle>
            <a:lvl1pPr>
              <a:defRPr sz="2000"/>
            </a:lvl1pPr>
            <a:lvl2pPr>
              <a:defRPr sz="1800"/>
            </a:lvl2pPr>
            <a:lvl3pPr>
              <a:defRPr sz="1600"/>
            </a:lvl3pPr>
            <a:lvl4pPr>
              <a:defRPr sz="1400"/>
            </a:lvl4pPr>
            <a:lvl5pPr>
              <a:defRPr sz="1400"/>
            </a:lvl5pPr>
            <a:lvl6pPr>
              <a:defRPr sz="1400" baseline="0"/>
            </a:lvl6pPr>
            <a:lvl7pPr>
              <a:defRPr sz="1400" baseline="0"/>
            </a:lvl7pPr>
            <a:lvl8pPr>
              <a:defRPr sz="1400" baseline="0"/>
            </a:lvl8pPr>
            <a:lvl9pPr>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021260" y="1828800"/>
            <a:ext cx="46451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21260" y="2667000"/>
            <a:ext cx="4645152" cy="33528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83829175-527E-46A3-863C-1BB1F163B849}" type="datetimeFigureOut">
              <a:rPr lang="en-US" smtClean="0"/>
              <a:t>9/30/17</a:t>
            </a:fld>
            <a:endParaRPr lang="en-US"/>
          </a:p>
        </p:txBody>
      </p:sp>
      <p:sp>
        <p:nvSpPr>
          <p:cNvPr id="9" name="Slide Number Placeholder 8"/>
          <p:cNvSpPr>
            <a:spLocks noGrp="1"/>
          </p:cNvSpPr>
          <p:nvPr>
            <p:ph type="sldNum" sz="quarter" idx="12"/>
          </p:nvPr>
        </p:nvSpPr>
        <p:spPr/>
        <p:txBody>
          <a:bodyPr/>
          <a:lstStyle/>
          <a:p>
            <a:fld id="{E5137D0E-4A4F-4307-8994-C1891D747D59}" type="slidenum">
              <a:rPr lang="en-US" smtClean="0"/>
              <a:t>‹#›</a:t>
            </a:fld>
            <a:endParaRPr lang="en-US"/>
          </a:p>
        </p:txBody>
      </p:sp>
    </p:spTree>
    <p:extLst>
      <p:ext uri="{BB962C8B-B14F-4D97-AF65-F5344CB8AC3E}">
        <p14:creationId xmlns:p14="http://schemas.microsoft.com/office/powerpoint/2010/main" val="1677031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83829175-527E-46A3-863C-1BB1F163B849}" type="datetimeFigureOut">
              <a:rPr lang="en-US" smtClean="0"/>
              <a:t>9/30/17</a:t>
            </a:fld>
            <a:endParaRPr lang="en-US"/>
          </a:p>
        </p:txBody>
      </p:sp>
      <p:sp>
        <p:nvSpPr>
          <p:cNvPr id="5" name="Slide Number Placeholder 4"/>
          <p:cNvSpPr>
            <a:spLocks noGrp="1"/>
          </p:cNvSpPr>
          <p:nvPr>
            <p:ph type="sldNum" sz="quarter" idx="12"/>
          </p:nvPr>
        </p:nvSpPr>
        <p:spPr/>
        <p:txBody>
          <a:bodyPr/>
          <a:lstStyle/>
          <a:p>
            <a:fld id="{E5137D0E-4A4F-4307-8994-C1891D747D59}" type="slidenum">
              <a:rPr lang="en-US" smtClean="0"/>
              <a:t>‹#›</a:t>
            </a:fld>
            <a:endParaRPr lang="en-US"/>
          </a:p>
        </p:txBody>
      </p:sp>
    </p:spTree>
    <p:extLst>
      <p:ext uri="{BB962C8B-B14F-4D97-AF65-F5344CB8AC3E}">
        <p14:creationId xmlns:p14="http://schemas.microsoft.com/office/powerpoint/2010/main" val="3876037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83829175-527E-46A3-863C-1BB1F163B849}" type="datetimeFigureOut">
              <a:rPr lang="en-US" smtClean="0"/>
              <a:t>9/30/17</a:t>
            </a:fld>
            <a:endParaRPr lang="en-US"/>
          </a:p>
        </p:txBody>
      </p:sp>
      <p:sp>
        <p:nvSpPr>
          <p:cNvPr id="4" name="Slide Number Placeholder 3"/>
          <p:cNvSpPr>
            <a:spLocks noGrp="1"/>
          </p:cNvSpPr>
          <p:nvPr>
            <p:ph type="sldNum" sz="quarter" idx="12"/>
          </p:nvPr>
        </p:nvSpPr>
        <p:spPr/>
        <p:txBody>
          <a:bodyPr/>
          <a:lstStyle/>
          <a:p>
            <a:fld id="{E5137D0E-4A4F-4307-8994-C1891D747D59}" type="slidenum">
              <a:rPr lang="en-US" smtClean="0"/>
              <a:t>‹#›</a:t>
            </a:fld>
            <a:endParaRPr lang="en-US"/>
          </a:p>
        </p:txBody>
      </p:sp>
    </p:spTree>
    <p:extLst>
      <p:ext uri="{BB962C8B-B14F-4D97-AF65-F5344CB8AC3E}">
        <p14:creationId xmlns:p14="http://schemas.microsoft.com/office/powerpoint/2010/main" val="800589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5212" y="2590800"/>
            <a:ext cx="3276599" cy="1924050"/>
          </a:xfrm>
        </p:spPr>
        <p:txBody>
          <a:bodyPr anchor="b">
            <a:normAutofit/>
          </a:bodyPr>
          <a:lstStyle>
            <a:lvl1pPr algn="l">
              <a:defRPr sz="3200" b="0"/>
            </a:lvl1pPr>
          </a:lstStyle>
          <a:p>
            <a:r>
              <a:rPr lang="en-US" smtClean="0"/>
              <a:t>Click to edit Master title style</a:t>
            </a:r>
            <a:endParaRPr/>
          </a:p>
        </p:txBody>
      </p:sp>
      <p:sp>
        <p:nvSpPr>
          <p:cNvPr id="3" name="Content Placeholder 2"/>
          <p:cNvSpPr>
            <a:spLocks noGrp="1"/>
          </p:cNvSpPr>
          <p:nvPr>
            <p:ph idx="1"/>
          </p:nvPr>
        </p:nvSpPr>
        <p:spPr>
          <a:xfrm>
            <a:off x="4646611" y="838200"/>
            <a:ext cx="6172201" cy="51816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065212" y="4648200"/>
            <a:ext cx="3276599" cy="1371600"/>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Footer Placeholder 8"/>
          <p:cNvSpPr>
            <a:spLocks noGrp="1"/>
          </p:cNvSpPr>
          <p:nvPr>
            <p:ph type="ftr" sz="quarter" idx="11"/>
          </p:nvPr>
        </p:nvSpPr>
        <p:spPr/>
        <p:txBody>
          <a:bodyPr/>
          <a:lstStyle/>
          <a:p>
            <a:r>
              <a:rPr lang="en-US" dirty="0"/>
              <a:t>Add a footer</a:t>
            </a:r>
          </a:p>
        </p:txBody>
      </p:sp>
      <p:sp>
        <p:nvSpPr>
          <p:cNvPr id="8" name="Date Placeholder 7"/>
          <p:cNvSpPr>
            <a:spLocks noGrp="1"/>
          </p:cNvSpPr>
          <p:nvPr>
            <p:ph type="dt" sz="half" idx="10"/>
          </p:nvPr>
        </p:nvSpPr>
        <p:spPr/>
        <p:txBody>
          <a:bodyPr/>
          <a:lstStyle/>
          <a:p>
            <a:fld id="{83829175-527E-46A3-863C-1BB1F163B849}" type="datetimeFigureOut">
              <a:rPr lang="en-US" smtClean="0"/>
              <a:pPr/>
              <a:t>9/30/17</a:t>
            </a:fld>
            <a:endParaRPr lang="en-US"/>
          </a:p>
        </p:txBody>
      </p:sp>
      <p:sp>
        <p:nvSpPr>
          <p:cNvPr id="10" name="Slide Number Placeholder 9"/>
          <p:cNvSpPr>
            <a:spLocks noGrp="1"/>
          </p:cNvSpPr>
          <p:nvPr>
            <p:ph type="sldNum" sz="quarter" idx="12"/>
          </p:nvPr>
        </p:nvSpPr>
        <p:spPr/>
        <p:txBody>
          <a:bodyPr/>
          <a:lstStyle/>
          <a:p>
            <a:fld id="{E5137D0E-4A4F-4307-8994-C1891D747D59}" type="slidenum">
              <a:rPr lang="en-US" smtClean="0"/>
              <a:pPr/>
              <a:t>‹#›</a:t>
            </a:fld>
            <a:endParaRPr lang="en-US"/>
          </a:p>
        </p:txBody>
      </p:sp>
    </p:spTree>
    <p:extLst>
      <p:ext uri="{BB962C8B-B14F-4D97-AF65-F5344CB8AC3E}">
        <p14:creationId xmlns:p14="http://schemas.microsoft.com/office/powerpoint/2010/main" val="1402759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5212" y="2590800"/>
            <a:ext cx="3276599" cy="1924050"/>
          </a:xfrm>
        </p:spPr>
        <p:txBody>
          <a:bodyPr anchor="b">
            <a:normAutofit/>
          </a:bodyPr>
          <a:lstStyle>
            <a:lvl1pPr algn="l">
              <a:defRPr sz="3200" b="0"/>
            </a:lvl1pPr>
          </a:lstStyle>
          <a:p>
            <a:r>
              <a:rPr lang="en-US" smtClean="0"/>
              <a:t>Click to edit Master title style</a:t>
            </a:r>
            <a:endParaRPr dirty="0"/>
          </a:p>
        </p:txBody>
      </p:sp>
      <p:sp>
        <p:nvSpPr>
          <p:cNvPr id="3" name="Picture Placeholder 2" descr="An empty placeholder to add an image. Click on the placeholder and select the image that you wish to add"/>
          <p:cNvSpPr>
            <a:spLocks noGrp="1"/>
          </p:cNvSpPr>
          <p:nvPr>
            <p:ph type="pic" idx="1"/>
          </p:nvPr>
        </p:nvSpPr>
        <p:spPr>
          <a:xfrm>
            <a:off x="4799012" y="836610"/>
            <a:ext cx="5867401" cy="5183190"/>
          </a:xfr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1065212" y="4648200"/>
            <a:ext cx="3276599" cy="1371600"/>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8"/>
          <p:cNvSpPr>
            <a:spLocks noGrp="1"/>
          </p:cNvSpPr>
          <p:nvPr>
            <p:ph type="ftr" sz="quarter" idx="11"/>
          </p:nvPr>
        </p:nvSpPr>
        <p:spPr>
          <a:xfrm>
            <a:off x="1517950" y="6324600"/>
            <a:ext cx="6862462" cy="273049"/>
          </a:xfrm>
        </p:spPr>
        <p:txBody>
          <a:bodyPr/>
          <a:lstStyle/>
          <a:p>
            <a:r>
              <a:rPr lang="en-US" dirty="0"/>
              <a:t>Add a footer</a:t>
            </a:r>
          </a:p>
        </p:txBody>
      </p:sp>
      <p:sp>
        <p:nvSpPr>
          <p:cNvPr id="6" name="Date Placeholder 7"/>
          <p:cNvSpPr>
            <a:spLocks noGrp="1"/>
          </p:cNvSpPr>
          <p:nvPr>
            <p:ph type="dt" sz="half" idx="10"/>
          </p:nvPr>
        </p:nvSpPr>
        <p:spPr>
          <a:xfrm>
            <a:off x="8609012" y="6324600"/>
            <a:ext cx="1320059" cy="273049"/>
          </a:xfrm>
        </p:spPr>
        <p:txBody>
          <a:bodyPr/>
          <a:lstStyle/>
          <a:p>
            <a:fld id="{83829175-527E-46A3-863C-1BB1F163B849}" type="datetimeFigureOut">
              <a:rPr lang="en-US" smtClean="0"/>
              <a:pPr/>
              <a:t>9/30/17</a:t>
            </a:fld>
            <a:endParaRPr lang="en-US"/>
          </a:p>
        </p:txBody>
      </p:sp>
      <p:sp>
        <p:nvSpPr>
          <p:cNvPr id="7" name="Slide Number Placeholder 9"/>
          <p:cNvSpPr>
            <a:spLocks noGrp="1"/>
          </p:cNvSpPr>
          <p:nvPr>
            <p:ph type="sldNum" sz="quarter" idx="12"/>
          </p:nvPr>
        </p:nvSpPr>
        <p:spPr>
          <a:xfrm>
            <a:off x="10133012" y="6324600"/>
            <a:ext cx="990601" cy="273049"/>
          </a:xfrm>
        </p:spPr>
        <p:txBody>
          <a:bodyPr/>
          <a:lstStyle/>
          <a:p>
            <a:fld id="{E5137D0E-4A4F-4307-8994-C1891D747D59}" type="slidenum">
              <a:rPr lang="en-US" smtClean="0"/>
              <a:pPr/>
              <a:t>‹#›</a:t>
            </a:fld>
            <a:endParaRPr lang="en-US"/>
          </a:p>
        </p:txBody>
      </p:sp>
    </p:spTree>
    <p:extLst>
      <p:ext uri="{BB962C8B-B14F-4D97-AF65-F5344CB8AC3E}">
        <p14:creationId xmlns:p14="http://schemas.microsoft.com/office/powerpoint/2010/main" val="2690778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 y="0"/>
            <a:ext cx="12188825" cy="6858000"/>
          </a:xfrm>
          <a:prstGeom prst="rect">
            <a:avLst/>
          </a:prstGeom>
        </p:spPr>
      </p:pic>
      <p:sp>
        <p:nvSpPr>
          <p:cNvPr id="2" name="Title Placeholder 1"/>
          <p:cNvSpPr>
            <a:spLocks noGrp="1"/>
          </p:cNvSpPr>
          <p:nvPr>
            <p:ph type="title"/>
          </p:nvPr>
        </p:nvSpPr>
        <p:spPr>
          <a:xfrm>
            <a:off x="1065212" y="533400"/>
            <a:ext cx="9601200" cy="11430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065212" y="1828800"/>
            <a:ext cx="9601200" cy="4191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3"/>
          </p:nvPr>
        </p:nvSpPr>
        <p:spPr>
          <a:xfrm>
            <a:off x="1517950" y="6324600"/>
            <a:ext cx="6862462" cy="273049"/>
          </a:xfrm>
          <a:prstGeom prst="rect">
            <a:avLst/>
          </a:prstGeom>
        </p:spPr>
        <p:txBody>
          <a:bodyPr vert="horz" lIns="91440" tIns="45720" rIns="91440" bIns="45720" rtlCol="0" anchor="ctr"/>
          <a:lstStyle>
            <a:lvl1pPr algn="l">
              <a:defRPr sz="1100">
                <a:solidFill>
                  <a:schemeClr val="tx1"/>
                </a:solidFill>
              </a:defRPr>
            </a:lvl1pPr>
          </a:lstStyle>
          <a:p>
            <a:r>
              <a:rPr lang="en-US" dirty="0"/>
              <a:t>Add a footer</a:t>
            </a:r>
          </a:p>
        </p:txBody>
      </p:sp>
      <p:sp>
        <p:nvSpPr>
          <p:cNvPr id="4" name="Date Placeholder 3"/>
          <p:cNvSpPr>
            <a:spLocks noGrp="1"/>
          </p:cNvSpPr>
          <p:nvPr>
            <p:ph type="dt" sz="half" idx="2"/>
          </p:nvPr>
        </p:nvSpPr>
        <p:spPr>
          <a:xfrm>
            <a:off x="8609012" y="6324600"/>
            <a:ext cx="1320059" cy="273049"/>
          </a:xfrm>
          <a:prstGeom prst="rect">
            <a:avLst/>
          </a:prstGeom>
        </p:spPr>
        <p:txBody>
          <a:bodyPr vert="horz" lIns="91440" tIns="45720" rIns="91440" bIns="45720" rtlCol="0" anchor="ctr"/>
          <a:lstStyle>
            <a:lvl1pPr algn="r">
              <a:defRPr sz="1100">
                <a:solidFill>
                  <a:schemeClr val="tx1"/>
                </a:solidFill>
              </a:defRPr>
            </a:lvl1pPr>
          </a:lstStyle>
          <a:p>
            <a:fld id="{83829175-527E-46A3-863C-1BB1F163B849}" type="datetimeFigureOut">
              <a:rPr lang="en-US" smtClean="0"/>
              <a:pPr/>
              <a:t>9/30/17</a:t>
            </a:fld>
            <a:endParaRPr lang="en-US"/>
          </a:p>
        </p:txBody>
      </p:sp>
      <p:sp>
        <p:nvSpPr>
          <p:cNvPr id="6" name="Slide Number Placeholder 5"/>
          <p:cNvSpPr>
            <a:spLocks noGrp="1"/>
          </p:cNvSpPr>
          <p:nvPr>
            <p:ph type="sldNum" sz="quarter" idx="4"/>
          </p:nvPr>
        </p:nvSpPr>
        <p:spPr>
          <a:xfrm>
            <a:off x="10133012" y="6324600"/>
            <a:ext cx="990601" cy="273049"/>
          </a:xfrm>
          <a:prstGeom prst="rect">
            <a:avLst/>
          </a:prstGeom>
        </p:spPr>
        <p:txBody>
          <a:bodyPr vert="horz" lIns="91440" tIns="45720" rIns="91440" bIns="45720" rtlCol="0" anchor="ctr"/>
          <a:lstStyle>
            <a:lvl1pPr algn="r">
              <a:defRPr sz="1100">
                <a:solidFill>
                  <a:schemeClr val="tx1"/>
                </a:solidFill>
              </a:defRPr>
            </a:lvl1pPr>
          </a:lstStyle>
          <a:p>
            <a:fld id="{E5137D0E-4A4F-4307-8994-C1891D747D59}" type="slidenum">
              <a:rPr lang="en-US" smtClean="0"/>
              <a:pPr/>
              <a:t>‹#›</a:t>
            </a:fld>
            <a:endParaRPr lang="en-US"/>
          </a:p>
        </p:txBody>
      </p:sp>
    </p:spTree>
    <p:extLst>
      <p:ext uri="{BB962C8B-B14F-4D97-AF65-F5344CB8AC3E}">
        <p14:creationId xmlns:p14="http://schemas.microsoft.com/office/powerpoint/2010/main" val="38165403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orient="horz" pos="2160" userDrawn="1">
          <p15:clr>
            <a:srgbClr val="F26B43"/>
          </p15:clr>
        </p15:guide>
        <p15:guide id="1" pos="3839" userDrawn="1">
          <p15:clr>
            <a:srgbClr val="F26B43"/>
          </p15:clr>
        </p15:guide>
        <p15:guide id="2" pos="671" userDrawn="1">
          <p15:clr>
            <a:srgbClr val="F26B43"/>
          </p15:clr>
        </p15:guide>
        <p15:guide id="3" pos="671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porwalteacompany.com/" TargetMode="External"/><Relationship Id="rId3"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g"/><Relationship Id="rId5" Type="http://schemas.openxmlformats.org/officeDocument/2006/relationships/image" Target="../media/image6.jpg"/><Relationship Id="rId6" Type="http://schemas.openxmlformats.org/officeDocument/2006/relationships/image" Target="../media/image7.jpg"/><Relationship Id="rId7" Type="http://schemas.openxmlformats.org/officeDocument/2006/relationships/image" Target="../media/image8.jpg"/><Relationship Id="rId8" Type="http://schemas.openxmlformats.org/officeDocument/2006/relationships/image" Target="../media/image9.jpg"/><Relationship Id="rId9" Type="http://schemas.openxmlformats.org/officeDocument/2006/relationships/image" Target="../media/image10.jpg"/><Relationship Id="rId10" Type="http://schemas.openxmlformats.org/officeDocument/2006/relationships/image" Target="../media/image11.jpeg"/><Relationship Id="rId11" Type="http://schemas.openxmlformats.org/officeDocument/2006/relationships/image" Target="../media/image12.jpg"/><Relationship Id="rId1" Type="http://schemas.openxmlformats.org/officeDocument/2006/relationships/slideLayout" Target="../slideLayouts/slideLayout4.xml"/><Relationship Id="rId2" Type="http://schemas.openxmlformats.org/officeDocument/2006/relationships/hyperlink" Target="https://en.wikipedia.org/wiki/Tea_leaf_grading#cite_note-18"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media/image15.jpg"/><Relationship Id="rId5" Type="http://schemas.openxmlformats.org/officeDocument/2006/relationships/image" Target="../media/image16.jpg"/><Relationship Id="rId6" Type="http://schemas.openxmlformats.org/officeDocument/2006/relationships/image" Target="../media/image17.jpeg"/><Relationship Id="rId1" Type="http://schemas.openxmlformats.org/officeDocument/2006/relationships/slideLayout" Target="../slideLayouts/slideLayout4.xml"/><Relationship Id="rId2" Type="http://schemas.openxmlformats.org/officeDocument/2006/relationships/image" Target="../media/image1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www.porwalteacompany.com/" TargetMode="External"/><Relationship Id="rId4" Type="http://schemas.openxmlformats.org/officeDocument/2006/relationships/image" Target="../media/image19.jpg"/><Relationship Id="rId1" Type="http://schemas.openxmlformats.org/officeDocument/2006/relationships/slideLayout" Target="../slideLayouts/slideLayout3.xml"/><Relationship Id="rId2" Type="http://schemas.openxmlformats.org/officeDocument/2006/relationships/hyperlink" Target="mailto:Mali-porwalteacompany@gmail.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PORWAL TEA COMPANY</a:t>
            </a:r>
            <a:endParaRPr lang="en-US" dirty="0"/>
          </a:p>
        </p:txBody>
      </p:sp>
      <p:sp>
        <p:nvSpPr>
          <p:cNvPr id="3" name="Subtitle 2"/>
          <p:cNvSpPr>
            <a:spLocks noGrp="1"/>
          </p:cNvSpPr>
          <p:nvPr>
            <p:ph type="subTitle" idx="1"/>
          </p:nvPr>
        </p:nvSpPr>
        <p:spPr/>
        <p:txBody>
          <a:bodyPr/>
          <a:lstStyle/>
          <a:p>
            <a:r>
              <a:rPr lang="en-US" dirty="0" smtClean="0">
                <a:hlinkClick r:id="rId2"/>
              </a:rPr>
              <a:t>www.porwalteacompany.com</a:t>
            </a:r>
            <a:endParaRPr lang="en-US" dirty="0" smtClean="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0409" y="922148"/>
            <a:ext cx="1583207" cy="2110943"/>
          </a:xfrm>
          <a:prstGeom prst="rect">
            <a:avLst/>
          </a:prstGeom>
        </p:spPr>
      </p:pic>
    </p:spTree>
    <p:extLst>
      <p:ext uri="{BB962C8B-B14F-4D97-AF65-F5344CB8AC3E}">
        <p14:creationId xmlns:p14="http://schemas.microsoft.com/office/powerpoint/2010/main" val="45656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Autofit/>
          </a:bodyPr>
          <a:lstStyle/>
          <a:p>
            <a:pPr algn="ctr"/>
            <a:r>
              <a:rPr lang="en-US" sz="2000" dirty="0"/>
              <a:t>Welcome to </a:t>
            </a:r>
            <a:r>
              <a:rPr lang="en-US" sz="2000" dirty="0" err="1"/>
              <a:t>Porwal</a:t>
            </a:r>
            <a:r>
              <a:rPr lang="en-US" sz="2000" dirty="0"/>
              <a:t> Tea Company</a:t>
            </a:r>
            <a:br>
              <a:rPr lang="en-US" sz="2000" dirty="0"/>
            </a:br>
            <a:r>
              <a:rPr lang="en-US" sz="2000" dirty="0"/>
              <a:t>" We Believe Quality Tea , </a:t>
            </a:r>
            <a:r>
              <a:rPr lang="en-US" sz="2000" dirty="0" smtClean="0"/>
              <a:t>Reasonable </a:t>
            </a:r>
            <a:r>
              <a:rPr lang="en-US" sz="2000" dirty="0"/>
              <a:t>Rates and Fair Dealing "</a:t>
            </a:r>
            <a:br>
              <a:rPr lang="en-US" sz="2000" dirty="0"/>
            </a:br>
            <a:endParaRPr lang="en-US" sz="2000" dirty="0"/>
          </a:p>
        </p:txBody>
      </p:sp>
      <p:sp>
        <p:nvSpPr>
          <p:cNvPr id="14" name="Content Placeholder 13"/>
          <p:cNvSpPr>
            <a:spLocks noGrp="1"/>
          </p:cNvSpPr>
          <p:nvPr>
            <p:ph idx="1"/>
          </p:nvPr>
        </p:nvSpPr>
        <p:spPr/>
        <p:txBody>
          <a:bodyPr>
            <a:noAutofit/>
          </a:bodyPr>
          <a:lstStyle/>
          <a:p>
            <a:r>
              <a:rPr lang="en-US" sz="1800" dirty="0"/>
              <a:t>About Us</a:t>
            </a:r>
          </a:p>
          <a:p>
            <a:r>
              <a:rPr lang="en-US" sz="1400" dirty="0"/>
              <a:t>Established in the year 1980, at Indore (Madhya Pradesh, India), we, “</a:t>
            </a:r>
            <a:r>
              <a:rPr lang="en-US" sz="1400" dirty="0" err="1"/>
              <a:t>Porwal</a:t>
            </a:r>
            <a:r>
              <a:rPr lang="en-US" sz="1400" dirty="0"/>
              <a:t> Tea Company”, are an experienced and accredited organization engaged in the domain of Wholesaler, Trader and Retailer rich in taste Loose Tea and Packet Tea. Our offered tea is widely demanded for its mesmerizing aroma, high nutritional content, delectable favor, briskness, less amount of caffeine and essential nutrients. With an aim to ensure the presence of aforementioned features, our quality processors process this tea by making use of the best grade fresh and hand-picked tea leaves. Prior to dispatch, our quality controllers check this tea by using modern machines so as to ensure its synchronization with the established quality standards.</a:t>
            </a:r>
          </a:p>
          <a:p>
            <a:r>
              <a:rPr lang="en-US" sz="1400" dirty="0"/>
              <a:t>Under the efficient guidance of our mentor, “Mr. </a:t>
            </a:r>
            <a:r>
              <a:rPr lang="en-US" sz="1400" dirty="0" err="1"/>
              <a:t>Shreyansh</a:t>
            </a:r>
            <a:r>
              <a:rPr lang="en-US" sz="1400" dirty="0"/>
              <a:t> Jain”, who has rich experience in this domain, we have established a strong foothold in the market.</a:t>
            </a:r>
          </a:p>
          <a:p>
            <a:r>
              <a:rPr lang="en-US" sz="1800" dirty="0"/>
              <a:t>TESTING FACILITIES</a:t>
            </a:r>
          </a:p>
          <a:p>
            <a:r>
              <a:rPr lang="en-US" sz="1400" dirty="0"/>
              <a:t>Quality does not only begin with a letter Q , It must be followed by U.</a:t>
            </a:r>
          </a:p>
          <a:p>
            <a:r>
              <a:rPr lang="en-US" sz="1400" dirty="0"/>
              <a:t>We have experts for best tea testing and perfect reviews, so that our customer can depend with full trust and confidence</a:t>
            </a:r>
          </a:p>
          <a:p>
            <a:r>
              <a:rPr lang="en-US" sz="1400" dirty="0"/>
              <a:t/>
            </a:r>
            <a:br>
              <a:rPr lang="en-US" sz="1400" dirty="0"/>
            </a:br>
            <a:endParaRPr lang="en-US" sz="1400" dirty="0"/>
          </a:p>
          <a:p>
            <a:pPr marL="0" marR="0" lvl="0" indent="0" defTabSz="914400" eaLnBrk="1" fontAlgn="auto" latinLnBrk="0" hangingPunct="1">
              <a:lnSpc>
                <a:spcPct val="100000"/>
              </a:lnSpc>
              <a:spcBef>
                <a:spcPts val="0"/>
              </a:spcBef>
              <a:spcAft>
                <a:spcPts val="0"/>
              </a:spcAft>
              <a:buClrTx/>
              <a:buSzTx/>
              <a:buFontTx/>
              <a:buNone/>
              <a:tabLst/>
              <a:defRPr/>
            </a:pPr>
            <a:endParaRPr lang="en-US" sz="1400" dirty="0"/>
          </a:p>
        </p:txBody>
      </p:sp>
    </p:spTree>
    <p:extLst>
      <p:ext uri="{BB962C8B-B14F-4D97-AF65-F5344CB8AC3E}">
        <p14:creationId xmlns:p14="http://schemas.microsoft.com/office/powerpoint/2010/main" val="4124289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CTC Granules and LEAF</a:t>
            </a:r>
            <a:endParaRPr lang="en-US" dirty="0"/>
          </a:p>
        </p:txBody>
      </p:sp>
      <p:sp>
        <p:nvSpPr>
          <p:cNvPr id="5" name="Content Placeholder 4"/>
          <p:cNvSpPr>
            <a:spLocks noGrp="1"/>
          </p:cNvSpPr>
          <p:nvPr>
            <p:ph sz="half" idx="1"/>
          </p:nvPr>
        </p:nvSpPr>
        <p:spPr/>
        <p:txBody>
          <a:bodyPr>
            <a:normAutofit/>
          </a:bodyPr>
          <a:lstStyle/>
          <a:p>
            <a:r>
              <a:rPr lang="en-US" dirty="0" smtClean="0"/>
              <a:t>Single Grade CTC</a:t>
            </a:r>
          </a:p>
          <a:p>
            <a:r>
              <a:rPr lang="en-US" dirty="0" smtClean="0"/>
              <a:t>Single </a:t>
            </a:r>
            <a:r>
              <a:rPr lang="en-US" dirty="0"/>
              <a:t>G</a:t>
            </a:r>
            <a:r>
              <a:rPr lang="en-US" dirty="0" smtClean="0"/>
              <a:t>rade LEAF</a:t>
            </a:r>
            <a:endParaRPr lang="en-US" dirty="0"/>
          </a:p>
        </p:txBody>
      </p:sp>
      <p:sp>
        <p:nvSpPr>
          <p:cNvPr id="3" name="Content Placeholder 2"/>
          <p:cNvSpPr>
            <a:spLocks noGrp="1"/>
          </p:cNvSpPr>
          <p:nvPr>
            <p:ph sz="half" idx="2"/>
          </p:nvPr>
        </p:nvSpPr>
        <p:spPr>
          <a:xfrm>
            <a:off x="5014292" y="1676400"/>
            <a:ext cx="5652119" cy="4343400"/>
          </a:xfrm>
        </p:spPr>
        <p:txBody>
          <a:bodyPr numCol="1">
            <a:noAutofit/>
          </a:bodyPr>
          <a:lstStyle/>
          <a:p>
            <a:pPr>
              <a:lnSpc>
                <a:spcPct val="100000"/>
              </a:lnSpc>
            </a:pPr>
            <a:r>
              <a:rPr lang="en-US" sz="1200" b="1" dirty="0"/>
              <a:t>PF—Pekoe </a:t>
            </a:r>
            <a:r>
              <a:rPr lang="en-US" sz="1200" b="1" dirty="0" err="1" smtClean="0"/>
              <a:t>Fannings</a:t>
            </a:r>
            <a:endParaRPr lang="en-US" sz="1200" b="1" dirty="0" smtClean="0"/>
          </a:p>
          <a:p>
            <a:pPr>
              <a:lnSpc>
                <a:spcPct val="100000"/>
              </a:lnSpc>
            </a:pPr>
            <a:r>
              <a:rPr lang="en-US" sz="1200" b="1" dirty="0" smtClean="0"/>
              <a:t>OF—Orange </a:t>
            </a:r>
            <a:r>
              <a:rPr lang="en-US" sz="1200" b="1" dirty="0" err="1" smtClean="0"/>
              <a:t>Fannings</a:t>
            </a:r>
            <a:endParaRPr lang="en-US" sz="1200" b="1" dirty="0"/>
          </a:p>
          <a:p>
            <a:pPr>
              <a:lnSpc>
                <a:spcPct val="100000"/>
              </a:lnSpc>
            </a:pPr>
            <a:r>
              <a:rPr lang="en-US" sz="1200" b="1" dirty="0"/>
              <a:t>BP—Broken </a:t>
            </a:r>
            <a:r>
              <a:rPr lang="en-US" sz="1200" b="1" dirty="0" smtClean="0"/>
              <a:t>Pekoe</a:t>
            </a:r>
          </a:p>
          <a:p>
            <a:pPr>
              <a:lnSpc>
                <a:spcPct val="100000"/>
              </a:lnSpc>
            </a:pPr>
            <a:r>
              <a:rPr lang="en-US" sz="1200" b="1" dirty="0"/>
              <a:t>BPS—Broken Pekoe </a:t>
            </a:r>
            <a:r>
              <a:rPr lang="en-US" sz="1200" b="1" dirty="0" err="1" smtClean="0"/>
              <a:t>Souchong</a:t>
            </a:r>
            <a:endParaRPr lang="en-US" sz="1200" b="1" dirty="0" smtClean="0"/>
          </a:p>
          <a:p>
            <a:pPr>
              <a:lnSpc>
                <a:spcPct val="100000"/>
              </a:lnSpc>
            </a:pPr>
            <a:r>
              <a:rPr lang="en-US" sz="1200" b="1" dirty="0"/>
              <a:t>BOP—Broken Orange </a:t>
            </a:r>
            <a:r>
              <a:rPr lang="en-US" sz="1200" b="1" dirty="0" smtClean="0"/>
              <a:t>Pekoe</a:t>
            </a:r>
          </a:p>
          <a:p>
            <a:pPr>
              <a:lnSpc>
                <a:spcPct val="100000"/>
              </a:lnSpc>
            </a:pPr>
            <a:r>
              <a:rPr lang="en-US" sz="1200" b="1" dirty="0"/>
              <a:t>PD—Pekoe Dust</a:t>
            </a:r>
          </a:p>
          <a:p>
            <a:pPr>
              <a:lnSpc>
                <a:spcPct val="100000"/>
              </a:lnSpc>
            </a:pPr>
            <a:r>
              <a:rPr lang="en-US" sz="1200" b="1" dirty="0"/>
              <a:t>D1—Dust </a:t>
            </a:r>
            <a:endParaRPr lang="en-US" sz="1200" b="1" dirty="0" smtClean="0"/>
          </a:p>
          <a:p>
            <a:pPr>
              <a:lnSpc>
                <a:spcPct val="100000"/>
              </a:lnSpc>
            </a:pPr>
            <a:r>
              <a:rPr lang="en-US" sz="1200" b="1" dirty="0"/>
              <a:t>FOP—Flowery Orange </a:t>
            </a:r>
            <a:r>
              <a:rPr lang="en-US" sz="1200" b="1" dirty="0" smtClean="0"/>
              <a:t>Pekoe</a:t>
            </a:r>
          </a:p>
          <a:p>
            <a:pPr>
              <a:lnSpc>
                <a:spcPct val="100000"/>
              </a:lnSpc>
            </a:pPr>
            <a:r>
              <a:rPr lang="en-US" sz="1200" b="1" dirty="0"/>
              <a:t>GFOP—Golden Flowery Orange </a:t>
            </a:r>
            <a:r>
              <a:rPr lang="en-US" sz="1200" b="1" dirty="0" smtClean="0"/>
              <a:t>Pekoe</a:t>
            </a:r>
          </a:p>
          <a:p>
            <a:pPr>
              <a:lnSpc>
                <a:spcPct val="100000"/>
              </a:lnSpc>
            </a:pPr>
            <a:r>
              <a:rPr lang="en-US" sz="1200" b="1" dirty="0"/>
              <a:t>TGFOP—Tippy Golden Flowery Orange </a:t>
            </a:r>
            <a:r>
              <a:rPr lang="en-US" sz="1200" b="1" dirty="0" smtClean="0"/>
              <a:t>Pekoe</a:t>
            </a:r>
          </a:p>
          <a:p>
            <a:pPr>
              <a:lnSpc>
                <a:spcPct val="100000"/>
              </a:lnSpc>
            </a:pPr>
            <a:r>
              <a:rPr lang="en-US" sz="1200" b="1" dirty="0"/>
              <a:t>FTGFOP</a:t>
            </a:r>
            <a:r>
              <a:rPr lang="en-US" sz="1200" b="1" baseline="30000" dirty="0">
                <a:hlinkClick r:id="rId2"/>
              </a:rPr>
              <a:t>[a]</a:t>
            </a:r>
            <a:r>
              <a:rPr lang="en-US" sz="1200" b="1" dirty="0"/>
              <a:t>—Finest Tippy Golden Flowery Orange </a:t>
            </a:r>
            <a:r>
              <a:rPr lang="en-US" sz="1200" b="1" dirty="0" smtClean="0"/>
              <a:t>Pekoe</a:t>
            </a:r>
          </a:p>
        </p:txBody>
      </p:sp>
      <p:graphicFrame>
        <p:nvGraphicFramePr>
          <p:cNvPr id="16" name="Table 15"/>
          <p:cNvGraphicFramePr>
            <a:graphicFrameLocks noGrp="1"/>
          </p:cNvGraphicFramePr>
          <p:nvPr>
            <p:extLst>
              <p:ext uri="{D42A27DB-BD31-4B8C-83A1-F6EECF244321}">
                <p14:modId xmlns:p14="http://schemas.microsoft.com/office/powerpoint/2010/main" val="1243195490"/>
              </p:ext>
            </p:extLst>
          </p:nvPr>
        </p:nvGraphicFramePr>
        <p:xfrm>
          <a:off x="1525300" y="3241090"/>
          <a:ext cx="2977809" cy="2905218"/>
        </p:xfrm>
        <a:graphic>
          <a:graphicData uri="http://schemas.openxmlformats.org/drawingml/2006/table">
            <a:tbl>
              <a:tblPr firstRow="1" bandRow="1">
                <a:tableStyleId>{5C22544A-7EE6-4342-B048-85BDC9FD1C3A}</a:tableStyleId>
              </a:tblPr>
              <a:tblGrid>
                <a:gridCol w="992603"/>
                <a:gridCol w="992603"/>
                <a:gridCol w="992603"/>
              </a:tblGrid>
              <a:tr h="968406">
                <a:tc>
                  <a:txBody>
                    <a:bodyPr/>
                    <a:lstStyle/>
                    <a:p>
                      <a:endParaRPr lang="en-US" dirty="0"/>
                    </a:p>
                  </a:txBody>
                  <a:tcPr/>
                </a:tc>
                <a:tc>
                  <a:txBody>
                    <a:bodyPr/>
                    <a:lstStyle/>
                    <a:p>
                      <a:endParaRPr lang="en-US" dirty="0"/>
                    </a:p>
                  </a:txBody>
                  <a:tcPr/>
                </a:tc>
                <a:tc>
                  <a:txBody>
                    <a:bodyPr/>
                    <a:lstStyle/>
                    <a:p>
                      <a:endParaRPr lang="en-US" dirty="0"/>
                    </a:p>
                  </a:txBody>
                  <a:tcPr/>
                </a:tc>
              </a:tr>
              <a:tr h="968406">
                <a:tc>
                  <a:txBody>
                    <a:bodyPr/>
                    <a:lstStyle/>
                    <a:p>
                      <a:endParaRPr lang="en-US" dirty="0"/>
                    </a:p>
                  </a:txBody>
                  <a:tcPr/>
                </a:tc>
                <a:tc>
                  <a:txBody>
                    <a:bodyPr/>
                    <a:lstStyle/>
                    <a:p>
                      <a:endParaRPr lang="en-US" dirty="0"/>
                    </a:p>
                  </a:txBody>
                  <a:tcPr/>
                </a:tc>
                <a:tc>
                  <a:txBody>
                    <a:bodyPr/>
                    <a:lstStyle/>
                    <a:p>
                      <a:endParaRPr lang="en-US" dirty="0"/>
                    </a:p>
                  </a:txBody>
                  <a:tcPr/>
                </a:tc>
              </a:tr>
              <a:tr h="968406">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9632" y="3241090"/>
            <a:ext cx="1082698" cy="979998"/>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25074" y="3241090"/>
            <a:ext cx="970745" cy="97999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48975" y="5157192"/>
            <a:ext cx="1007789" cy="989115"/>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95819" y="3241090"/>
            <a:ext cx="1049669" cy="979998"/>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95819" y="5157192"/>
            <a:ext cx="1094127" cy="989116"/>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56766" y="5157192"/>
            <a:ext cx="1039053" cy="989116"/>
          </a:xfrm>
          <a:prstGeom prst="rect">
            <a:avLst/>
          </a:prstGeom>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27559" y="4221088"/>
            <a:ext cx="1310544" cy="936103"/>
          </a:xfrm>
          <a:prstGeom prst="rect">
            <a:avLst/>
          </a:prstGeom>
        </p:spPr>
      </p:pic>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562329" y="4221087"/>
            <a:ext cx="985359" cy="936103"/>
          </a:xfrm>
          <a:prstGeom prst="rect">
            <a:avLst/>
          </a:prstGeom>
        </p:spPr>
      </p:pic>
      <p:pic>
        <p:nvPicPr>
          <p:cNvPr id="19" name="Picture 1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533074" y="4221084"/>
            <a:ext cx="968006" cy="936106"/>
          </a:xfrm>
          <a:prstGeom prst="rect">
            <a:avLst/>
          </a:prstGeom>
        </p:spPr>
      </p:pic>
    </p:spTree>
    <p:extLst>
      <p:ext uri="{BB962C8B-B14F-4D97-AF65-F5344CB8AC3E}">
        <p14:creationId xmlns:p14="http://schemas.microsoft.com/office/powerpoint/2010/main" val="114171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PORWAL TEA PREMIUM BLENDS</a:t>
            </a:r>
            <a:endParaRPr lang="en-US" dirty="0"/>
          </a:p>
        </p:txBody>
      </p:sp>
      <p:sp>
        <p:nvSpPr>
          <p:cNvPr id="5" name="Content Placeholder 4"/>
          <p:cNvSpPr>
            <a:spLocks noGrp="1"/>
          </p:cNvSpPr>
          <p:nvPr>
            <p:ph sz="half" idx="1"/>
          </p:nvPr>
        </p:nvSpPr>
        <p:spPr/>
        <p:txBody>
          <a:bodyPr>
            <a:normAutofit/>
          </a:bodyPr>
          <a:lstStyle/>
          <a:p>
            <a:r>
              <a:rPr lang="en-US" dirty="0" smtClean="0"/>
              <a:t>BLENDS</a:t>
            </a:r>
          </a:p>
          <a:p>
            <a:pPr marL="0" indent="0">
              <a:buNone/>
            </a:pPr>
            <a:r>
              <a:rPr lang="en-US" sz="1400" dirty="0" smtClean="0"/>
              <a:t>In order to maintain our already set benchmarks,</a:t>
            </a:r>
          </a:p>
          <a:p>
            <a:pPr marL="0" indent="0">
              <a:buNone/>
            </a:pPr>
            <a:r>
              <a:rPr lang="en-US" sz="1400" dirty="0" smtClean="0"/>
              <a:t> we provide for our clients, Blend Loose Tea.</a:t>
            </a:r>
          </a:p>
          <a:p>
            <a:pPr marL="0" indent="0">
              <a:buNone/>
            </a:pPr>
            <a:r>
              <a:rPr lang="en-US" sz="1400" dirty="0" smtClean="0"/>
              <a:t>These blends are made by experts with a</a:t>
            </a:r>
            <a:endParaRPr lang="en-US" sz="1400" dirty="0"/>
          </a:p>
          <a:p>
            <a:pPr marL="0" indent="0">
              <a:buNone/>
            </a:pPr>
            <a:r>
              <a:rPr lang="en-US" sz="1400" dirty="0"/>
              <a:t>h</a:t>
            </a:r>
            <a:r>
              <a:rPr lang="en-US" sz="1400" dirty="0" smtClean="0"/>
              <a:t>igher blending knowledge and </a:t>
            </a:r>
            <a:r>
              <a:rPr lang="en-US" sz="1400" dirty="0" err="1" smtClean="0"/>
              <a:t>experince</a:t>
            </a:r>
            <a:endParaRPr lang="en-US" sz="1400" dirty="0" smtClean="0"/>
          </a:p>
          <a:p>
            <a:pPr marL="0" indent="0">
              <a:buNone/>
            </a:pPr>
            <a:r>
              <a:rPr lang="en-US" sz="1400" dirty="0"/>
              <a:t>o</a:t>
            </a:r>
            <a:r>
              <a:rPr lang="en-US" sz="1400" dirty="0" smtClean="0"/>
              <a:t>f ASSAM &amp; DARJEELING</a:t>
            </a:r>
          </a:p>
        </p:txBody>
      </p:sp>
      <p:sp>
        <p:nvSpPr>
          <p:cNvPr id="3" name="Content Placeholder 2"/>
          <p:cNvSpPr>
            <a:spLocks noGrp="1"/>
          </p:cNvSpPr>
          <p:nvPr>
            <p:ph sz="half" idx="2"/>
          </p:nvPr>
        </p:nvSpPr>
        <p:spPr>
          <a:xfrm>
            <a:off x="5014292" y="1676400"/>
            <a:ext cx="5652119" cy="4343400"/>
          </a:xfrm>
        </p:spPr>
        <p:txBody>
          <a:bodyPr numCol="1">
            <a:noAutofit/>
          </a:bodyPr>
          <a:lstStyle/>
          <a:p>
            <a:pPr>
              <a:lnSpc>
                <a:spcPct val="100000"/>
              </a:lnSpc>
              <a:buFont typeface="Arial" charset="0"/>
              <a:buChar char="•"/>
            </a:pPr>
            <a:r>
              <a:rPr lang="en-US" sz="1200" b="1" dirty="0" smtClean="0"/>
              <a:t>JANSEVA RED</a:t>
            </a:r>
            <a:r>
              <a:rPr lang="en-US" sz="1200" b="1" dirty="0"/>
              <a:t> </a:t>
            </a:r>
            <a:r>
              <a:rPr lang="en-US" sz="1200" b="1" dirty="0" smtClean="0"/>
              <a:t>(30% small and 70% big granules with appropriate grades)</a:t>
            </a:r>
          </a:p>
          <a:p>
            <a:pPr>
              <a:lnSpc>
                <a:spcPct val="100000"/>
              </a:lnSpc>
              <a:buFont typeface="Arial" charset="0"/>
              <a:buChar char="•"/>
            </a:pPr>
            <a:r>
              <a:rPr lang="en-US" sz="1200" b="1" dirty="0" smtClean="0"/>
              <a:t>JANSEVA GOLD (90% small and 10% big granules with appropriate grades)</a:t>
            </a:r>
          </a:p>
          <a:p>
            <a:pPr>
              <a:lnSpc>
                <a:spcPct val="100000"/>
              </a:lnSpc>
              <a:buFont typeface="Arial" charset="0"/>
              <a:buChar char="•"/>
            </a:pPr>
            <a:r>
              <a:rPr lang="en-US" sz="1200" b="1" dirty="0" smtClean="0"/>
              <a:t>CHEETAH GOLD (equal proportion of appropriate grades)</a:t>
            </a:r>
          </a:p>
          <a:p>
            <a:pPr>
              <a:lnSpc>
                <a:spcPct val="100000"/>
              </a:lnSpc>
              <a:buFont typeface="Arial" charset="0"/>
              <a:buChar char="•"/>
            </a:pPr>
            <a:r>
              <a:rPr lang="en-US" sz="1200" b="1" dirty="0" smtClean="0"/>
              <a:t>SUNDER NAGAR (equal proportion of appropriate grades)</a:t>
            </a:r>
          </a:p>
          <a:p>
            <a:pPr>
              <a:lnSpc>
                <a:spcPct val="100000"/>
              </a:lnSpc>
              <a:buFont typeface="Arial" charset="0"/>
              <a:buChar char="•"/>
            </a:pPr>
            <a:r>
              <a:rPr lang="en-US" sz="1200" b="1" dirty="0" smtClean="0"/>
              <a:t>JANSEVA GOLD 2 (mix of red and gold with appropriate grades)</a:t>
            </a:r>
          </a:p>
          <a:p>
            <a:pPr>
              <a:lnSpc>
                <a:spcPct val="100000"/>
              </a:lnSpc>
              <a:buFont typeface="Arial" charset="0"/>
              <a:buChar char="•"/>
            </a:pPr>
            <a:r>
              <a:rPr lang="en-US" sz="1200" b="1" dirty="0" smtClean="0"/>
              <a:t>SPECIAL MIX (taste of several </a:t>
            </a:r>
            <a:r>
              <a:rPr lang="en-US" sz="1200" b="1" dirty="0" err="1" smtClean="0"/>
              <a:t>Assm</a:t>
            </a:r>
            <a:r>
              <a:rPr lang="en-US" sz="1200" b="1" dirty="0" smtClean="0"/>
              <a:t> and Darjeeling)</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5274" y="4295025"/>
            <a:ext cx="1767760" cy="132603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8856" y="-3840628"/>
            <a:ext cx="1767760" cy="1326036"/>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5211" y="4324640"/>
            <a:ext cx="1589603" cy="119239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49227" y="4191000"/>
            <a:ext cx="1791513" cy="1343853"/>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04138" y="4525895"/>
            <a:ext cx="1460220" cy="1095165"/>
          </a:xfrm>
          <a:prstGeom prst="rect">
            <a:avLst/>
          </a:prstGeom>
        </p:spPr>
      </p:pic>
    </p:spTree>
    <p:extLst>
      <p:ext uri="{BB962C8B-B14F-4D97-AF65-F5344CB8AC3E}">
        <p14:creationId xmlns:p14="http://schemas.microsoft.com/office/powerpoint/2010/main" val="302846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PORWAL TEA COMPANY</a:t>
            </a:r>
            <a:endParaRPr lang="en-US" dirty="0"/>
          </a:p>
        </p:txBody>
      </p:sp>
      <p:pic>
        <p:nvPicPr>
          <p:cNvPr id="4" name="Content Placeholder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518348" y="2276872"/>
            <a:ext cx="5004738" cy="2436242"/>
          </a:xfrm>
        </p:spPr>
      </p:pic>
      <p:sp>
        <p:nvSpPr>
          <p:cNvPr id="3" name="Content Placeholder 2"/>
          <p:cNvSpPr>
            <a:spLocks noGrp="1"/>
          </p:cNvSpPr>
          <p:nvPr>
            <p:ph sz="half" idx="1"/>
          </p:nvPr>
        </p:nvSpPr>
        <p:spPr/>
        <p:txBody>
          <a:bodyPr>
            <a:normAutofit/>
          </a:bodyPr>
          <a:lstStyle/>
          <a:p>
            <a:r>
              <a:rPr lang="en-US" dirty="0" smtClean="0"/>
              <a:t>Premium </a:t>
            </a:r>
            <a:r>
              <a:rPr lang="en-US" dirty="0"/>
              <a:t>Black tea in </a:t>
            </a:r>
            <a:r>
              <a:rPr lang="en-US" dirty="0" smtClean="0"/>
              <a:t>India</a:t>
            </a:r>
          </a:p>
          <a:p>
            <a:r>
              <a:rPr lang="en-US" dirty="0" smtClean="0"/>
              <a:t>*</a:t>
            </a:r>
            <a:r>
              <a:rPr lang="en-US" dirty="0"/>
              <a:t>Our Tea are widely spread in different states of India </a:t>
            </a:r>
            <a:endParaRPr lang="en-US" dirty="0" smtClean="0"/>
          </a:p>
          <a:p>
            <a:r>
              <a:rPr lang="en-US" dirty="0" smtClean="0"/>
              <a:t>*</a:t>
            </a:r>
            <a:r>
              <a:rPr lang="en-US" dirty="0"/>
              <a:t>We only Deal in Assam and Darjeeling Pure Tea </a:t>
            </a:r>
            <a:endParaRPr lang="en-US" dirty="0" smtClean="0"/>
          </a:p>
          <a:p>
            <a:r>
              <a:rPr lang="en-US" dirty="0" smtClean="0"/>
              <a:t>*</a:t>
            </a:r>
            <a:r>
              <a:rPr lang="en-US" dirty="0"/>
              <a:t>We have the largest storage capacity and we have all  types of black tea ,CTC or Leaf Tea </a:t>
            </a:r>
            <a:r>
              <a:rPr lang="en-US" dirty="0" err="1" smtClean="0"/>
              <a:t>etc</a:t>
            </a:r>
            <a:endParaRPr lang="en-US" dirty="0" smtClean="0"/>
          </a:p>
          <a:p>
            <a:r>
              <a:rPr lang="en-US" dirty="0" smtClean="0"/>
              <a:t>*</a:t>
            </a:r>
            <a:r>
              <a:rPr lang="en-US" dirty="0"/>
              <a:t>Our export clients are always satisfy with the reasonable rates</a:t>
            </a:r>
            <a:r>
              <a:rPr lang="en-US" dirty="0" smtClean="0"/>
              <a:t>.</a:t>
            </a:r>
            <a:endParaRPr lang="en-US" dirty="0"/>
          </a:p>
        </p:txBody>
      </p:sp>
    </p:spTree>
    <p:extLst>
      <p:ext uri="{BB962C8B-B14F-4D97-AF65-F5344CB8AC3E}">
        <p14:creationId xmlns:p14="http://schemas.microsoft.com/office/powerpoint/2010/main" val="331616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 &amp; Formalities</a:t>
            </a:r>
            <a:endParaRPr lang="en-US" dirty="0"/>
          </a:p>
        </p:txBody>
      </p:sp>
      <p:sp>
        <p:nvSpPr>
          <p:cNvPr id="3" name="Content Placeholder 2"/>
          <p:cNvSpPr>
            <a:spLocks noGrp="1"/>
          </p:cNvSpPr>
          <p:nvPr>
            <p:ph sz="half" idx="1"/>
          </p:nvPr>
        </p:nvSpPr>
        <p:spPr/>
        <p:txBody>
          <a:bodyPr/>
          <a:lstStyle/>
          <a:p>
            <a:r>
              <a:rPr lang="en-US" dirty="0" smtClean="0"/>
              <a:t>Every grades have their different type of rates</a:t>
            </a:r>
          </a:p>
          <a:p>
            <a:r>
              <a:rPr lang="en-US" dirty="0" smtClean="0"/>
              <a:t>Rates will be depending on your order </a:t>
            </a:r>
          </a:p>
          <a:p>
            <a:r>
              <a:rPr lang="en-US" dirty="0" smtClean="0"/>
              <a:t>Order will be Free On Board</a:t>
            </a:r>
          </a:p>
          <a:p>
            <a:r>
              <a:rPr lang="en-US" dirty="0" smtClean="0"/>
              <a:t>After the deal is confirmed the company will send you details and certificates regarding the order</a:t>
            </a:r>
          </a:p>
          <a:p>
            <a:r>
              <a:rPr lang="en-US" dirty="0" smtClean="0"/>
              <a:t>Only advance payment will be entertained</a:t>
            </a:r>
            <a:endParaRPr lang="en-US" dirty="0"/>
          </a:p>
        </p:txBody>
      </p:sp>
      <p:sp>
        <p:nvSpPr>
          <p:cNvPr id="4" name="Content Placeholder 3"/>
          <p:cNvSpPr>
            <a:spLocks noGrp="1"/>
          </p:cNvSpPr>
          <p:nvPr>
            <p:ph sz="half" idx="2"/>
          </p:nvPr>
        </p:nvSpPr>
        <p:spPr/>
        <p:txBody>
          <a:bodyPr/>
          <a:lstStyle/>
          <a:p>
            <a:r>
              <a:rPr lang="en-US" dirty="0" smtClean="0"/>
              <a:t>Freight, insurance, and transportation (from stock to port) will be included in rates</a:t>
            </a:r>
          </a:p>
          <a:p>
            <a:r>
              <a:rPr lang="en-US" dirty="0" smtClean="0"/>
              <a:t>No other chargers will be taken</a:t>
            </a:r>
          </a:p>
          <a:p>
            <a:r>
              <a:rPr lang="en-US" dirty="0" smtClean="0"/>
              <a:t>2</a:t>
            </a:r>
            <a:r>
              <a:rPr lang="en-US" baseline="30000" dirty="0" smtClean="0"/>
              <a:t>nd</a:t>
            </a:r>
            <a:r>
              <a:rPr lang="en-US" dirty="0" smtClean="0"/>
              <a:t> party country customs will not be paid by the company</a:t>
            </a:r>
          </a:p>
          <a:p>
            <a:pPr marL="0" indent="0">
              <a:buNone/>
            </a:pPr>
            <a:r>
              <a:rPr lang="en-US" dirty="0" smtClean="0"/>
              <a:t>Thank you</a:t>
            </a:r>
            <a:endParaRPr lang="en-US" dirty="0"/>
          </a:p>
        </p:txBody>
      </p:sp>
    </p:spTree>
    <p:extLst>
      <p:ext uri="{BB962C8B-B14F-4D97-AF65-F5344CB8AC3E}">
        <p14:creationId xmlns:p14="http://schemas.microsoft.com/office/powerpoint/2010/main" val="1007160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2514600"/>
            <a:ext cx="9205663" cy="3434679"/>
          </a:xfrm>
        </p:spPr>
        <p:txBody>
          <a:bodyPr/>
          <a:lstStyle/>
          <a:p>
            <a:pPr algn="ctr">
              <a:lnSpc>
                <a:spcPct val="150000"/>
              </a:lnSpc>
            </a:pPr>
            <a:r>
              <a:rPr lang="en-US" sz="2000" dirty="0"/>
              <a:t>If you are interested sir/madam to know more about our company please visit our website our you can contact us </a:t>
            </a:r>
            <a:r>
              <a:rPr lang="en-US" sz="2000"/>
              <a:t>on </a:t>
            </a:r>
            <a:r>
              <a:rPr lang="en-US" sz="2000" smtClean="0"/>
              <a:t>:- +</a:t>
            </a:r>
            <a:r>
              <a:rPr lang="en-US" sz="2000" dirty="0" smtClean="0"/>
              <a:t>917999991925 </a:t>
            </a:r>
            <a:r>
              <a:rPr lang="en-US" sz="2000" dirty="0" err="1" smtClean="0"/>
              <a:t>Porwal</a:t>
            </a:r>
            <a:r>
              <a:rPr lang="en-US" sz="2000" dirty="0" smtClean="0"/>
              <a:t> </a:t>
            </a:r>
            <a:r>
              <a:rPr lang="en-US" sz="2000" dirty="0"/>
              <a:t>Tea </a:t>
            </a:r>
            <a:r>
              <a:rPr lang="en-US" sz="2000" dirty="0" smtClean="0"/>
              <a:t>Company ,56/b </a:t>
            </a:r>
            <a:r>
              <a:rPr lang="en-US" sz="2000" dirty="0"/>
              <a:t>Annapurna </a:t>
            </a:r>
            <a:r>
              <a:rPr lang="en-US" sz="2000" dirty="0" smtClean="0"/>
              <a:t>Nagar, 60ft </a:t>
            </a:r>
            <a:r>
              <a:rPr lang="en-US" sz="2000" dirty="0"/>
              <a:t>road </a:t>
            </a:r>
            <a:r>
              <a:rPr lang="en-US" sz="2000" dirty="0" smtClean="0"/>
              <a:t>452009, Indore, Madhya Pradesh, India </a:t>
            </a:r>
            <a:r>
              <a:rPr lang="en-US" sz="2000" dirty="0" smtClean="0">
                <a:hlinkClick r:id="rId2"/>
              </a:rPr>
              <a:t>Mali-porwalteacompany@gmail.com</a:t>
            </a:r>
            <a:r>
              <a:rPr lang="en-US" sz="2000" dirty="0" smtClean="0"/>
              <a:t> Website </a:t>
            </a:r>
            <a:r>
              <a:rPr lang="en-US" sz="2000" dirty="0"/>
              <a:t>- </a:t>
            </a:r>
            <a:r>
              <a:rPr lang="en-US" sz="2000" dirty="0" smtClean="0">
                <a:hlinkClick r:id="rId3"/>
              </a:rPr>
              <a:t>www.porwalteacompany.com</a:t>
            </a:r>
            <a:r>
              <a:rPr lang="en-US" sz="2000" dirty="0" smtClean="0"/>
              <a:t> Google </a:t>
            </a:r>
            <a:r>
              <a:rPr lang="en-US" sz="2000" dirty="0"/>
              <a:t>- </a:t>
            </a:r>
            <a:r>
              <a:rPr lang="en-US" sz="2000" dirty="0" err="1"/>
              <a:t>Porwal</a:t>
            </a:r>
            <a:r>
              <a:rPr lang="en-US" sz="2000" dirty="0"/>
              <a:t> Tea Indore" We believe in quality tea : Reasonable rates and fair dealing "We will be happy getting connected with you !</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1964" y="1052736"/>
            <a:ext cx="7895701" cy="1945460"/>
          </a:xfrm>
          <a:prstGeom prst="rect">
            <a:avLst/>
          </a:prstGeom>
        </p:spPr>
      </p:pic>
    </p:spTree>
    <p:extLst>
      <p:ext uri="{BB962C8B-B14F-4D97-AF65-F5344CB8AC3E}">
        <p14:creationId xmlns:p14="http://schemas.microsoft.com/office/powerpoint/2010/main" val="2873117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Geometric design templat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Geometric design slides.potx" id="{F67263A8-1AB1-4C27-90C5-8DFF5AB0A457}" vid="{97C8510C-5076-4DB0-83F7-452F3E0654AF}"/>
    </a:ext>
  </a:extLst>
</a:theme>
</file>

<file path=ppt/theme/theme2.xml><?xml version="1.0" encoding="utf-8"?>
<a:theme xmlns:a="http://schemas.openxmlformats.org/drawingml/2006/main" name="Office Them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tf03460518</Template>
  <TotalTime>230</TotalTime>
  <Words>569</Words>
  <Application>Microsoft Macintosh PowerPoint</Application>
  <PresentationFormat>Custom</PresentationFormat>
  <Paragraphs>54</Paragraphs>
  <Slides>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Palatino Linotype</vt:lpstr>
      <vt:lpstr>Arial</vt:lpstr>
      <vt:lpstr>Geometric design template</vt:lpstr>
      <vt:lpstr>PORWAL TEA COMPANY</vt:lpstr>
      <vt:lpstr>Welcome to Porwal Tea Company " We Believe Quality Tea , Reasonable Rates and Fair Dealing " </vt:lpstr>
      <vt:lpstr>CTC Granules and LEAF</vt:lpstr>
      <vt:lpstr>PORWAL TEA PREMIUM BLENDS</vt:lpstr>
      <vt:lpstr>PORWAL TEA COMPANY</vt:lpstr>
      <vt:lpstr>Rules &amp; Formalities</vt:lpstr>
      <vt:lpstr>If you are interested sir/madam to know more about our company please visit our website our you can contact us on :- +917999991925 Porwal Tea Company ,56/b Annapurna Nagar, 60ft road 452009, Indore, Madhya Pradesh, India Mali-porwalteacompany@gmail.com Website - www.porwalteacompany.com Google - Porwal Tea Indore" We believe in quality tea : Reasonable rates and fair dealing "We will be happy getting connected with you !</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PORWAL TEA COMPANY</dc:title>
  <dc:creator>porwalteacompany@gmail.com</dc:creator>
  <cp:lastModifiedBy>porwalteacompany@gmail.com</cp:lastModifiedBy>
  <cp:revision>16</cp:revision>
  <dcterms:created xsi:type="dcterms:W3CDTF">2017-09-18T10:09:47Z</dcterms:created>
  <dcterms:modified xsi:type="dcterms:W3CDTF">2017-09-30T08:11:42Z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74063800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