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1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709" y="1104900"/>
            <a:ext cx="6282386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1029" y="4442386"/>
            <a:ext cx="4555746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i="0" spc="12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December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3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8159" y="1825625"/>
            <a:ext cx="7357953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December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612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464025"/>
            <a:ext cx="1621155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64024"/>
            <a:ext cx="5915025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December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7548884" y="5120561"/>
            <a:ext cx="2647667" cy="273844"/>
          </a:xfrm>
        </p:spPr>
        <p:txBody>
          <a:bodyPr/>
          <a:lstStyle/>
          <a:p>
            <a:fld id="{5D340FED-6E95-4177-A7EF-CD303B9E611D}" type="datetime4">
              <a:rPr lang="en-US" smtClean="0"/>
              <a:t>December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7492382" y="1453817"/>
            <a:ext cx="277049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8513" y="3136393"/>
            <a:ext cx="409433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2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85" y="1709738"/>
            <a:ext cx="6815831" cy="343852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385" y="5148262"/>
            <a:ext cx="6633392" cy="113823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December 18,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0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158" y="1825625"/>
            <a:ext cx="3355217" cy="4460875"/>
          </a:xfrm>
        </p:spPr>
        <p:txBody>
          <a:bodyPr/>
          <a:lstStyle>
            <a:lvl2pPr marL="205740" indent="0">
              <a:buFontTx/>
              <a:buNone/>
              <a:defRPr/>
            </a:lvl2pPr>
            <a:lvl3pPr marL="377190">
              <a:defRPr/>
            </a:lvl3pPr>
            <a:lvl4pPr marL="411480" indent="0">
              <a:buFontTx/>
              <a:buNone/>
              <a:defRPr/>
            </a:lvl4pPr>
            <a:lvl5pPr marL="54864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3406" y="1825625"/>
            <a:ext cx="3762707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2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672" y="1835219"/>
            <a:ext cx="3339704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671" y="2717801"/>
            <a:ext cx="3339704" cy="3559452"/>
          </a:xfrm>
        </p:spPr>
        <p:txBody>
          <a:bodyPr/>
          <a:lstStyle>
            <a:lvl2pPr marL="205740" indent="0">
              <a:buFontTx/>
              <a:buNone/>
              <a:defRPr/>
            </a:lvl2pPr>
            <a:lvl3pPr marL="411480">
              <a:defRPr/>
            </a:lvl3pPr>
            <a:lvl4pPr marL="445770" indent="0">
              <a:buFontTx/>
              <a:buNone/>
              <a:defRPr/>
            </a:lvl4pPr>
            <a:lvl5pPr marL="6172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83406" y="1835219"/>
            <a:ext cx="3762707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83406" y="2717800"/>
            <a:ext cx="3762707" cy="3559453"/>
          </a:xfrm>
        </p:spPr>
        <p:txBody>
          <a:bodyPr/>
          <a:lstStyle>
            <a:lvl2pPr marL="342900" indent="0">
              <a:buNone/>
              <a:defRPr/>
            </a:lvl2pPr>
            <a:lvl3pPr marL="411480">
              <a:defRPr/>
            </a:lvl3pPr>
            <a:lvl4pPr marL="445770" indent="0">
              <a:buFontTx/>
              <a:buNone/>
              <a:defRPr/>
            </a:lvl4pPr>
            <a:lvl5pPr marL="61722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December 18,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80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December 18,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58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December 18,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25" y="457201"/>
            <a:ext cx="3127766" cy="191750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228" y="457200"/>
            <a:ext cx="4171951" cy="59436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7725" y="2374709"/>
            <a:ext cx="3127766" cy="40260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December 18,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529" y="457199"/>
            <a:ext cx="2934931" cy="19288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43314" y="457200"/>
            <a:ext cx="4582716" cy="594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529" y="2386014"/>
            <a:ext cx="2934931" cy="40147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December 18,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1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0"/>
            <a:ext cx="96469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59" y="609601"/>
            <a:ext cx="7357953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159" y="1825624"/>
            <a:ext cx="7357953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50974" y="5117466"/>
            <a:ext cx="26476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spc="225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December 18,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7489558" y="1453043"/>
            <a:ext cx="27704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cap="all" spc="225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0091" y="3138986"/>
            <a:ext cx="409433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9368033" y="6342652"/>
              <a:ext cx="27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61283" y="6333652"/>
                <a:ext cx="135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90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01" r:id="rId7"/>
    <p:sldLayoutId id="2147483702" r:id="rId8"/>
    <p:sldLayoutId id="2147483703" r:id="rId9"/>
    <p:sldLayoutId id="2147483704" r:id="rId10"/>
    <p:sldLayoutId id="2147483711" r:id="rId11"/>
  </p:sldLayoutIdLst>
  <p:hf sldNum="0" hdr="0" ftr="0" dt="0"/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2100" kern="1200" cap="all" spc="45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80000"/>
        <a:buFont typeface="Arial" panose="020B0604020202020204" pitchFamily="34" charset="0"/>
        <a:buChar char="•"/>
        <a:defRPr sz="1500" kern="1200" spc="38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05740" indent="0" algn="l" defTabSz="685800" rtl="0" eaLnBrk="1" latinLnBrk="0" hangingPunct="1">
        <a:lnSpc>
          <a:spcPct val="100000"/>
        </a:lnSpc>
        <a:spcBef>
          <a:spcPts val="375"/>
        </a:spcBef>
        <a:buFontTx/>
        <a:buNone/>
        <a:defRPr sz="1350" kern="1200" spc="38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454343" indent="-214313" algn="l" defTabSz="685800" rtl="0" eaLnBrk="1" latinLnBrk="0" hangingPunct="1">
        <a:lnSpc>
          <a:spcPct val="100000"/>
        </a:lnSpc>
        <a:spcBef>
          <a:spcPts val="375"/>
        </a:spcBef>
        <a:buSzPct val="80000"/>
        <a:buFont typeface="Arial" panose="020B0604020202020204" pitchFamily="34" charset="0"/>
        <a:buChar char="•"/>
        <a:defRPr sz="1200" kern="1200" spc="38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473202" indent="0" algn="l" defTabSz="685800" rtl="0" eaLnBrk="1" latinLnBrk="0" hangingPunct="1">
        <a:lnSpc>
          <a:spcPct val="100000"/>
        </a:lnSpc>
        <a:spcBef>
          <a:spcPts val="375"/>
        </a:spcBef>
        <a:buFontTx/>
        <a:buNone/>
        <a:defRPr sz="1050" kern="1200" spc="38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617220" indent="-171450" algn="l" defTabSz="685800" rtl="0" eaLnBrk="1" latinLnBrk="0" hangingPunct="1">
        <a:lnSpc>
          <a:spcPct val="100000"/>
        </a:lnSpc>
        <a:spcBef>
          <a:spcPts val="375"/>
        </a:spcBef>
        <a:buSzPct val="80000"/>
        <a:buFont typeface="Arial" panose="020B0604020202020204" pitchFamily="34" charset="0"/>
        <a:buChar char="•"/>
        <a:defRPr sz="1050" kern="1200" spc="38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95384-FB11-11CF-4319-F70282A38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44" y="1592036"/>
            <a:ext cx="3990155" cy="2105655"/>
          </a:xfrm>
        </p:spPr>
        <p:txBody>
          <a:bodyPr>
            <a:normAutofit/>
          </a:bodyPr>
          <a:lstStyle/>
          <a:p>
            <a:r>
              <a:rPr lang="en-US" dirty="0"/>
              <a:t>Typical Cell 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15A86-F2D9-D6E4-7648-2D1BCD3AC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798" y="3941718"/>
            <a:ext cx="3809247" cy="1196129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 descr="Pink and blue clouds">
            <a:extLst>
              <a:ext uri="{FF2B5EF4-FFF2-40B4-BE49-F238E27FC236}">
                <a16:creationId xmlns:a16="http://schemas.microsoft.com/office/drawing/2014/main" id="{3BB6DD13-89A2-9C84-E54D-79CAD5EB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48" r="27469" b="-1"/>
          <a:stretch/>
        </p:blipFill>
        <p:spPr>
          <a:xfrm>
            <a:off x="5712162" y="839360"/>
            <a:ext cx="3431839" cy="5169555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191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B862-031D-9580-4746-741577B4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35" y="5061947"/>
            <a:ext cx="7357953" cy="121602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Cork Cells 40x</a:t>
            </a:r>
          </a:p>
        </p:txBody>
      </p:sp>
      <p:pic>
        <p:nvPicPr>
          <p:cNvPr id="7" name="Content Placeholder 6" descr="A close-up of a cell&#10;&#10;Description automatically generated">
            <a:extLst>
              <a:ext uri="{FF2B5EF4-FFF2-40B4-BE49-F238E27FC236}">
                <a16:creationId xmlns:a16="http://schemas.microsoft.com/office/drawing/2014/main" id="{080BA761-FA1A-2F90-8EBF-056857490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592" y="358332"/>
            <a:ext cx="6771640" cy="4429125"/>
          </a:xfrm>
        </p:spPr>
      </p:pic>
    </p:spTree>
    <p:extLst>
      <p:ext uri="{BB962C8B-B14F-4D97-AF65-F5344CB8AC3E}">
        <p14:creationId xmlns:p14="http://schemas.microsoft.com/office/powerpoint/2010/main" val="251648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D85C-ACB4-4D6D-F16E-C4FA84FA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87" y="4915787"/>
            <a:ext cx="7357953" cy="121602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Human Cheek </a:t>
            </a:r>
            <a:r>
              <a:rPr lang="en-US" sz="3600" dirty="0"/>
              <a:t>Cells 40x</a:t>
            </a:r>
          </a:p>
        </p:txBody>
      </p:sp>
      <p:pic>
        <p:nvPicPr>
          <p:cNvPr id="5" name="Content Placeholder 4" descr="A blue cell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78E3367-326C-F3CD-296B-E06BC8452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916" y="290254"/>
            <a:ext cx="5436295" cy="4429125"/>
          </a:xfrm>
        </p:spPr>
      </p:pic>
    </p:spTree>
    <p:extLst>
      <p:ext uri="{BB962C8B-B14F-4D97-AF65-F5344CB8AC3E}">
        <p14:creationId xmlns:p14="http://schemas.microsoft.com/office/powerpoint/2010/main" val="1889532133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D18BD1"/>
      </a:accent1>
      <a:accent2>
        <a:srgbClr val="A471C7"/>
      </a:accent2>
      <a:accent3>
        <a:srgbClr val="978BD1"/>
      </a:accent3>
      <a:accent4>
        <a:srgbClr val="7186C7"/>
      </a:accent4>
      <a:accent5>
        <a:srgbClr val="71AAC7"/>
      </a:accent5>
      <a:accent6>
        <a:srgbClr val="65B1AB"/>
      </a:accent6>
      <a:hlink>
        <a:srgbClr val="568F57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Macintosh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Bembo</vt:lpstr>
      <vt:lpstr>ArchiveVTI</vt:lpstr>
      <vt:lpstr>Typical Cell Examples</vt:lpstr>
      <vt:lpstr>Cork Cells 40x</vt:lpstr>
      <vt:lpstr>Human Cheek Cells 40x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Jill Bailer</dc:creator>
  <cp:lastModifiedBy>Jill Bailer</cp:lastModifiedBy>
  <cp:revision>1</cp:revision>
  <dcterms:created xsi:type="dcterms:W3CDTF">2024-12-18T13:50:19Z</dcterms:created>
  <dcterms:modified xsi:type="dcterms:W3CDTF">2024-12-18T13:54:30Z</dcterms:modified>
</cp:coreProperties>
</file>