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6" y="-1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77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3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2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4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00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0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9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6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1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D4131-822E-644E-A4B9-F5FEC23F8AE2}" type="datetimeFigureOut">
              <a:rPr lang="en-US" smtClean="0"/>
              <a:t>5/20/17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907E6-D2C9-3846-83C9-65F62A56B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Artist version of a black hole</a:t>
            </a:r>
            <a:endParaRPr lang="en-US" dirty="0"/>
          </a:p>
        </p:txBody>
      </p:sp>
      <p:pic>
        <p:nvPicPr>
          <p:cNvPr id="5" name="Picture 4" descr="Screen Shot 2017-05-20 at 5.52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493" y="1323877"/>
            <a:ext cx="4570001" cy="453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16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Artist version of a black hole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 version of a black hole</dc:title>
  <dc:creator>Jill Bailer</dc:creator>
  <cp:lastModifiedBy>Jill Bailer</cp:lastModifiedBy>
  <cp:revision>1</cp:revision>
  <dcterms:created xsi:type="dcterms:W3CDTF">2017-05-20T23:26:27Z</dcterms:created>
  <dcterms:modified xsi:type="dcterms:W3CDTF">2017-05-20T23:28:11Z</dcterms:modified>
</cp:coreProperties>
</file>