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12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B048D56-7F20-7040-BF34-046E6A8A2494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90797E1-B49C-B046-BF02-4AF53574C63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Asteroids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71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EROS-1893</a:t>
            </a:r>
            <a:endParaRPr lang="en-US" dirty="0"/>
          </a:p>
        </p:txBody>
      </p:sp>
      <p:pic>
        <p:nvPicPr>
          <p:cNvPr id="4" name="Content Placeholder 3" descr="eros1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312" r="-303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9066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GASPRA -1916</a:t>
            </a:r>
            <a:endParaRPr lang="en-US" dirty="0"/>
          </a:p>
        </p:txBody>
      </p:sp>
      <p:pic>
        <p:nvPicPr>
          <p:cNvPr id="4" name="Content Placeholder 3" descr="gaspra3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855" r="-58855"/>
          <a:stretch>
            <a:fillRect/>
          </a:stretch>
        </p:blipFill>
        <p:spPr>
          <a:xfrm>
            <a:off x="415925" y="2755900"/>
            <a:ext cx="8308975" cy="3492500"/>
          </a:xfrm>
        </p:spPr>
      </p:pic>
    </p:spTree>
    <p:extLst>
      <p:ext uri="{BB962C8B-B14F-4D97-AF65-F5344CB8AC3E}">
        <p14:creationId xmlns:p14="http://schemas.microsoft.com/office/powerpoint/2010/main" val="943261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IDA - 1884</a:t>
            </a:r>
            <a:endParaRPr lang="en-US" dirty="0"/>
          </a:p>
        </p:txBody>
      </p:sp>
      <p:pic>
        <p:nvPicPr>
          <p:cNvPr id="4" name="Content Placeholder 3" descr="idamnclr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194" r="-41194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7260131" y="2944361"/>
            <a:ext cx="129243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small satellite orbiting Ida.  It is named Dactyl.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6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Mathilde - 1885</a:t>
            </a:r>
            <a:endParaRPr lang="en-US" dirty="0"/>
          </a:p>
        </p:txBody>
      </p:sp>
      <p:pic>
        <p:nvPicPr>
          <p:cNvPr id="4" name="Content Placeholder 3" descr="mathild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20" b="16120"/>
          <a:stretch>
            <a:fillRect/>
          </a:stretch>
        </p:blipFill>
        <p:spPr>
          <a:xfrm>
            <a:off x="415925" y="2755900"/>
            <a:ext cx="8308975" cy="3492500"/>
          </a:xfrm>
        </p:spPr>
      </p:pic>
    </p:spTree>
    <p:extLst>
      <p:ext uri="{BB962C8B-B14F-4D97-AF65-F5344CB8AC3E}">
        <p14:creationId xmlns:p14="http://schemas.microsoft.com/office/powerpoint/2010/main" val="73942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Vesta - 1807</a:t>
            </a:r>
            <a:endParaRPr lang="en-US" dirty="0"/>
          </a:p>
        </p:txBody>
      </p:sp>
      <p:pic>
        <p:nvPicPr>
          <p:cNvPr id="4" name="Content Placeholder 3" descr="vest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980" r="-689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29927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Draw and name your own asteroid!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726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9</TotalTime>
  <Words>34</Words>
  <Application>Microsoft Macintosh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Expo</vt:lpstr>
      <vt:lpstr>Asteroids</vt:lpstr>
      <vt:lpstr>EROS-1893</vt:lpstr>
      <vt:lpstr>GASPRA -1916</vt:lpstr>
      <vt:lpstr>IDA - 1884</vt:lpstr>
      <vt:lpstr>Mathilde - 1885</vt:lpstr>
      <vt:lpstr>Vesta - 1807</vt:lpstr>
      <vt:lpstr>Draw and name your own asteroid!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Asteriods</dc:title>
  <dc:creator>Jill Bailer</dc:creator>
  <cp:lastModifiedBy>Jill Bailer</cp:lastModifiedBy>
  <cp:revision>2</cp:revision>
  <dcterms:created xsi:type="dcterms:W3CDTF">2017-06-05T16:30:02Z</dcterms:created>
  <dcterms:modified xsi:type="dcterms:W3CDTF">2017-06-05T16:39:10Z</dcterms:modified>
</cp:coreProperties>
</file>