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4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6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9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6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9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7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2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4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01542-CF94-F845-B242-28E225EA2A96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CD2C6-5F52-1743-A331-241E44C42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0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73737"/>
            <a:ext cx="7772400" cy="1470025"/>
          </a:xfrm>
        </p:spPr>
        <p:txBody>
          <a:bodyPr/>
          <a:lstStyle/>
          <a:p>
            <a:r>
              <a:rPr lang="en-US" dirty="0" smtClean="0"/>
              <a:t>Accommodations for Manned Space Exploration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mm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267" y="1867147"/>
            <a:ext cx="4969753" cy="455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48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in 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little matter </a:t>
            </a:r>
          </a:p>
          <a:p>
            <a:pPr lvl="1"/>
            <a:r>
              <a:rPr lang="en-US" dirty="0" smtClean="0"/>
              <a:t>Some dust and gasses</a:t>
            </a:r>
          </a:p>
          <a:p>
            <a:r>
              <a:rPr lang="en-US" dirty="0" smtClean="0"/>
              <a:t>Temperatures</a:t>
            </a:r>
          </a:p>
          <a:p>
            <a:pPr lvl="1"/>
            <a:r>
              <a:rPr lang="en-US" dirty="0" smtClean="0"/>
              <a:t> very cold or very hot</a:t>
            </a:r>
          </a:p>
          <a:p>
            <a:pPr marL="514350" indent="-457200"/>
            <a:r>
              <a:rPr lang="en-US" dirty="0" smtClean="0"/>
              <a:t>Weightlessness</a:t>
            </a:r>
          </a:p>
          <a:p>
            <a:pPr marL="914400" lvl="1" indent="-457200"/>
            <a:r>
              <a:rPr lang="en-US" dirty="0" smtClean="0"/>
              <a:t>Microgravity negative effect on human body</a:t>
            </a:r>
          </a:p>
          <a:p>
            <a:pPr marL="514350" indent="-457200"/>
            <a:r>
              <a:rPr lang="en-US" dirty="0" smtClean="0"/>
              <a:t>Radiation</a:t>
            </a:r>
          </a:p>
          <a:p>
            <a:pPr marL="914400" lvl="1" indent="-457200"/>
            <a:r>
              <a:rPr lang="en-US" dirty="0" smtClean="0"/>
              <a:t>No protection from cosmic rays</a:t>
            </a:r>
          </a:p>
          <a:p>
            <a:endParaRPr lang="en-US" dirty="0"/>
          </a:p>
        </p:txBody>
      </p:sp>
      <p:pic>
        <p:nvPicPr>
          <p:cNvPr id="7" name="Content Placeholder 6" descr="spac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0" r="2323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0628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rockets to blast off from Earth</a:t>
            </a:r>
            <a:endParaRPr lang="en-US" dirty="0" smtClean="0"/>
          </a:p>
          <a:p>
            <a:pPr lvl="1"/>
            <a:r>
              <a:rPr lang="en-US" dirty="0" smtClean="0"/>
              <a:t>Mercury – 1 human</a:t>
            </a:r>
          </a:p>
          <a:p>
            <a:pPr lvl="1"/>
            <a:r>
              <a:rPr lang="en-US" dirty="0" smtClean="0"/>
              <a:t>Gemini – 2 humans</a:t>
            </a:r>
          </a:p>
          <a:p>
            <a:pPr lvl="1"/>
            <a:r>
              <a:rPr lang="en-US" dirty="0" smtClean="0"/>
              <a:t>Apollo – 3 humans</a:t>
            </a:r>
          </a:p>
          <a:p>
            <a:pPr lvl="1"/>
            <a:r>
              <a:rPr lang="en-US" dirty="0" smtClean="0"/>
              <a:t>Space Shuttle</a:t>
            </a:r>
          </a:p>
          <a:p>
            <a:r>
              <a:rPr lang="en-US" dirty="0" smtClean="0"/>
              <a:t>Engineered to accommodate astronaut’s needs</a:t>
            </a:r>
          </a:p>
          <a:p>
            <a:pPr lvl="1"/>
            <a:r>
              <a:rPr lang="en-US" dirty="0" smtClean="0"/>
              <a:t> oxygen</a:t>
            </a:r>
          </a:p>
          <a:p>
            <a:pPr lvl="1"/>
            <a:r>
              <a:rPr lang="en-US" dirty="0" smtClean="0"/>
              <a:t> earth-like temperatures</a:t>
            </a:r>
          </a:p>
          <a:p>
            <a:pPr lvl="1"/>
            <a:r>
              <a:rPr lang="en-US" dirty="0" smtClean="0"/>
              <a:t>protection from cosmic rays</a:t>
            </a:r>
            <a:endParaRPr lang="en-US" dirty="0"/>
          </a:p>
        </p:txBody>
      </p:sp>
      <p:pic>
        <p:nvPicPr>
          <p:cNvPr id="5" name="Content Placeholder 4" descr="satc12c5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669" b="-276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3644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Skylab</a:t>
            </a:r>
          </a:p>
          <a:p>
            <a:r>
              <a:rPr lang="en-US" dirty="0" smtClean="0"/>
              <a:t>Mir</a:t>
            </a:r>
          </a:p>
          <a:p>
            <a:r>
              <a:rPr lang="en-US" dirty="0" smtClean="0"/>
              <a:t>International Space Station</a:t>
            </a:r>
          </a:p>
          <a:p>
            <a:r>
              <a:rPr lang="en-US" dirty="0" smtClean="0"/>
              <a:t>Engineered to accommodate astronaut’s needs</a:t>
            </a:r>
          </a:p>
          <a:p>
            <a:pPr lvl="1"/>
            <a:r>
              <a:rPr lang="en-US" dirty="0" smtClean="0"/>
              <a:t> oxygen</a:t>
            </a:r>
          </a:p>
          <a:p>
            <a:pPr lvl="1"/>
            <a:r>
              <a:rPr lang="en-US" dirty="0" smtClean="0"/>
              <a:t> earth-like temperatures</a:t>
            </a:r>
          </a:p>
          <a:p>
            <a:pPr lvl="1"/>
            <a:r>
              <a:rPr lang="en-US" dirty="0" smtClean="0"/>
              <a:t>protection from cosmic rays</a:t>
            </a:r>
            <a:endParaRPr lang="en-US" dirty="0"/>
          </a:p>
        </p:txBody>
      </p:sp>
      <p:pic>
        <p:nvPicPr>
          <p:cNvPr id="5" name="Content Placeholder 4" descr="IS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964" b="-379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617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Suits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Different ones for different missions</a:t>
            </a:r>
          </a:p>
          <a:p>
            <a:r>
              <a:rPr lang="en-US" dirty="0" smtClean="0"/>
              <a:t>Created to accommodate astronaut’s needs</a:t>
            </a:r>
          </a:p>
          <a:p>
            <a:pPr lvl="1"/>
            <a:r>
              <a:rPr lang="en-US" dirty="0" smtClean="0"/>
              <a:t> oxygen</a:t>
            </a:r>
          </a:p>
          <a:p>
            <a:pPr lvl="1"/>
            <a:r>
              <a:rPr lang="en-US" dirty="0" smtClean="0"/>
              <a:t> earth-like temperatures</a:t>
            </a:r>
          </a:p>
          <a:p>
            <a:pPr lvl="1"/>
            <a:r>
              <a:rPr lang="en-US" smtClean="0"/>
              <a:t>protection from cosmic rays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emu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" r="14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0509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120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Accommodations for Manned Space Exploration</vt:lpstr>
      <vt:lpstr>Conditions in Space</vt:lpstr>
      <vt:lpstr>Space Craft</vt:lpstr>
      <vt:lpstr>Space Stations</vt:lpstr>
      <vt:lpstr>Space Suits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Accommodations for Manned Space Exploration</dc:title>
  <dc:creator>Jill Bailer</dc:creator>
  <cp:lastModifiedBy>Jill Bailer</cp:lastModifiedBy>
  <cp:revision>3</cp:revision>
  <dcterms:created xsi:type="dcterms:W3CDTF">2014-11-11T14:54:43Z</dcterms:created>
  <dcterms:modified xsi:type="dcterms:W3CDTF">2014-11-11T15:23:36Z</dcterms:modified>
</cp:coreProperties>
</file>