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0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0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1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6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8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1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0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0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3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5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8D2B7-E194-F445-A907-F4704BA19748}" type="datetimeFigureOut">
              <a:rPr lang="en-US" smtClean="0"/>
              <a:t>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0476E-5556-B24F-8E79-B6DF58587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2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Satellite Imagery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0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Blue Marble</a:t>
            </a:r>
            <a:endParaRPr lang="en-US" dirty="0"/>
          </a:p>
        </p:txBody>
      </p:sp>
      <p:pic>
        <p:nvPicPr>
          <p:cNvPr id="4" name="Content Placeholder 3" descr="Blue Marbl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289" r="-372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433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229560" y="553068"/>
            <a:ext cx="3457239" cy="1143000"/>
          </a:xfrm>
        </p:spPr>
        <p:txBody>
          <a:bodyPr/>
          <a:lstStyle/>
          <a:p>
            <a:r>
              <a:rPr lang="en-US" dirty="0" smtClean="0"/>
              <a:t>Galveston, TX</a:t>
            </a:r>
            <a:br>
              <a:rPr lang="en-US" dirty="0" smtClean="0"/>
            </a:br>
            <a:r>
              <a:rPr lang="en-US" sz="2800" dirty="0" smtClean="0"/>
              <a:t>photos from helicopter</a:t>
            </a:r>
            <a:endParaRPr lang="en-US" sz="2800" dirty="0"/>
          </a:p>
        </p:txBody>
      </p:sp>
      <p:pic>
        <p:nvPicPr>
          <p:cNvPr id="9" name="Picture 8" descr="Screen Shot 2017-01-10 at 12.19.3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068"/>
            <a:ext cx="5229561" cy="3702472"/>
          </a:xfrm>
          <a:prstGeom prst="rect">
            <a:avLst/>
          </a:prstGeom>
        </p:spPr>
      </p:pic>
      <p:pic>
        <p:nvPicPr>
          <p:cNvPr id="10" name="Picture 9" descr="Screen Shot 2017-01-10 at 12.1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556" y="3159872"/>
            <a:ext cx="5146444" cy="36981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1976" y="3610037"/>
            <a:ext cx="2333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Before Hurricane Ike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9561" y="6070732"/>
            <a:ext cx="215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After Hurricane Ike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1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320" y="274638"/>
            <a:ext cx="3506508" cy="1143000"/>
          </a:xfrm>
        </p:spPr>
        <p:txBody>
          <a:bodyPr/>
          <a:lstStyle/>
          <a:p>
            <a:r>
              <a:rPr lang="en-US" dirty="0" smtClean="0"/>
              <a:t>Galveston, TX</a:t>
            </a:r>
            <a:br>
              <a:rPr lang="en-US" dirty="0" smtClean="0"/>
            </a:br>
            <a:r>
              <a:rPr lang="en-US" sz="2400" dirty="0" smtClean="0"/>
              <a:t>from NASA’s Terra satellite</a:t>
            </a:r>
            <a:endParaRPr lang="en-US" sz="2400" dirty="0"/>
          </a:p>
        </p:txBody>
      </p:sp>
      <p:pic>
        <p:nvPicPr>
          <p:cNvPr id="3" name="Picture 2" descr="GalvestonBandA-lar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51" y="274638"/>
            <a:ext cx="5090769" cy="61749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51332" y="1698002"/>
            <a:ext cx="34522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Taken 2 years before Hurricane Ike</a:t>
            </a:r>
          </a:p>
          <a:p>
            <a:endParaRPr lang="en-US" dirty="0"/>
          </a:p>
          <a:p>
            <a:r>
              <a:rPr lang="en-US" dirty="0" smtClean="0"/>
              <a:t>Thermal (heat)images</a:t>
            </a:r>
          </a:p>
          <a:p>
            <a:r>
              <a:rPr lang="en-US" dirty="0" smtClean="0"/>
              <a:t>Pink color is vegetation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65394" y="3881146"/>
            <a:ext cx="3365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Taken 2 weeks after Hurricane Ike</a:t>
            </a:r>
          </a:p>
          <a:p>
            <a:r>
              <a:rPr lang="en-US" dirty="0" smtClean="0"/>
              <a:t>Pink color is vegetation</a:t>
            </a:r>
          </a:p>
          <a:p>
            <a:endParaRPr lang="en-US" dirty="0" smtClean="0"/>
          </a:p>
          <a:p>
            <a:r>
              <a:rPr lang="en-US" dirty="0" smtClean="0"/>
              <a:t>Brown color is vegetation </a:t>
            </a:r>
          </a:p>
          <a:p>
            <a:r>
              <a:rPr lang="en-US" dirty="0" smtClean="0"/>
              <a:t>destroyed by salt water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0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51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Using Satellite Imagery</vt:lpstr>
      <vt:lpstr> Blue Marble</vt:lpstr>
      <vt:lpstr>Galveston, TX photos from helicopter</vt:lpstr>
      <vt:lpstr>Galveston, TX from NASA’s Terra satellite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Satellite Imagery</dc:title>
  <dc:creator>Jill Bailer</dc:creator>
  <cp:lastModifiedBy>Jill Bailer</cp:lastModifiedBy>
  <cp:revision>4</cp:revision>
  <dcterms:created xsi:type="dcterms:W3CDTF">2017-01-10T18:13:22Z</dcterms:created>
  <dcterms:modified xsi:type="dcterms:W3CDTF">2017-01-10T19:18:49Z</dcterms:modified>
</cp:coreProperties>
</file>