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9" r:id="rId4"/>
    <p:sldId id="261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9" d="100"/>
          <a:sy n="89" d="100"/>
        </p:scale>
        <p:origin x="-112" y="-4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8D2B7-E194-F445-A907-F4704BA19748}" type="datetimeFigureOut">
              <a:rPr lang="en-US" smtClean="0"/>
              <a:t>1/10/17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0476E-5556-B24F-8E79-B6DF585876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8053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8D2B7-E194-F445-A907-F4704BA19748}" type="datetimeFigureOut">
              <a:rPr lang="en-US" smtClean="0"/>
              <a:t>1/10/17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0476E-5556-B24F-8E79-B6DF585876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24059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8D2B7-E194-F445-A907-F4704BA19748}" type="datetimeFigureOut">
              <a:rPr lang="en-US" smtClean="0"/>
              <a:t>1/10/17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0476E-5556-B24F-8E79-B6DF585876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6108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8D2B7-E194-F445-A907-F4704BA19748}" type="datetimeFigureOut">
              <a:rPr lang="en-US" smtClean="0"/>
              <a:t>1/10/17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0476E-5556-B24F-8E79-B6DF585876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02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8D2B7-E194-F445-A907-F4704BA19748}" type="datetimeFigureOut">
              <a:rPr lang="en-US" smtClean="0"/>
              <a:t>1/10/17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0476E-5556-B24F-8E79-B6DF585876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2646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8D2B7-E194-F445-A907-F4704BA19748}" type="datetimeFigureOut">
              <a:rPr lang="en-US" smtClean="0"/>
              <a:t>1/10/17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0476E-5556-B24F-8E79-B6DF585876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7821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8D2B7-E194-F445-A907-F4704BA19748}" type="datetimeFigureOut">
              <a:rPr lang="en-US" smtClean="0"/>
              <a:t>1/10/17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0476E-5556-B24F-8E79-B6DF585876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9139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8D2B7-E194-F445-A907-F4704BA19748}" type="datetimeFigureOut">
              <a:rPr lang="en-US" smtClean="0"/>
              <a:t>1/10/17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0476E-5556-B24F-8E79-B6DF585876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70056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8D2B7-E194-F445-A907-F4704BA19748}" type="datetimeFigureOut">
              <a:rPr lang="en-US" smtClean="0"/>
              <a:t>1/10/17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0476E-5556-B24F-8E79-B6DF585876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8050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8D2B7-E194-F445-A907-F4704BA19748}" type="datetimeFigureOut">
              <a:rPr lang="en-US" smtClean="0"/>
              <a:t>1/10/17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0476E-5556-B24F-8E79-B6DF585876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5381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8D2B7-E194-F445-A907-F4704BA19748}" type="datetimeFigureOut">
              <a:rPr lang="en-US" smtClean="0"/>
              <a:t>1/10/17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0476E-5556-B24F-8E79-B6DF585876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759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88D2B7-E194-F445-A907-F4704BA19748}" type="datetimeFigureOut">
              <a:rPr lang="en-US" smtClean="0"/>
              <a:t>1/10/17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30476E-5556-B24F-8E79-B6DF585876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9229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Using Satellite Imagery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9004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Blue Marble</a:t>
            </a:r>
            <a:endParaRPr lang="en-US" dirty="0"/>
          </a:p>
        </p:txBody>
      </p:sp>
      <p:pic>
        <p:nvPicPr>
          <p:cNvPr id="4" name="Content Placeholder 3" descr="Blue Marble.jpe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7289" r="-37289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2243369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5229560" y="553068"/>
            <a:ext cx="3457239" cy="1143000"/>
          </a:xfrm>
        </p:spPr>
        <p:txBody>
          <a:bodyPr/>
          <a:lstStyle/>
          <a:p>
            <a:r>
              <a:rPr lang="en-US" dirty="0" smtClean="0"/>
              <a:t>Galveston, TX</a:t>
            </a:r>
            <a:br>
              <a:rPr lang="en-US" dirty="0" smtClean="0"/>
            </a:br>
            <a:r>
              <a:rPr lang="en-US" sz="2800" dirty="0" smtClean="0"/>
              <a:t>photos from helicopter</a:t>
            </a:r>
            <a:endParaRPr lang="en-US" sz="2800" dirty="0"/>
          </a:p>
        </p:txBody>
      </p:sp>
      <p:pic>
        <p:nvPicPr>
          <p:cNvPr id="9" name="Picture 8" descr="Screen Shot 2017-01-10 at 12.19.31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53068"/>
            <a:ext cx="5229561" cy="3702472"/>
          </a:xfrm>
          <a:prstGeom prst="rect">
            <a:avLst/>
          </a:prstGeom>
        </p:spPr>
      </p:pic>
      <p:pic>
        <p:nvPicPr>
          <p:cNvPr id="10" name="Picture 9" descr="Screen Shot 2017-01-10 at 12.19.41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7556" y="3159872"/>
            <a:ext cx="5146444" cy="3698128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841976" y="3610037"/>
            <a:ext cx="233306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Before Hurricane Ike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229561" y="6070732"/>
            <a:ext cx="21587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After Hurricane Ike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47109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320" y="274638"/>
            <a:ext cx="3506508" cy="1143000"/>
          </a:xfrm>
        </p:spPr>
        <p:txBody>
          <a:bodyPr/>
          <a:lstStyle/>
          <a:p>
            <a:r>
              <a:rPr lang="en-US" dirty="0" smtClean="0"/>
              <a:t>Galveston, TX</a:t>
            </a:r>
            <a:br>
              <a:rPr lang="en-US" dirty="0" smtClean="0"/>
            </a:br>
            <a:r>
              <a:rPr lang="en-US" sz="2400" dirty="0" smtClean="0"/>
              <a:t>from NASA’s Terra satellite</a:t>
            </a:r>
            <a:endParaRPr lang="en-US" sz="2400" dirty="0"/>
          </a:p>
        </p:txBody>
      </p:sp>
      <p:pic>
        <p:nvPicPr>
          <p:cNvPr id="3" name="Picture 2" descr="GalvestonBandA-larg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551" y="274638"/>
            <a:ext cx="5090769" cy="6174914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551332" y="1698002"/>
            <a:ext cx="3452275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Taken 2 years before Hurricane Ike</a:t>
            </a:r>
          </a:p>
          <a:p>
            <a:endParaRPr lang="en-US" dirty="0"/>
          </a:p>
          <a:p>
            <a:r>
              <a:rPr lang="en-US" dirty="0" smtClean="0"/>
              <a:t>Thermal (heat)images</a:t>
            </a:r>
          </a:p>
          <a:p>
            <a:r>
              <a:rPr lang="en-US" dirty="0" smtClean="0"/>
              <a:t>Pink color is vegetation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765394" y="3881146"/>
            <a:ext cx="3365938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Taken 2 weeks after Hurricane Ike</a:t>
            </a:r>
          </a:p>
          <a:p>
            <a:r>
              <a:rPr lang="en-US" dirty="0" smtClean="0"/>
              <a:t>Pink color is vegetation</a:t>
            </a:r>
          </a:p>
          <a:p>
            <a:endParaRPr lang="en-US" dirty="0" smtClean="0"/>
          </a:p>
          <a:p>
            <a:r>
              <a:rPr lang="en-US" dirty="0" smtClean="0"/>
              <a:t>Brown color is vegetation </a:t>
            </a:r>
          </a:p>
          <a:p>
            <a:r>
              <a:rPr lang="en-US" dirty="0" smtClean="0"/>
              <a:t>destroyed by salt water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69024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51</Words>
  <Application>Microsoft Macintosh PowerPoint</Application>
  <PresentationFormat>On-screen Show (4:3)</PresentationFormat>
  <Paragraphs>15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Using Satellite Imagery</vt:lpstr>
      <vt:lpstr> Blue Marble</vt:lpstr>
      <vt:lpstr>Galveston, TX photos from helicopter</vt:lpstr>
      <vt:lpstr>Galveston, TX from NASA’s Terra satellite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Using Satellite Imagery</dc:title>
  <dc:creator>Jill Bailer</dc:creator>
  <cp:lastModifiedBy>Jill Bailer</cp:lastModifiedBy>
  <cp:revision>4</cp:revision>
  <dcterms:created xsi:type="dcterms:W3CDTF">2017-01-10T18:13:22Z</dcterms:created>
  <dcterms:modified xsi:type="dcterms:W3CDTF">2017-01-10T19:18:49Z</dcterms:modified>
</cp:coreProperties>
</file>