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6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1AE-7C2E-E54F-BBFF-D02A3342A71E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BBF1-8658-E242-B078-92F2E10C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1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1AE-7C2E-E54F-BBFF-D02A3342A71E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BBF1-8658-E242-B078-92F2E10C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5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1AE-7C2E-E54F-BBFF-D02A3342A71E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BBF1-8658-E242-B078-92F2E10C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1AE-7C2E-E54F-BBFF-D02A3342A71E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BBF1-8658-E242-B078-92F2E10C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4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1AE-7C2E-E54F-BBFF-D02A3342A71E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BBF1-8658-E242-B078-92F2E10C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1AE-7C2E-E54F-BBFF-D02A3342A71E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BBF1-8658-E242-B078-92F2E10C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6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1AE-7C2E-E54F-BBFF-D02A3342A71E}" type="datetimeFigureOut">
              <a:rPr lang="en-US" smtClean="0"/>
              <a:t>6/20/18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BBF1-8658-E242-B078-92F2E10C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1AE-7C2E-E54F-BBFF-D02A3342A71E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BBF1-8658-E242-B078-92F2E10C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2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1AE-7C2E-E54F-BBFF-D02A3342A71E}" type="datetimeFigureOut">
              <a:rPr lang="en-US" smtClean="0"/>
              <a:t>6/20/18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BBF1-8658-E242-B078-92F2E10C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1AE-7C2E-E54F-BBFF-D02A3342A71E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BBF1-8658-E242-B078-92F2E10C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1AE-7C2E-E54F-BBFF-D02A3342A71E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BBF1-8658-E242-B078-92F2E10C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9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C1AE-7C2E-E54F-BBFF-D02A3342A71E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BBF1-8658-E242-B078-92F2E10C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0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 Types of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Blood Cells  100X</a:t>
            </a:r>
            <a:endParaRPr lang="en-US" dirty="0"/>
          </a:p>
        </p:txBody>
      </p:sp>
      <p:pic>
        <p:nvPicPr>
          <p:cNvPr id="4" name="Content Placeholder 3" descr="BLOOD_GOO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0" b="8130"/>
          <a:stretch>
            <a:fillRect/>
          </a:stretch>
        </p:blipFill>
        <p:spPr>
          <a:xfrm>
            <a:off x="1044575" y="1533527"/>
            <a:ext cx="7193322" cy="3956050"/>
          </a:xfrm>
        </p:spPr>
      </p:pic>
      <p:sp>
        <p:nvSpPr>
          <p:cNvPr id="5" name="TextBox 4"/>
          <p:cNvSpPr txBox="1"/>
          <p:nvPr/>
        </p:nvSpPr>
        <p:spPr>
          <a:xfrm>
            <a:off x="1206500" y="5794375"/>
            <a:ext cx="61118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 Blood Cells  and White Blood Cells  (stained)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Cheek Cells 100X</a:t>
            </a:r>
            <a:endParaRPr lang="en-US" dirty="0"/>
          </a:p>
        </p:txBody>
      </p:sp>
      <p:pic>
        <p:nvPicPr>
          <p:cNvPr id="4" name="Content Placeholder 3" descr="cheek cell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124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171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Human Liver Tissue   100X</a:t>
            </a:r>
            <a:endParaRPr lang="en-US" dirty="0"/>
          </a:p>
        </p:txBody>
      </p:sp>
      <p:pic>
        <p:nvPicPr>
          <p:cNvPr id="4" name="Content Placeholder 3" descr="liver tiss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484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Leaf Cells  100X</a:t>
            </a:r>
            <a:endParaRPr lang="en-US" dirty="0"/>
          </a:p>
        </p:txBody>
      </p:sp>
      <p:pic>
        <p:nvPicPr>
          <p:cNvPr id="4" name="Content Placeholder 3" descr="Funaria flavicans 2009-03-25-1 leaf cel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b="87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69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Muscle Cells  100X</a:t>
            </a:r>
            <a:endParaRPr lang="en-US" dirty="0"/>
          </a:p>
        </p:txBody>
      </p:sp>
      <p:pic>
        <p:nvPicPr>
          <p:cNvPr id="4" name="Content Placeholder 3" descr="muscle cel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2" b="8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59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Onion Skin 100X</a:t>
            </a:r>
            <a:endParaRPr lang="en-US" dirty="0"/>
          </a:p>
        </p:txBody>
      </p:sp>
      <p:pic>
        <p:nvPicPr>
          <p:cNvPr id="4" name="Content Placeholder 3" descr="onionst1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600201"/>
            <a:ext cx="7766050" cy="4271028"/>
          </a:xfrm>
        </p:spPr>
      </p:pic>
      <p:sp>
        <p:nvSpPr>
          <p:cNvPr id="5" name="TextBox 4"/>
          <p:cNvSpPr txBox="1"/>
          <p:nvPr/>
        </p:nvSpPr>
        <p:spPr>
          <a:xfrm>
            <a:off x="3042782" y="6038334"/>
            <a:ext cx="199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Stained with iodine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1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Plant Stem 100X</a:t>
            </a:r>
            <a:endParaRPr lang="en-US" dirty="0"/>
          </a:p>
        </p:txBody>
      </p:sp>
      <p:pic>
        <p:nvPicPr>
          <p:cNvPr id="4" name="Content Placeholder 3" descr="plant ste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8" b="2036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825875" y="6244709"/>
            <a:ext cx="141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8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Bacterial Cells  10,000X</a:t>
            </a:r>
            <a:endParaRPr lang="en-US" dirty="0"/>
          </a:p>
        </p:txBody>
      </p:sp>
      <p:pic>
        <p:nvPicPr>
          <p:cNvPr id="4" name="Content Placeholder 3" descr="bacterial cel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228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60</Words>
  <Application>Microsoft Macintosh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Different Types of Cells</vt:lpstr>
      <vt:lpstr>1. Blood Cells  100X</vt:lpstr>
      <vt:lpstr>2. Cheek Cells 100X</vt:lpstr>
      <vt:lpstr>3. Human Liver Tissue   100X</vt:lpstr>
      <vt:lpstr>4. Leaf Cells  100X</vt:lpstr>
      <vt:lpstr>5. Muscle Cells  100X</vt:lpstr>
      <vt:lpstr>6. Onion Skin 100X</vt:lpstr>
      <vt:lpstr>7. Plant Stem 100X</vt:lpstr>
      <vt:lpstr>8. Bacterial Cells  10,000X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Types of Cells</dc:title>
  <dc:creator>Jill Bailer</dc:creator>
  <cp:lastModifiedBy>Jill Bailer</cp:lastModifiedBy>
  <cp:revision>2</cp:revision>
  <dcterms:created xsi:type="dcterms:W3CDTF">2018-06-21T00:43:16Z</dcterms:created>
  <dcterms:modified xsi:type="dcterms:W3CDTF">2018-06-21T01:08:58Z</dcterms:modified>
</cp:coreProperties>
</file>