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8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3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49AE26-2C86-8977-FF4E-32814FEE0379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3C2C6F-0098-01AA-B866-5932FC458527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21E67F-9335-EE07-7585-611340FB3A7B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2935CCC-1362-7D61-90A5-C1E3DEFB7216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17D1836-DFE2-6DB9-D0DF-856F9D1AD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C5D4E-0778-0D4E-A5A8-1216ABA20244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E1F3C92-D649-9E07-25ED-64523098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F64923A-E784-00DF-3DC9-01C701E7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1B722-7258-6745-8474-81B98977AD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497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513C6-71A5-E2AB-A1C6-DF904B428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AF59A-CE16-D644-A2A5-BB421B7FE1D0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3B311-64BA-598C-0395-C17F67E7E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E0591-EFC5-7113-70E2-617EA7AD3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DFD0F-60A9-B847-8B75-BB4C328856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15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8C722-544B-AFB4-D07B-773BFA277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3E8BB4-683A-594E-B4A2-5D00DE481D6B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D9F77-3787-6382-7C95-D6025F93A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BD17D-0C95-9113-16F3-912F8C19D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25EC5-8CE5-C844-A931-0AA59F7C68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1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10C0793-9B9B-D312-36B8-CAD5B622E1B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4AD6E8B-4D70-164D-B845-CAF70D2A1D1E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13E2805-25C9-6B65-5E85-6E6ABEA3E77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955B91-7BBC-3C32-FE17-BF178F5172D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92FCE2F-B11D-7744-ADCE-17E96297B5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39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A31F373-3B1F-972B-6A0B-DF93339DC54F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547F99-B3A5-087A-0E51-42C58867A65A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724368-F463-7715-7A5C-4775899452F6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26A84A6-DAE0-46B2-573C-C847C8506A18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6E3DE7-C71F-A4C0-14FA-F91BA190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15674D-3880-5B42-9920-64B90DF9C341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FF1D0D1-D8C7-E7AA-A05B-F7ACF9844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41AFCA9-EF2F-95E6-89F3-14B2B3004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AD3B6-5570-0E47-B499-729B2DA9DA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80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8C10BDC-F280-C636-CF05-93BF3C78E1F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6BD68229-E1C2-1C4C-ABAF-B31528DF5B17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98E5C06-A49F-DADB-6129-B2710FBB8EF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31C5017-D4FD-0ECC-56AC-2DC4369F493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AA5010FE-7E44-7145-ADB8-1714570636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07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A2A1C92-BB7C-A2F8-ABEE-9F11AE81B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A180BB-AA55-004E-8FA7-17C9B279CCAA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739514-8EF2-2206-CAF2-D81B06F0D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7714716-B16F-E204-6820-86FB666D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E11D0-1E3B-B549-BE22-F8CA50E5BE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274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325C91-CB28-7C64-E1FE-430151E35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F4C3CF-CB5D-CE45-97A6-9917F294EA8C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16E2D7-B9AE-AF2C-5F57-AB458A102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47F580-1B1B-5142-2045-4A6B6230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BEEEB-B982-054D-91D7-3572B4438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53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77BC202-CA1A-3966-A60D-15582E15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7095C1-1F18-B84B-B426-975DF72593DF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2FDB97F-0E4D-4CA9-12DC-A9C3A3F9D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80E05DB-38AC-9FC8-26CC-B89DF2A2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49A0D-719B-4149-A7C6-0DDF7C4511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76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45C86C-E8ED-141B-B274-79F92620A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BED758-4A0D-4245-96D1-53FA8C7507FD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B132FE-D593-C3AC-02C1-676CAC42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F50264-7540-5F19-36CD-E0600DC69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64E3E-B438-EC48-8DB5-F71EC12DC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68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AB032FA-3063-9930-A5F4-2039C45FE4F6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43A6D9-3007-2963-9455-630F4A99D0D0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009812-162C-3A1E-345F-9F0E1A086291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895D423-63BF-CB3F-3A0D-385FB48849E9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4707A86E-5CDB-F4D3-0D6C-7EE20F93B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E7EC86-3B12-424A-968C-BC2373A7CF45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DFBE71C-A6D9-363D-F4B6-B3B73FEF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14640CB3-12F4-59E3-7E63-684448174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FADD0-13D7-2649-897F-D57BF58A4F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84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0B4182-8B01-1CF0-7A02-F3D5AFEA00CC}"/>
              </a:ext>
            </a:extLst>
          </p:cNvPr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6CFE00-C8C0-8B0D-0D5E-BB83FEF87433}"/>
              </a:ext>
            </a:extLst>
          </p:cNvPr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31A9E2-827D-7E3D-3398-BC52928259AE}"/>
              </a:ext>
            </a:extLst>
          </p:cNvPr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B1C2BC3-AC18-301A-F442-D9750F90C4BF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141EEA-AE3A-ADD9-9D75-E62DD2445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7" name="Text Placeholder 2">
            <a:extLst>
              <a:ext uri="{FF2B5EF4-FFF2-40B4-BE49-F238E27FC236}">
                <a16:creationId xmlns:a16="http://schemas.microsoft.com/office/drawing/2014/main" id="{02DCF404-DE8E-C352-B6DA-2B3EF97BCF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B2AEE-EE96-AD1B-5F7B-66144F106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7F7F7F"/>
                </a:solidFill>
              </a:defRPr>
            </a:lvl1pPr>
          </a:lstStyle>
          <a:p>
            <a:fld id="{E15900CC-D848-E447-A024-FD5D80434E42}" type="datetimeFigureOut">
              <a:rPr lang="en-US" altLang="en-US"/>
              <a:pPr/>
              <a:t>12/18/24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A17B5-24C4-0224-292D-23A9B40E33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66AC4-2B21-C097-5D78-B4DDB1C42F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7F7F7F"/>
                </a:solidFill>
              </a:defRPr>
            </a:lvl1pPr>
          </a:lstStyle>
          <a:p>
            <a:fld id="{80015B1F-817E-2A40-A274-DF93070734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75" r:id="rId2"/>
    <p:sldLayoutId id="2147483984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5" r:id="rId9"/>
    <p:sldLayoutId id="2147483981" r:id="rId10"/>
    <p:sldLayoutId id="2147483982" r:id="rId11"/>
  </p:sldLayoutIdLst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ＭＳ Ｐゴシック" panose="020B0600070205080204" pitchFamily="34" charset="-128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703020202090204" pitchFamily="34" charset="0"/>
          <a:ea typeface="ＭＳ Ｐゴシック" panose="020B0600070205080204" pitchFamily="34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kern="1200">
          <a:solidFill>
            <a:srgbClr val="404040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ubtitle 1">
            <a:extLst>
              <a:ext uri="{FF2B5EF4-FFF2-40B4-BE49-F238E27FC236}">
                <a16:creationId xmlns:a16="http://schemas.microsoft.com/office/drawing/2014/main" id="{4444191E-C506-D6BD-DF07-16DAB2996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3200" y="5053013"/>
            <a:ext cx="5637213" cy="881062"/>
          </a:xfrm>
        </p:spPr>
        <p:txBody>
          <a:bodyPr/>
          <a:lstStyle/>
          <a:p>
            <a:r>
              <a:rPr lang="en-US" altLang="en-US"/>
              <a:t>6</a:t>
            </a:r>
            <a:r>
              <a:rPr lang="en-US" altLang="en-US" baseline="30000"/>
              <a:t>th</a:t>
            </a:r>
            <a:r>
              <a:rPr lang="en-US" altLang="en-US"/>
              <a:t> grade Life Science Unit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F7A6C7-A214-039D-4C3A-17CC049F8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ea typeface="+mj-ea"/>
              </a:rPr>
              <a:t>Cell Theory</a:t>
            </a:r>
          </a:p>
        </p:txBody>
      </p:sp>
      <p:pic>
        <p:nvPicPr>
          <p:cNvPr id="5123" name="Picture 3" descr="cells.jpg">
            <a:extLst>
              <a:ext uri="{FF2B5EF4-FFF2-40B4-BE49-F238E27FC236}">
                <a16:creationId xmlns:a16="http://schemas.microsoft.com/office/drawing/2014/main" id="{ADF840F9-7A2A-5F9C-9092-42DFDDAA41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75" y="579438"/>
            <a:ext cx="3716338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picLeeuwenhoekMicroscope.jpg">
            <a:extLst>
              <a:ext uri="{FF2B5EF4-FFF2-40B4-BE49-F238E27FC236}">
                <a16:creationId xmlns:a16="http://schemas.microsoft.com/office/drawing/2014/main" id="{94669003-71C5-4AF7-F3BF-0EB2E455B3B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524" b="-20524"/>
          <a:stretch>
            <a:fillRect/>
          </a:stretch>
        </p:blipFill>
        <p:spPr/>
      </p:pic>
      <p:sp>
        <p:nvSpPr>
          <p:cNvPr id="6146" name="Text Placeholder 5">
            <a:extLst>
              <a:ext uri="{FF2B5EF4-FFF2-40B4-BE49-F238E27FC236}">
                <a16:creationId xmlns:a16="http://schemas.microsoft.com/office/drawing/2014/main" id="{A0FDD631-260B-3BEF-3CB9-1A7F5A592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7888" y="1011238"/>
            <a:ext cx="3694112" cy="2162175"/>
          </a:xfrm>
        </p:spPr>
        <p:txBody>
          <a:bodyPr/>
          <a:lstStyle/>
          <a:p>
            <a:pPr marL="182563" indent="-182563"/>
            <a:r>
              <a:rPr lang="en-US" altLang="en-US"/>
              <a:t>The microscope was invented sometime in the early 1600’s.</a:t>
            </a:r>
          </a:p>
          <a:p>
            <a:pPr marL="182563" indent="-182563"/>
            <a:r>
              <a:rPr lang="en-US" altLang="en-US"/>
              <a:t>It was improved upon by Anton von Leeuwenhoek.</a:t>
            </a:r>
          </a:p>
          <a:p>
            <a:pPr marL="182563" indent="-182563"/>
            <a:r>
              <a:rPr lang="en-US" altLang="en-US"/>
              <a:t>This is his microscope.</a:t>
            </a:r>
          </a:p>
          <a:p>
            <a:pPr marL="182563" indent="-182563"/>
            <a:endParaRPr lang="en-US" altLang="en-US"/>
          </a:p>
          <a:p>
            <a:pPr marL="182563" indent="-182563"/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C32675-6057-8E56-213D-3EBCCE54C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ea typeface="+mj-ea"/>
              </a:rPr>
              <a:t>Leeuwenhoek’s Microscope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hookeMicroscope.jpg">
            <a:extLst>
              <a:ext uri="{FF2B5EF4-FFF2-40B4-BE49-F238E27FC236}">
                <a16:creationId xmlns:a16="http://schemas.microsoft.com/office/drawing/2014/main" id="{78E7658A-B476-E0A3-1FE2-E1D01836008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864" r="-14864"/>
          <a:stretch>
            <a:fillRect/>
          </a:stretch>
        </p:blipFill>
        <p:spPr/>
      </p:pic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B3705240-72AA-62CB-5D5B-98D75211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7888" y="1011238"/>
            <a:ext cx="3694112" cy="2162175"/>
          </a:xfrm>
        </p:spPr>
        <p:txBody>
          <a:bodyPr/>
          <a:lstStyle/>
          <a:p>
            <a:pPr marL="182563" indent="-182563"/>
            <a:r>
              <a:rPr lang="en-US" altLang="en-US"/>
              <a:t>There was no electricity or batteries for light.</a:t>
            </a:r>
          </a:p>
          <a:p>
            <a:pPr marL="182563" indent="-182563"/>
            <a:r>
              <a:rPr lang="en-US" altLang="en-US"/>
              <a:t>Hooke used a burning flame and a mirror to reflect the light to see the specimen under the microscope.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58CCA9-481D-7CB3-476F-CCA22AC0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ea typeface="+mj-ea"/>
              </a:rPr>
              <a:t>Robert Hooke’s microscope.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hookecork.jpg">
            <a:extLst>
              <a:ext uri="{FF2B5EF4-FFF2-40B4-BE49-F238E27FC236}">
                <a16:creationId xmlns:a16="http://schemas.microsoft.com/office/drawing/2014/main" id="{253C7D79-352C-2325-4487-57ABD43A737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094" r="-12094"/>
          <a:stretch>
            <a:fillRect/>
          </a:stretch>
        </p:blipFill>
        <p:spPr/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A24A6-DBBF-DD4B-1D29-F13531C98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7888" y="1011238"/>
            <a:ext cx="3694112" cy="21621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This is from a tree called cork.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Hooke saw the rows of boxes that looked like the rooms in a monastery called cells.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Hooke published his drawings in a book and called the little rooms CELLS.  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  The name cell stuck!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a typeface="+mn-ea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BB3739-FB3E-8838-0CAC-F4A988EC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ea typeface="+mj-ea"/>
              </a:rPr>
              <a:t>What Hooke saw!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monasterycells.png">
            <a:extLst>
              <a:ext uri="{FF2B5EF4-FFF2-40B4-BE49-F238E27FC236}">
                <a16:creationId xmlns:a16="http://schemas.microsoft.com/office/drawing/2014/main" id="{87B745EB-51E7-A4DD-97A0-04F088283F6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837" r="-23837"/>
          <a:stretch>
            <a:fillRect/>
          </a:stretch>
        </p:blipFill>
        <p:spPr>
          <a:xfrm>
            <a:off x="4475163" y="1143000"/>
            <a:ext cx="4114800" cy="3127375"/>
          </a:xfrm>
        </p:spPr>
      </p:pic>
      <p:sp>
        <p:nvSpPr>
          <p:cNvPr id="9218" name="Text Placeholder 2">
            <a:extLst>
              <a:ext uri="{FF2B5EF4-FFF2-40B4-BE49-F238E27FC236}">
                <a16:creationId xmlns:a16="http://schemas.microsoft.com/office/drawing/2014/main" id="{C5BDBBE6-5A05-66D2-E236-81D7FC024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7888" y="1011238"/>
            <a:ext cx="3694112" cy="2162175"/>
          </a:xfrm>
        </p:spPr>
        <p:txBody>
          <a:bodyPr/>
          <a:lstStyle/>
          <a:p>
            <a:pPr marL="182563" indent="-182563"/>
            <a:r>
              <a:rPr lang="en-US" altLang="en-US"/>
              <a:t>The area on the left side of the picture are cells that monks live in.</a:t>
            </a:r>
          </a:p>
          <a:p>
            <a:pPr marL="182563" indent="-182563"/>
            <a:r>
              <a:rPr lang="en-US" altLang="en-US"/>
              <a:t>Notice the square cells are very much like the cork that Hooke saw under his microscope.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990ED1-DCD3-C260-5EEA-1BD9419C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ea typeface="+mj-ea"/>
              </a:rPr>
              <a:t>Monastery Cells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cell_closeup.gif">
            <a:extLst>
              <a:ext uri="{FF2B5EF4-FFF2-40B4-BE49-F238E27FC236}">
                <a16:creationId xmlns:a16="http://schemas.microsoft.com/office/drawing/2014/main" id="{4B5456E1-AAD4-78A1-C7C8-582500699C0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0439" b="-80439"/>
          <a:stretch>
            <a:fillRect/>
          </a:stretch>
        </p:blipFill>
        <p:spPr/>
      </p:pic>
      <p:sp>
        <p:nvSpPr>
          <p:cNvPr id="10242" name="Text Placeholder 2">
            <a:extLst>
              <a:ext uri="{FF2B5EF4-FFF2-40B4-BE49-F238E27FC236}">
                <a16:creationId xmlns:a16="http://schemas.microsoft.com/office/drawing/2014/main" id="{8452479E-B236-1E09-129F-D27C01359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7888" y="1011238"/>
            <a:ext cx="3694112" cy="2162175"/>
          </a:xfrm>
        </p:spPr>
        <p:txBody>
          <a:bodyPr/>
          <a:lstStyle/>
          <a:p>
            <a:pPr marL="182563" indent="-182563"/>
            <a:r>
              <a:rPr lang="en-US" altLang="en-US"/>
              <a:t>In 1839 two scientists named Theodor Schwann and Matthias Schleiden proposed that </a:t>
            </a:r>
            <a:r>
              <a:rPr lang="en-US" altLang="en-US" b="1">
                <a:solidFill>
                  <a:srgbClr val="FF0000"/>
                </a:solidFill>
              </a:rPr>
              <a:t>all living things are made up of cells.</a:t>
            </a:r>
          </a:p>
          <a:p>
            <a:pPr marL="182563" indent="-182563"/>
            <a:r>
              <a:rPr lang="en-US" altLang="en-US"/>
              <a:t>This idea was a revolution in science.  </a:t>
            </a:r>
          </a:p>
          <a:p>
            <a:pPr marL="182563" indent="-182563"/>
            <a:r>
              <a:rPr lang="en-US" altLang="en-US"/>
              <a:t>No one has proved them wrong yet!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29AC45-FFC2-49DF-64DB-86DC8A6DC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ea typeface="+mj-ea"/>
              </a:rPr>
              <a:t>Cell Theory is born.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40</TotalTime>
  <Words>192</Words>
  <Application>Microsoft Macintosh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Trebuchet MS</vt:lpstr>
      <vt:lpstr>ＭＳ Ｐゴシック</vt:lpstr>
      <vt:lpstr>Arial</vt:lpstr>
      <vt:lpstr>Georgia</vt:lpstr>
      <vt:lpstr>Calibri</vt:lpstr>
      <vt:lpstr>Slipstream</vt:lpstr>
      <vt:lpstr>Cell Theory</vt:lpstr>
      <vt:lpstr>Leeuwenhoek’s Microscope</vt:lpstr>
      <vt:lpstr>Robert Hooke’s microscope.</vt:lpstr>
      <vt:lpstr>What Hooke saw!</vt:lpstr>
      <vt:lpstr>Monastery Cells</vt:lpstr>
      <vt:lpstr>Cell Theory is born.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theory</dc:title>
  <dc:creator>Jill Bailer</dc:creator>
  <cp:lastModifiedBy>Jill Bailer</cp:lastModifiedBy>
  <cp:revision>6</cp:revision>
  <dcterms:created xsi:type="dcterms:W3CDTF">2011-02-20T01:04:30Z</dcterms:created>
  <dcterms:modified xsi:type="dcterms:W3CDTF">2024-12-18T14:01:32Z</dcterms:modified>
</cp:coreProperties>
</file>