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04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5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4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4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2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9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9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3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3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4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3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3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EF405-3D48-ED4A-9C62-F841EC0A5D11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6D97D-4503-1449-94C4-85B676CE2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5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 Kingdoms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7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Methanogen    20000X</a:t>
            </a:r>
            <a:endParaRPr lang="en-US" dirty="0"/>
          </a:p>
        </p:txBody>
      </p:sp>
      <p:pic>
        <p:nvPicPr>
          <p:cNvPr id="5" name="Picture Placeholder 4" descr="Arch.bmp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7" b="145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type of </a:t>
            </a:r>
            <a:r>
              <a:rPr lang="en-US" dirty="0" smtClean="0"/>
              <a:t>Archaebacteria</a:t>
            </a:r>
          </a:p>
          <a:p>
            <a:r>
              <a:rPr lang="en-US" dirty="0" smtClean="0"/>
              <a:t>They are unicellular and have no defined nucleus.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Thermophile   20000X</a:t>
            </a:r>
            <a:endParaRPr lang="en-US" dirty="0"/>
          </a:p>
        </p:txBody>
      </p:sp>
      <p:pic>
        <p:nvPicPr>
          <p:cNvPr id="5" name="Picture Placeholder 4" descr="Thermophile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" r="579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type of </a:t>
            </a:r>
            <a:r>
              <a:rPr lang="en-US" dirty="0" smtClean="0"/>
              <a:t>Archaebacteria</a:t>
            </a:r>
          </a:p>
          <a:p>
            <a:r>
              <a:rPr lang="en-US" dirty="0" smtClean="0"/>
              <a:t>They are unicellular </a:t>
            </a:r>
            <a:r>
              <a:rPr lang="en-US" dirty="0"/>
              <a:t>and have no defined nucleus.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Staphylococcus  20000X </a:t>
            </a:r>
            <a:endParaRPr lang="en-US" dirty="0"/>
          </a:p>
        </p:txBody>
      </p:sp>
      <p:pic>
        <p:nvPicPr>
          <p:cNvPr id="5" name="Picture Placeholder 4" descr="780px-Staphylococcus_aureus_VISA_2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97" r="-119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type of </a:t>
            </a:r>
            <a:r>
              <a:rPr lang="en-US" dirty="0" smtClean="0"/>
              <a:t>Eubacteria</a:t>
            </a:r>
          </a:p>
          <a:p>
            <a:r>
              <a:rPr lang="en-US" dirty="0" smtClean="0"/>
              <a:t>They are unicellular and have a nucleus.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41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Bacilli   20000X</a:t>
            </a:r>
            <a:endParaRPr lang="en-US" dirty="0"/>
          </a:p>
        </p:txBody>
      </p:sp>
      <p:pic>
        <p:nvPicPr>
          <p:cNvPr id="5" name="Picture Placeholder 4" descr="bacteria-virus-cells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1" b="186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type of </a:t>
            </a:r>
            <a:r>
              <a:rPr lang="en-US" dirty="0" smtClean="0"/>
              <a:t>Eubacteria</a:t>
            </a:r>
          </a:p>
          <a:p>
            <a:r>
              <a:rPr lang="en-US" dirty="0"/>
              <a:t>They are unicellular and have a nucleus.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4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Euglena   1000X</a:t>
            </a:r>
            <a:endParaRPr lang="en-US" dirty="0"/>
          </a:p>
        </p:txBody>
      </p:sp>
      <p:pic>
        <p:nvPicPr>
          <p:cNvPr id="5" name="Picture Placeholder 4" descr="kingdom-protista-brown-algae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type of </a:t>
            </a:r>
            <a:r>
              <a:rPr lang="en-US" dirty="0" smtClean="0"/>
              <a:t>Protista</a:t>
            </a:r>
          </a:p>
          <a:p>
            <a:r>
              <a:rPr lang="en-US" dirty="0"/>
              <a:t>They are unicellular and have a nucleus.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92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Paramecium  800X</a:t>
            </a:r>
            <a:endParaRPr lang="en-US" dirty="0"/>
          </a:p>
        </p:txBody>
      </p:sp>
      <p:pic>
        <p:nvPicPr>
          <p:cNvPr id="5" name="Picture Placeholder 4" descr="paramecium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84" r="-628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type of </a:t>
            </a:r>
            <a:r>
              <a:rPr lang="en-US" dirty="0" smtClean="0"/>
              <a:t>Protista</a:t>
            </a:r>
          </a:p>
          <a:p>
            <a:r>
              <a:rPr lang="en-US"/>
              <a:t>They are unicellular and have a nucleus.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88</Words>
  <Application>Microsoft Macintosh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3 Kingdoms</vt:lpstr>
      <vt:lpstr>Methanogen    20000X</vt:lpstr>
      <vt:lpstr>Thermophile   20000X</vt:lpstr>
      <vt:lpstr>Staphylococcus  20000X </vt:lpstr>
      <vt:lpstr>Bacilli   20000X</vt:lpstr>
      <vt:lpstr>Euglena   1000X</vt:lpstr>
      <vt:lpstr>Paramecium  800X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Kingdoms</dc:title>
  <dc:creator>Jill Bailer</dc:creator>
  <cp:lastModifiedBy>Jill Bailer</cp:lastModifiedBy>
  <cp:revision>3</cp:revision>
  <dcterms:created xsi:type="dcterms:W3CDTF">2015-03-21T01:21:38Z</dcterms:created>
  <dcterms:modified xsi:type="dcterms:W3CDTF">2019-05-17T14:21:44Z</dcterms:modified>
</cp:coreProperties>
</file>