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8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7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8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53553-F309-7745-8222-3F334808EE3D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D369A-4207-7746-938C-EFD201CB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Can We See Under a Microscope?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</a:t>
            </a:r>
            <a:r>
              <a:rPr lang="en-US" dirty="0" smtClean="0"/>
              <a:t>Cells 40x</a:t>
            </a:r>
            <a:endParaRPr lang="en-US" dirty="0"/>
          </a:p>
        </p:txBody>
      </p:sp>
      <p:pic>
        <p:nvPicPr>
          <p:cNvPr id="5" name="Content Placeholder 4" descr="bloodcell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r="26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pink cells are known as red blood cells.</a:t>
            </a:r>
          </a:p>
          <a:p>
            <a:r>
              <a:rPr lang="en-US" dirty="0" smtClean="0"/>
              <a:t>The purple cells are known as white blood cells.</a:t>
            </a:r>
          </a:p>
          <a:p>
            <a:r>
              <a:rPr lang="en-US" dirty="0" smtClean="0"/>
              <a:t>They have been stained with a purple dye.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2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and Shells – 100x</a:t>
            </a:r>
            <a:endParaRPr lang="en-US" dirty="0"/>
          </a:p>
        </p:txBody>
      </p:sp>
      <p:pic>
        <p:nvPicPr>
          <p:cNvPr id="5" name="Content Placeholder 4" descr="Shell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r="2021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Mixed in with the sand are the shells of tiny sea creatures.</a:t>
            </a:r>
          </a:p>
          <a:p>
            <a:r>
              <a:rPr lang="en-US" dirty="0" smtClean="0"/>
              <a:t>The sea creatures are called whelks.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4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Section- 100x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is the stem of a corn plant.</a:t>
            </a:r>
          </a:p>
          <a:p>
            <a:r>
              <a:rPr lang="en-US" dirty="0" smtClean="0"/>
              <a:t>The large holes allow water to move from the roots to the leaves.</a:t>
            </a:r>
          </a:p>
          <a:p>
            <a:r>
              <a:rPr lang="en-US" dirty="0" smtClean="0"/>
              <a:t>It has been stained.</a:t>
            </a:r>
            <a:endParaRPr lang="en-US" dirty="0"/>
          </a:p>
        </p:txBody>
      </p:sp>
      <p:pic>
        <p:nvPicPr>
          <p:cNvPr id="6" name="Content Placeholder 5" descr="Root_of_Herbaceous_Monocotyledon_Plant_-_Cross_section_microscopic_image_(detail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635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– 500,000x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AIDS virus</a:t>
            </a:r>
          </a:p>
          <a:p>
            <a:r>
              <a:rPr lang="en-US" dirty="0" smtClean="0"/>
              <a:t>Picture taken through a scanning electron microscope</a:t>
            </a:r>
          </a:p>
        </p:txBody>
      </p:sp>
      <p:pic>
        <p:nvPicPr>
          <p:cNvPr id="6" name="Content Placeholder 5" descr="Viru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39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6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  <p:pic>
        <p:nvPicPr>
          <p:cNvPr id="2" name="Content Placeholder 1" descr="National_Optical_Scientific_Instruments_131_CLED_Model_131_CLED_Compound_Microscope_82537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instrument we use to see tiny objects in the microscope.</a:t>
            </a:r>
          </a:p>
          <a:p>
            <a:r>
              <a:rPr lang="en-US" dirty="0" smtClean="0"/>
              <a:t>A microscope uses lenses to enlarge objects so we can see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 and Light</a:t>
            </a:r>
            <a:endParaRPr lang="en-US" dirty="0"/>
          </a:p>
        </p:txBody>
      </p:sp>
      <p:pic>
        <p:nvPicPr>
          <p:cNvPr id="5" name="Content Placeholder 4" descr="human hai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r="1481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When light passes thorough a lens it will bend and will magnify objects.</a:t>
            </a:r>
          </a:p>
          <a:p>
            <a:r>
              <a:rPr lang="en-US" dirty="0" smtClean="0"/>
              <a:t>This is human hair seen under a microscope.</a:t>
            </a:r>
          </a:p>
          <a:p>
            <a:r>
              <a:rPr lang="en-US" dirty="0" smtClean="0"/>
              <a:t>The picture was taken using a camera through the microscope.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4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Images under a microscope are captured at different magnifications.</a:t>
            </a:r>
          </a:p>
          <a:p>
            <a:r>
              <a:rPr lang="en-US" dirty="0" smtClean="0"/>
              <a:t>The amount of magnification is written with a number and and X to mean “times.”</a:t>
            </a:r>
          </a:p>
          <a:p>
            <a:r>
              <a:rPr lang="en-US" dirty="0" smtClean="0"/>
              <a:t>40x means an image is magnified 40 times.</a:t>
            </a:r>
            <a:endParaRPr lang="en-US" dirty="0"/>
          </a:p>
        </p:txBody>
      </p:sp>
      <p:pic>
        <p:nvPicPr>
          <p:cNvPr id="7" name="Content Placeholder 6" descr="powers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50" b="-160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73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Stem (cross section)</a:t>
            </a:r>
            <a:endParaRPr lang="en-US" dirty="0"/>
          </a:p>
        </p:txBody>
      </p:sp>
      <p:pic>
        <p:nvPicPr>
          <p:cNvPr id="5" name="Content Placeholder 4" descr="plant ste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8" b="-1173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Many objects are not easy to see under the magnification of the microscope.</a:t>
            </a:r>
          </a:p>
          <a:p>
            <a:r>
              <a:rPr lang="en-US" dirty="0" smtClean="0"/>
              <a:t>Scientists use dyes to stain objects so they may be seen easier.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3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letter e – 10x</a:t>
            </a:r>
            <a:endParaRPr lang="en-US" dirty="0"/>
          </a:p>
        </p:txBody>
      </p:sp>
      <p:pic>
        <p:nvPicPr>
          <p:cNvPr id="5" name="Content Placeholder 4" descr="letter 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80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letter has been printed on a piece of paper.</a:t>
            </a:r>
          </a:p>
          <a:p>
            <a:r>
              <a:rPr lang="en-US" dirty="0" smtClean="0"/>
              <a:t>When viewing images they will be upside down and backward.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 – 400x</a:t>
            </a:r>
            <a:endParaRPr lang="en-US" dirty="0"/>
          </a:p>
        </p:txBody>
      </p:sp>
      <p:pic>
        <p:nvPicPr>
          <p:cNvPr id="5" name="Content Placeholder 4" descr="pollen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r="53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These small circles are pollen from a flower.</a:t>
            </a:r>
          </a:p>
          <a:p>
            <a:r>
              <a:rPr lang="en-US" dirty="0" smtClean="0"/>
              <a:t>This is what causes allergies when you breathe them 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95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 – 40x</a:t>
            </a:r>
            <a:endParaRPr lang="en-US" dirty="0"/>
          </a:p>
        </p:txBody>
      </p:sp>
      <p:pic>
        <p:nvPicPr>
          <p:cNvPr id="5" name="Content Placeholder 4" descr="hydr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hydra is a freshwater animal.</a:t>
            </a:r>
          </a:p>
          <a:p>
            <a:r>
              <a:rPr lang="en-US" dirty="0" smtClean="0"/>
              <a:t>It captures its food with its tentacles like a jellyfish.</a:t>
            </a:r>
          </a:p>
          <a:p>
            <a:r>
              <a:rPr lang="en-US" dirty="0" smtClean="0"/>
              <a:t>The bump on the side is a new baby hydra.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7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– 1000x</a:t>
            </a:r>
            <a:endParaRPr lang="en-US" dirty="0"/>
          </a:p>
        </p:txBody>
      </p:sp>
      <p:pic>
        <p:nvPicPr>
          <p:cNvPr id="5" name="Content Placeholder 4" descr="bacteria_cocci_1000x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bacteria has been stained with a red dye so you can see it.</a:t>
            </a:r>
          </a:p>
          <a:p>
            <a:r>
              <a:rPr lang="en-US" dirty="0" smtClean="0"/>
              <a:t>If you look closely the clumps are made of round cells.</a:t>
            </a:r>
          </a:p>
          <a:p>
            <a:r>
              <a:rPr lang="en-US" dirty="0" smtClean="0"/>
              <a:t>This bacteria can cause strep throat.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1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362</Words>
  <Application>Microsoft Macintosh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What Can We See Under a Microscope?</vt:lpstr>
      <vt:lpstr>Microscope</vt:lpstr>
      <vt:lpstr>Lenses and Light</vt:lpstr>
      <vt:lpstr>Magnification</vt:lpstr>
      <vt:lpstr>Plant Stem (cross section)</vt:lpstr>
      <vt:lpstr>The letter e – 10x</vt:lpstr>
      <vt:lpstr>Pollen – 400x</vt:lpstr>
      <vt:lpstr>Hydra – 40x</vt:lpstr>
      <vt:lpstr>Bacteria – 1000x</vt:lpstr>
      <vt:lpstr>Blood Cells 40x</vt:lpstr>
      <vt:lpstr>Sand and Shells – 100x</vt:lpstr>
      <vt:lpstr>Cross Section- 100x</vt:lpstr>
      <vt:lpstr>Virus – 500,000x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See Under a Microscope?</dc:title>
  <dc:creator>Jill Bailer</dc:creator>
  <cp:lastModifiedBy>Jill Bailer</cp:lastModifiedBy>
  <cp:revision>10</cp:revision>
  <dcterms:created xsi:type="dcterms:W3CDTF">2017-06-09T19:45:50Z</dcterms:created>
  <dcterms:modified xsi:type="dcterms:W3CDTF">2021-03-17T18:00:44Z</dcterms:modified>
</cp:coreProperties>
</file>