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FF931EA9-54C1-A247-AAE8-54695F2B9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C86D-D910-6A43-BBBF-5DA40C1DB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6D71D-0204-3F45-883F-A0C954640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A1FA-6DDE-FC45-B640-0C71D7962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CA2D-AAAF-FE45-8290-658BC7EF8C7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A7C1-8682-3146-BC08-FB21A599B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4D64-0204-754F-8300-9494DADF6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4751-A96D-BC4F-943C-9BB3B72F5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021874-E4A0-FC4A-88FD-F788A671BC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9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9C5-7F66-B24F-80A8-95CC94B22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F252-DCBF-F74A-B76D-527286091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C95DF-AA78-CD46-BD99-4BA4C39195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theme" Target="../theme/theme1.xml"/><Relationship Id="rId23" Type="http://schemas.openxmlformats.org/officeDocument/2006/relationships/image" Target="../media/image6.png"/><Relationship Id="rId24" Type="http://schemas.openxmlformats.org/officeDocument/2006/relationships/image" Target="../media/image7.png"/><Relationship Id="rId25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0ADFAD8F-419B-E548-BC13-863ACB9B9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  <p:sldLayoutId id="2147483710" r:id="rId18"/>
    <p:sldLayoutId id="2147483711" r:id="rId19"/>
    <p:sldLayoutId id="2147483712" r:id="rId20"/>
    <p:sldLayoutId id="2147483713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5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Did you really see that?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Typical Mistakes when making a Wet-mount slide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Air Bubbles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Usually circular</a:t>
            </a:r>
          </a:p>
          <a:p>
            <a:r>
              <a:rPr lang="en-US" sz="2800"/>
              <a:t>Always have a dark line around the outside</a:t>
            </a:r>
          </a:p>
          <a:p>
            <a:r>
              <a:rPr lang="en-US" sz="2800"/>
              <a:t>Always black and white – no color</a:t>
            </a:r>
          </a:p>
        </p:txBody>
      </p:sp>
      <p:pic>
        <p:nvPicPr>
          <p:cNvPr id="3078" name="Picture 6" descr="airbubble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6200" y="1524000"/>
            <a:ext cx="3249613" cy="4648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of Cover Slip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Straight line</a:t>
            </a:r>
          </a:p>
          <a:p>
            <a:r>
              <a:rPr lang="en-US" sz="2800"/>
              <a:t>Dark</a:t>
            </a:r>
          </a:p>
        </p:txBody>
      </p:sp>
      <p:pic>
        <p:nvPicPr>
          <p:cNvPr id="6151" name="Picture 7" descr="thmb_05_edge_coverslip_P71148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6950" y="1905000"/>
            <a:ext cx="377825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Trash or Debris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No color</a:t>
            </a:r>
          </a:p>
          <a:p>
            <a:r>
              <a:rPr lang="en-US" sz="2800"/>
              <a:t>Many shapes</a:t>
            </a:r>
          </a:p>
        </p:txBody>
      </p:sp>
      <p:pic>
        <p:nvPicPr>
          <p:cNvPr id="8199" name="Picture 7" descr="airbubble&amp;tras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752600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7467600" y="1905000"/>
            <a:ext cx="1447800" cy="2514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Cells (plant)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Has regular shape</a:t>
            </a:r>
          </a:p>
          <a:p>
            <a:r>
              <a:rPr lang="en-US" sz="2800"/>
              <a:t>Usually has color</a:t>
            </a:r>
          </a:p>
        </p:txBody>
      </p:sp>
      <p:pic>
        <p:nvPicPr>
          <p:cNvPr id="10247" name="Picture 7" descr="plant cell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62200"/>
            <a:ext cx="3962400" cy="2625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8</TotalTime>
  <Words>58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Inkwell</vt:lpstr>
      <vt:lpstr>Did you really see that?</vt:lpstr>
      <vt:lpstr>Air Bubbles</vt:lpstr>
      <vt:lpstr>Edge of Cover Slip</vt:lpstr>
      <vt:lpstr>Trash or Debris</vt:lpstr>
      <vt:lpstr>Cells (plant)</vt:lpstr>
    </vt:vector>
  </TitlesOfParts>
  <Company>HISD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Typical Mistakes when making a Wet-mount slide</dc:title>
  <dc:creator>hisd</dc:creator>
  <cp:lastModifiedBy>Jill Bailer</cp:lastModifiedBy>
  <cp:revision>3</cp:revision>
  <dcterms:created xsi:type="dcterms:W3CDTF">2010-03-08T21:20:53Z</dcterms:created>
  <dcterms:modified xsi:type="dcterms:W3CDTF">2021-07-14T22:11:26Z</dcterms:modified>
</cp:coreProperties>
</file>