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94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41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B048D56-7F20-7040-BF34-046E6A8A2494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90797E1-B49C-B046-BF02-4AF53574C63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HomeButton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2450" y="526116"/>
            <a:ext cx="457200" cy="352425"/>
          </a:xfrm>
          <a:prstGeom prst="rect">
            <a:avLst/>
          </a:prstGeom>
        </p:spPr>
      </p:pic>
      <p:pic>
        <p:nvPicPr>
          <p:cNvPr id="10" name="Picture 9" descr="DirectionalButtons-Full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188" y="526116"/>
            <a:ext cx="752475" cy="3524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Asteroids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7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EROS-1893</a:t>
            </a:r>
          </a:p>
        </p:txBody>
      </p:sp>
      <p:pic>
        <p:nvPicPr>
          <p:cNvPr id="4" name="Content Placeholder 3" descr="eros1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312" r="-30312"/>
          <a:stretch>
            <a:fillRect/>
          </a:stretch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923000-391A-F0A4-3BCE-4C8415976AC8}"/>
              </a:ext>
            </a:extLst>
          </p:cNvPr>
          <p:cNvSpPr txBox="1"/>
          <p:nvPr/>
        </p:nvSpPr>
        <p:spPr>
          <a:xfrm>
            <a:off x="7442791" y="3072809"/>
            <a:ext cx="12821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Made of rock and metal</a:t>
            </a:r>
          </a:p>
        </p:txBody>
      </p:sp>
    </p:spTree>
    <p:extLst>
      <p:ext uri="{BB962C8B-B14F-4D97-AF65-F5344CB8AC3E}">
        <p14:creationId xmlns:p14="http://schemas.microsoft.com/office/powerpoint/2010/main" val="30906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GASPRA -1916</a:t>
            </a:r>
          </a:p>
        </p:txBody>
      </p:sp>
      <p:pic>
        <p:nvPicPr>
          <p:cNvPr id="4" name="Content Placeholder 3" descr="gaspra3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855" r="-58855"/>
          <a:stretch>
            <a:fillRect/>
          </a:stretch>
        </p:blipFill>
        <p:spPr>
          <a:xfrm>
            <a:off x="415925" y="2755900"/>
            <a:ext cx="8308975" cy="34925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0DCE2B-B20F-DAFD-D2A9-C507613AACC6}"/>
              </a:ext>
            </a:extLst>
          </p:cNvPr>
          <p:cNvSpPr txBox="1"/>
          <p:nvPr/>
        </p:nvSpPr>
        <p:spPr>
          <a:xfrm>
            <a:off x="7442791" y="3072809"/>
            <a:ext cx="12821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Made of rock and metal</a:t>
            </a:r>
          </a:p>
        </p:txBody>
      </p:sp>
    </p:spTree>
    <p:extLst>
      <p:ext uri="{BB962C8B-B14F-4D97-AF65-F5344CB8AC3E}">
        <p14:creationId xmlns:p14="http://schemas.microsoft.com/office/powerpoint/2010/main" val="94326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IDA - 1884</a:t>
            </a:r>
          </a:p>
        </p:txBody>
      </p:sp>
      <p:pic>
        <p:nvPicPr>
          <p:cNvPr id="4" name="Content Placeholder 3" descr="idamnclr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194" r="-41194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497824" y="2986891"/>
            <a:ext cx="129243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small satellite orbiting Ida.  It is named Dactyl.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BB3788-443F-8472-60A1-14A2E305D26A}"/>
              </a:ext>
            </a:extLst>
          </p:cNvPr>
          <p:cNvSpPr txBox="1"/>
          <p:nvPr/>
        </p:nvSpPr>
        <p:spPr>
          <a:xfrm>
            <a:off x="7113182" y="3062176"/>
            <a:ext cx="12821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Made of rock and metal</a:t>
            </a:r>
          </a:p>
        </p:txBody>
      </p:sp>
    </p:spTree>
    <p:extLst>
      <p:ext uri="{BB962C8B-B14F-4D97-AF65-F5344CB8AC3E}">
        <p14:creationId xmlns:p14="http://schemas.microsoft.com/office/powerpoint/2010/main" val="1006168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Mathilde - 1885</a:t>
            </a:r>
          </a:p>
        </p:txBody>
      </p:sp>
      <p:pic>
        <p:nvPicPr>
          <p:cNvPr id="7" name="Content Placeholder 6" descr="A close-up of a rock&#10;&#10;AI-generated content may be incorrect.">
            <a:extLst>
              <a:ext uri="{FF2B5EF4-FFF2-40B4-BE49-F238E27FC236}">
                <a16:creationId xmlns:a16="http://schemas.microsoft.com/office/drawing/2014/main" id="{6AB28FF1-175A-5209-37E3-6BF2E2DC72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385" y="2755900"/>
            <a:ext cx="4218054" cy="3492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10E842A-0A34-DEB8-89CD-2F3D4E6D0888}"/>
              </a:ext>
            </a:extLst>
          </p:cNvPr>
          <p:cNvSpPr txBox="1"/>
          <p:nvPr/>
        </p:nvSpPr>
        <p:spPr>
          <a:xfrm>
            <a:off x="7113182" y="3062176"/>
            <a:ext cx="1282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Made of rock</a:t>
            </a:r>
          </a:p>
        </p:txBody>
      </p:sp>
    </p:spTree>
    <p:extLst>
      <p:ext uri="{BB962C8B-B14F-4D97-AF65-F5344CB8AC3E}">
        <p14:creationId xmlns:p14="http://schemas.microsoft.com/office/powerpoint/2010/main" val="73942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Vesta - 1807</a:t>
            </a:r>
          </a:p>
        </p:txBody>
      </p:sp>
      <p:pic>
        <p:nvPicPr>
          <p:cNvPr id="4" name="Content Placeholder 3" descr="vest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980" r="-68980"/>
          <a:stretch>
            <a:fillRect/>
          </a:stretch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1627B4-6D89-D591-AA4A-58063E93C029}"/>
              </a:ext>
            </a:extLst>
          </p:cNvPr>
          <p:cNvSpPr txBox="1"/>
          <p:nvPr/>
        </p:nvSpPr>
        <p:spPr>
          <a:xfrm>
            <a:off x="7113182" y="3062176"/>
            <a:ext cx="12821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Made of rock and metal</a:t>
            </a:r>
          </a:p>
        </p:txBody>
      </p:sp>
    </p:spTree>
    <p:extLst>
      <p:ext uri="{BB962C8B-B14F-4D97-AF65-F5344CB8AC3E}">
        <p14:creationId xmlns:p14="http://schemas.microsoft.com/office/powerpoint/2010/main" val="1929927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Draw and name your own asteroid!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726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16</TotalTime>
  <Words>55</Words>
  <Application>Microsoft Macintosh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Wingdings</vt:lpstr>
      <vt:lpstr>Expo</vt:lpstr>
      <vt:lpstr>Asteroids</vt:lpstr>
      <vt:lpstr>EROS-1893</vt:lpstr>
      <vt:lpstr>GASPRA -1916</vt:lpstr>
      <vt:lpstr>IDA - 1884</vt:lpstr>
      <vt:lpstr>Mathilde - 1885</vt:lpstr>
      <vt:lpstr>Vesta - 1807</vt:lpstr>
      <vt:lpstr>Draw and name your own asteroid!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Asteriods</dc:title>
  <dc:creator>Jill Bailer</dc:creator>
  <cp:lastModifiedBy>Jill Bailer</cp:lastModifiedBy>
  <cp:revision>3</cp:revision>
  <dcterms:created xsi:type="dcterms:W3CDTF">2017-06-05T16:30:02Z</dcterms:created>
  <dcterms:modified xsi:type="dcterms:W3CDTF">2025-12-16T04:15:42Z</dcterms:modified>
</cp:coreProperties>
</file>