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3"/>
    <p:restoredTop sz="94658"/>
  </p:normalViewPr>
  <p:slideViewPr>
    <p:cSldViewPr snapToGrid="0" snapToObjects="1">
      <p:cViewPr varScale="1">
        <p:scale>
          <a:sx n="115" d="100"/>
          <a:sy n="115" d="100"/>
        </p:scale>
        <p:origin x="216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8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4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5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8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6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53553-F309-7745-8222-3F334808EE3D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Can We See Through a Microscope?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Paramecia– 100x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These cells are small organisms that live in pond water.</a:t>
            </a:r>
          </a:p>
          <a:p>
            <a:r>
              <a:rPr lang="en-US" dirty="0"/>
              <a:t>They move around using small hairs called cilia.</a:t>
            </a:r>
          </a:p>
        </p:txBody>
      </p:sp>
      <p:pic>
        <p:nvPicPr>
          <p:cNvPr id="8" name="Content Placeholder 7" descr="A microscope view of a group of bacteria&#10;&#10;Description automatically generated">
            <a:extLst>
              <a:ext uri="{FF2B5EF4-FFF2-40B4-BE49-F238E27FC236}">
                <a16:creationId xmlns:a16="http://schemas.microsoft.com/office/drawing/2014/main" id="{D1A9D546-165B-9C01-094E-64A7F8CE6A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52567"/>
            <a:ext cx="4038600" cy="402122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0239A-131D-FBBF-C088-FAC16C1DB51F}"/>
              </a:ext>
            </a:extLst>
          </p:cNvPr>
          <p:cNvSpPr txBox="1"/>
          <p:nvPr/>
        </p:nvSpPr>
        <p:spPr>
          <a:xfrm>
            <a:off x="7482468" y="412595"/>
            <a:ext cx="120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53364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 Plant Cross Section- 100x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is the stem of a corn plant.</a:t>
            </a:r>
          </a:p>
          <a:p>
            <a:r>
              <a:rPr lang="en-US" dirty="0"/>
              <a:t>The large holes allow water to move from the roots to the leaves.</a:t>
            </a:r>
          </a:p>
          <a:p>
            <a:r>
              <a:rPr lang="en-US" dirty="0"/>
              <a:t>It has been stained.</a:t>
            </a:r>
          </a:p>
        </p:txBody>
      </p:sp>
      <p:pic>
        <p:nvPicPr>
          <p:cNvPr id="6" name="Content Placeholder 5" descr="Root_of_Herbaceous_Monocotyledon_Plant_-_Cross_section_microscopic_image_(detail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8878C1-2D9F-1CCD-CD01-1F1F3C859647}"/>
              </a:ext>
            </a:extLst>
          </p:cNvPr>
          <p:cNvSpPr txBox="1"/>
          <p:nvPr/>
        </p:nvSpPr>
        <p:spPr>
          <a:xfrm>
            <a:off x="7638585" y="274638"/>
            <a:ext cx="120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5</a:t>
            </a:r>
          </a:p>
        </p:txBody>
      </p:sp>
    </p:spTree>
    <p:extLst>
      <p:ext uri="{BB962C8B-B14F-4D97-AF65-F5344CB8AC3E}">
        <p14:creationId xmlns:p14="http://schemas.microsoft.com/office/powerpoint/2010/main" val="353635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Cells 40x</a:t>
            </a:r>
          </a:p>
        </p:txBody>
      </p:sp>
      <p:pic>
        <p:nvPicPr>
          <p:cNvPr id="5" name="Content Placeholder 4" descr="bloodcell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r="260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pink cells are known as red blood cells.</a:t>
            </a:r>
          </a:p>
          <a:p>
            <a:r>
              <a:rPr lang="en-US" dirty="0"/>
              <a:t>The purple cells are known as white blood cells.</a:t>
            </a:r>
          </a:p>
          <a:p>
            <a:r>
              <a:rPr lang="en-US" dirty="0"/>
              <a:t>They have been stained with a purple dye.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A2217-014E-B079-5FFD-296212653722}"/>
              </a:ext>
            </a:extLst>
          </p:cNvPr>
          <p:cNvSpPr txBox="1"/>
          <p:nvPr/>
        </p:nvSpPr>
        <p:spPr>
          <a:xfrm>
            <a:off x="7482468" y="412595"/>
            <a:ext cx="120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221702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Microscope</a:t>
            </a:r>
            <a:endParaRPr lang="en-US" dirty="0"/>
          </a:p>
        </p:txBody>
      </p:sp>
      <p:pic>
        <p:nvPicPr>
          <p:cNvPr id="2" name="Content Placeholder 1" descr="National_Optical_Scientific_Instruments_131_CLED_Model_131_CLED_Compound_Microscope_82537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The instrument we use to see tiny objects in the microscope.</a:t>
            </a:r>
          </a:p>
          <a:p>
            <a:r>
              <a:rPr lang="en-US"/>
              <a:t>A microscope uses lenses to enlarge objects so we can see them.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1C758-E504-95C3-E536-7EE1B3A3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786" y="4330661"/>
            <a:ext cx="2664867" cy="22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7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Lenses and Light</a:t>
            </a:r>
          </a:p>
        </p:txBody>
      </p:sp>
      <p:pic>
        <p:nvPicPr>
          <p:cNvPr id="5" name="Content Placeholder 4" descr="human hai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r="1481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light passes thorough a lens it will bend and will magnify objects.</a:t>
            </a:r>
          </a:p>
          <a:p>
            <a:r>
              <a:rPr lang="en-US" dirty="0"/>
              <a:t>This is human hair seen under a microscope.</a:t>
            </a:r>
          </a:p>
          <a:p>
            <a:r>
              <a:rPr lang="en-US" dirty="0"/>
              <a:t>The picture was taken using a camera through the microscope.</a:t>
            </a:r>
          </a:p>
        </p:txBody>
      </p:sp>
    </p:spTree>
    <p:extLst>
      <p:ext uri="{BB962C8B-B14F-4D97-AF65-F5344CB8AC3E}">
        <p14:creationId xmlns:p14="http://schemas.microsoft.com/office/powerpoint/2010/main" val="144084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Images under a microscope are captured at different magnifications.</a:t>
            </a:r>
          </a:p>
          <a:p>
            <a:r>
              <a:rPr lang="en-US" dirty="0"/>
              <a:t>The amount of magnification is written with a number and and x to mean “times.”</a:t>
            </a:r>
          </a:p>
          <a:p>
            <a:r>
              <a:rPr lang="en-US" dirty="0"/>
              <a:t>40x means an image is magnified 40 times.</a:t>
            </a:r>
          </a:p>
        </p:txBody>
      </p:sp>
      <p:pic>
        <p:nvPicPr>
          <p:cNvPr id="7" name="Content Placeholder 6" descr="powers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50" b="-16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731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Stem (cross section)</a:t>
            </a:r>
          </a:p>
        </p:txBody>
      </p:sp>
      <p:pic>
        <p:nvPicPr>
          <p:cNvPr id="5" name="Content Placeholder 4" descr="plant ste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38" b="-1173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Many objects are not easy to see under the magnification of the microscope.</a:t>
            </a:r>
          </a:p>
          <a:p>
            <a:r>
              <a:rPr lang="en-US" dirty="0"/>
              <a:t>Scientists use dyes to stain objects so they may be seen easier.</a:t>
            </a:r>
          </a:p>
        </p:txBody>
      </p:sp>
    </p:spTree>
    <p:extLst>
      <p:ext uri="{BB962C8B-B14F-4D97-AF65-F5344CB8AC3E}">
        <p14:creationId xmlns:p14="http://schemas.microsoft.com/office/powerpoint/2010/main" val="338213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letter e – 10x</a:t>
            </a:r>
          </a:p>
        </p:txBody>
      </p:sp>
      <p:pic>
        <p:nvPicPr>
          <p:cNvPr id="5" name="Content Placeholder 4" descr="letter 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802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letter has been printed on a piece of paper.</a:t>
            </a:r>
          </a:p>
          <a:p>
            <a:r>
              <a:rPr lang="en-US" dirty="0"/>
              <a:t>When viewing images, they will be upside down and backward.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 Petal – 20x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are the cells from a geranium flower.</a:t>
            </a:r>
          </a:p>
          <a:p>
            <a:r>
              <a:rPr lang="en-US" dirty="0"/>
              <a:t>Each cell has a wall around it.</a:t>
            </a:r>
          </a:p>
        </p:txBody>
      </p:sp>
      <p:pic>
        <p:nvPicPr>
          <p:cNvPr id="10" name="Content Placeholder 9" descr="A close up of a cell&#10;&#10;Description automatically generated">
            <a:extLst>
              <a:ext uri="{FF2B5EF4-FFF2-40B4-BE49-F238E27FC236}">
                <a16:creationId xmlns:a16="http://schemas.microsoft.com/office/drawing/2014/main" id="{A6132209-C688-5F1E-E01F-60949AF6D9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90123"/>
            <a:ext cx="4038600" cy="334611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65D491-8B63-81AD-B21C-D603F1D9000D}"/>
              </a:ext>
            </a:extLst>
          </p:cNvPr>
          <p:cNvSpPr txBox="1"/>
          <p:nvPr/>
        </p:nvSpPr>
        <p:spPr>
          <a:xfrm>
            <a:off x="7482468" y="412595"/>
            <a:ext cx="120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321499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Muscle – 400x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is muscle that is found in arms and legs. </a:t>
            </a:r>
          </a:p>
          <a:p>
            <a:r>
              <a:rPr lang="en-US" dirty="0"/>
              <a:t>The little purple dots are the nucleus of each cell.</a:t>
            </a:r>
          </a:p>
          <a:p>
            <a:r>
              <a:rPr lang="en-US" dirty="0"/>
              <a:t>These cells do not have a wall around them.</a:t>
            </a:r>
          </a:p>
        </p:txBody>
      </p:sp>
      <p:pic>
        <p:nvPicPr>
          <p:cNvPr id="10" name="Content Placeholder 9" descr="A pink and blue cells under a microscope&#10;&#10;Description automatically generated">
            <a:extLst>
              <a:ext uri="{FF2B5EF4-FFF2-40B4-BE49-F238E27FC236}">
                <a16:creationId xmlns:a16="http://schemas.microsoft.com/office/drawing/2014/main" id="{5BE45B7C-BB9F-C2AD-3E30-21B1B50790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05415"/>
            <a:ext cx="4038600" cy="422631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4E56CB-D0CB-B944-7BFA-A792BE770EBE}"/>
              </a:ext>
            </a:extLst>
          </p:cNvPr>
          <p:cNvSpPr txBox="1"/>
          <p:nvPr/>
        </p:nvSpPr>
        <p:spPr>
          <a:xfrm>
            <a:off x="7482468" y="412595"/>
            <a:ext cx="120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167397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– 1000x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bacteria has been stained with a red dye so you can see it.</a:t>
            </a:r>
          </a:p>
          <a:p>
            <a:r>
              <a:rPr lang="en-US" dirty="0"/>
              <a:t>There are three different shapes.</a:t>
            </a:r>
          </a:p>
          <a:p>
            <a:r>
              <a:rPr lang="en-US" dirty="0"/>
              <a:t>One is rod shaped, another is a spiral shaped, and the last one is round shaped.</a:t>
            </a:r>
          </a:p>
        </p:txBody>
      </p:sp>
      <p:pic>
        <p:nvPicPr>
          <p:cNvPr id="8" name="Content Placeholder 7" descr="A close-up of a microscope&#10;&#10;Description automatically generated">
            <a:extLst>
              <a:ext uri="{FF2B5EF4-FFF2-40B4-BE49-F238E27FC236}">
                <a16:creationId xmlns:a16="http://schemas.microsoft.com/office/drawing/2014/main" id="{3BDDC6CC-5D19-DFAA-8BF6-1118D083E0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84462"/>
            <a:ext cx="4038600" cy="35574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91A73D-19E0-CBB3-723E-B9ACD1DA7D5D}"/>
              </a:ext>
            </a:extLst>
          </p:cNvPr>
          <p:cNvSpPr txBox="1"/>
          <p:nvPr/>
        </p:nvSpPr>
        <p:spPr>
          <a:xfrm>
            <a:off x="7482468" y="412595"/>
            <a:ext cx="120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177501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369</Words>
  <Application>Microsoft Macintosh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What Can We See Through a Microscope?</vt:lpstr>
      <vt:lpstr>Microscope</vt:lpstr>
      <vt:lpstr>Lenses and Light</vt:lpstr>
      <vt:lpstr>Magnification</vt:lpstr>
      <vt:lpstr>Plant Stem (cross section)</vt:lpstr>
      <vt:lpstr>The letter e – 10x</vt:lpstr>
      <vt:lpstr>Flower Petal – 20x</vt:lpstr>
      <vt:lpstr>Skeletal Muscle – 400x</vt:lpstr>
      <vt:lpstr>Bacteria – 1000x</vt:lpstr>
      <vt:lpstr>Paramecia– 100x</vt:lpstr>
      <vt:lpstr>Corn Plant Cross Section- 100x</vt:lpstr>
      <vt:lpstr>Blood Cells 40x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See Under a Microscope?</dc:title>
  <dc:creator>Jill Bailer</dc:creator>
  <cp:lastModifiedBy>Jill Bailer</cp:lastModifiedBy>
  <cp:revision>14</cp:revision>
  <dcterms:created xsi:type="dcterms:W3CDTF">2017-06-09T19:45:50Z</dcterms:created>
  <dcterms:modified xsi:type="dcterms:W3CDTF">2024-12-16T23:38:59Z</dcterms:modified>
</cp:coreProperties>
</file>