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0941619585686"/>
          <c:y val="7.590759075907591E-2"/>
          <c:w val="0.83804143126177022"/>
          <c:h val="0.77887788778877887"/>
        </c:manualLayout>
      </c:layout>
      <c:lineChart>
        <c:grouping val="standard"/>
        <c:varyColors val="0"/>
        <c:ser>
          <c:idx val="0"/>
          <c:order val="0"/>
          <c:spPr>
            <a:ln w="18704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'all months'!$A$2:$A$998</c:f>
              <c:numCache>
                <c:formatCode>General</c:formatCode>
                <c:ptCount val="997"/>
                <c:pt idx="0">
                  <c:v>1925</c:v>
                </c:pt>
                <c:pt idx="60">
                  <c:v>1930</c:v>
                </c:pt>
                <c:pt idx="120">
                  <c:v>1935</c:v>
                </c:pt>
                <c:pt idx="180">
                  <c:v>1940</c:v>
                </c:pt>
                <c:pt idx="240">
                  <c:v>1945</c:v>
                </c:pt>
                <c:pt idx="300">
                  <c:v>1950</c:v>
                </c:pt>
                <c:pt idx="360">
                  <c:v>1955</c:v>
                </c:pt>
                <c:pt idx="420">
                  <c:v>1960</c:v>
                </c:pt>
                <c:pt idx="480">
                  <c:v>1965</c:v>
                </c:pt>
                <c:pt idx="540">
                  <c:v>1970</c:v>
                </c:pt>
                <c:pt idx="600">
                  <c:v>1975</c:v>
                </c:pt>
                <c:pt idx="720">
                  <c:v>1985</c:v>
                </c:pt>
                <c:pt idx="840">
                  <c:v>1995</c:v>
                </c:pt>
                <c:pt idx="960">
                  <c:v>2005</c:v>
                </c:pt>
              </c:numCache>
            </c:numRef>
          </c:cat>
          <c:val>
            <c:numRef>
              <c:f>'all months'!$E$2:$E$998</c:f>
              <c:numCache>
                <c:formatCode>0.00</c:formatCode>
                <c:ptCount val="997"/>
                <c:pt idx="0">
                  <c:v>1</c:v>
                </c:pt>
                <c:pt idx="1">
                  <c:v>1</c:v>
                </c:pt>
                <c:pt idx="2">
                  <c:v>0.96150000000000002</c:v>
                </c:pt>
                <c:pt idx="3">
                  <c:v>0.90621375000000004</c:v>
                </c:pt>
                <c:pt idx="4">
                  <c:v>0.92914095787500017</c:v>
                </c:pt>
                <c:pt idx="5">
                  <c:v>0.94577258102096273</c:v>
                </c:pt>
                <c:pt idx="6">
                  <c:v>0.98899438797362083</c:v>
                </c:pt>
                <c:pt idx="7">
                  <c:v>1.0363672191575573</c:v>
                </c:pt>
                <c:pt idx="8">
                  <c:v>1.0620691261926647</c:v>
                </c:pt>
                <c:pt idx="9">
                  <c:v>1.0888332681727197</c:v>
                </c:pt>
                <c:pt idx="10">
                  <c:v>1.0579104033566145</c:v>
                </c:pt>
                <c:pt idx="11">
                  <c:v>1.0946198943530889</c:v>
                </c:pt>
                <c:pt idx="12">
                  <c:v>1.1160744442824095</c:v>
                </c:pt>
                <c:pt idx="13">
                  <c:v>1.0945342075077591</c:v>
                </c:pt>
                <c:pt idx="14">
                  <c:v>1.1533106944509259</c:v>
                </c:pt>
                <c:pt idx="15">
                  <c:v>1.163344497492649</c:v>
                </c:pt>
                <c:pt idx="16">
                  <c:v>1.1867277218922512</c:v>
                </c:pt>
                <c:pt idx="17">
                  <c:v>1.2587620946111109</c:v>
                </c:pt>
                <c:pt idx="18">
                  <c:v>1.2503283885772163</c:v>
                </c:pt>
                <c:pt idx="19">
                  <c:v>1.3341003906118898</c:v>
                </c:pt>
                <c:pt idx="20">
                  <c:v>1.4028065607284022</c:v>
                </c:pt>
                <c:pt idx="21">
                  <c:v>1.4659328559611802</c:v>
                </c:pt>
                <c:pt idx="22">
                  <c:v>1.392343026591929</c:v>
                </c:pt>
                <c:pt idx="23">
                  <c:v>1.4927309588092073</c:v>
                </c:pt>
                <c:pt idx="24">
                  <c:v>1.5343781525599842</c:v>
                </c:pt>
                <c:pt idx="25">
                  <c:v>1.5282406399497444</c:v>
                </c:pt>
                <c:pt idx="26">
                  <c:v>1.5091376319503726</c:v>
                </c:pt>
                <c:pt idx="27">
                  <c:v>1.6752936852281088</c:v>
                </c:pt>
                <c:pt idx="28">
                  <c:v>1.7330913173684785</c:v>
                </c:pt>
                <c:pt idx="29">
                  <c:v>1.7672332163206377</c:v>
                </c:pt>
                <c:pt idx="30">
                  <c:v>1.6991947374922931</c:v>
                </c:pt>
                <c:pt idx="31">
                  <c:v>1.7231533832909345</c:v>
                </c:pt>
                <c:pt idx="32">
                  <c:v>1.8615225999691967</c:v>
                </c:pt>
                <c:pt idx="33">
                  <c:v>1.909736035308399</c:v>
                </c:pt>
                <c:pt idx="34">
                  <c:v>1.94181960070158</c:v>
                </c:pt>
                <c:pt idx="35">
                  <c:v>2.1927026931122242</c:v>
                </c:pt>
                <c:pt idx="36">
                  <c:v>2.2034469363084739</c:v>
                </c:pt>
                <c:pt idx="37">
                  <c:v>2.3319078926952579</c:v>
                </c:pt>
                <c:pt idx="38">
                  <c:v>2.3274772676991367</c:v>
                </c:pt>
                <c:pt idx="39">
                  <c:v>2.3246842949778976</c:v>
                </c:pt>
                <c:pt idx="40">
                  <c:v>2.365598738569509</c:v>
                </c:pt>
                <c:pt idx="41">
                  <c:v>2.2799640642332926</c:v>
                </c:pt>
                <c:pt idx="42">
                  <c:v>2.5398799675558883</c:v>
                </c:pt>
                <c:pt idx="43">
                  <c:v>2.6595083140277702</c:v>
                </c:pt>
                <c:pt idx="44">
                  <c:v>2.932905768709825</c:v>
                </c:pt>
                <c:pt idx="45">
                  <c:v>2.7932994541192375</c:v>
                </c:pt>
                <c:pt idx="46">
                  <c:v>2.2421814718215121</c:v>
                </c:pt>
                <c:pt idx="47">
                  <c:v>1.9628056604325517</c:v>
                </c:pt>
                <c:pt idx="48">
                  <c:v>2.0181567800567497</c:v>
                </c:pt>
                <c:pt idx="49">
                  <c:v>2.1471169983023763</c:v>
                </c:pt>
                <c:pt idx="50">
                  <c:v>2.2027273285584079</c:v>
                </c:pt>
                <c:pt idx="51">
                  <c:v>2.3815887876373507</c:v>
                </c:pt>
                <c:pt idx="52">
                  <c:v>2.362536077336252</c:v>
                </c:pt>
                <c:pt idx="53">
                  <c:v>2.3398557309938237</c:v>
                </c:pt>
                <c:pt idx="54">
                  <c:v>1.9596291747073273</c:v>
                </c:pt>
                <c:pt idx="55">
                  <c:v>2.0352708608510302</c:v>
                </c:pt>
                <c:pt idx="56">
                  <c:v>2.0639681799890295</c:v>
                </c:pt>
                <c:pt idx="57">
                  <c:v>1.799367459314436</c:v>
                </c:pt>
                <c:pt idx="58">
                  <c:v>1.6455215415430517</c:v>
                </c:pt>
                <c:pt idx="59">
                  <c:v>1.6308763998233184</c:v>
                </c:pt>
                <c:pt idx="60">
                  <c:v>1.5157365259957922</c:v>
                </c:pt>
                <c:pt idx="61">
                  <c:v>1.5918264996007809</c:v>
                </c:pt>
                <c:pt idx="62">
                  <c:v>1.781731401003154</c:v>
                </c:pt>
                <c:pt idx="63">
                  <c:v>1.661464531435441</c:v>
                </c:pt>
                <c:pt idx="64">
                  <c:v>1.5061175977462273</c:v>
                </c:pt>
                <c:pt idx="65">
                  <c:v>1.3134851569944848</c:v>
                </c:pt>
                <c:pt idx="66">
                  <c:v>1.5001313978034012</c:v>
                </c:pt>
                <c:pt idx="67">
                  <c:v>1.3918219108819956</c:v>
                </c:pt>
                <c:pt idx="68">
                  <c:v>1.4171530696600478</c:v>
                </c:pt>
                <c:pt idx="69">
                  <c:v>0.99583346205011558</c:v>
                </c:pt>
                <c:pt idx="70">
                  <c:v>1.0850601402498059</c:v>
                </c:pt>
                <c:pt idx="71">
                  <c:v>0.99847234105787142</c:v>
                </c:pt>
                <c:pt idx="72">
                  <c:v>0.85868621330976935</c:v>
                </c:pt>
                <c:pt idx="73">
                  <c:v>0.83541581692907463</c:v>
                </c:pt>
                <c:pt idx="74">
                  <c:v>0.88303451849403181</c:v>
                </c:pt>
                <c:pt idx="75">
                  <c:v>0.78077912125242288</c:v>
                </c:pt>
                <c:pt idx="76">
                  <c:v>0.62485753073831407</c:v>
                </c:pt>
                <c:pt idx="77">
                  <c:v>0.48763881698818029</c:v>
                </c:pt>
                <c:pt idx="78">
                  <c:v>0.48656601159080631</c:v>
                </c:pt>
                <c:pt idx="79">
                  <c:v>0.67219094501269894</c:v>
                </c:pt>
                <c:pt idx="80">
                  <c:v>0.93226162163811221</c:v>
                </c:pt>
                <c:pt idx="81">
                  <c:v>0.90000536952943355</c:v>
                </c:pt>
                <c:pt idx="82">
                  <c:v>0.77859464517991295</c:v>
                </c:pt>
                <c:pt idx="83">
                  <c:v>0.74612724847591061</c:v>
                </c:pt>
                <c:pt idx="84">
                  <c:v>0.78828343801479961</c:v>
                </c:pt>
                <c:pt idx="85">
                  <c:v>0.79514150392552829</c:v>
                </c:pt>
                <c:pt idx="86">
                  <c:v>0.65424242942992461</c:v>
                </c:pt>
                <c:pt idx="87">
                  <c:v>0.67733718718880087</c:v>
                </c:pt>
                <c:pt idx="88">
                  <c:v>0.9656118940563545</c:v>
                </c:pt>
                <c:pt idx="89">
                  <c:v>1.1281243758260389</c:v>
                </c:pt>
                <c:pt idx="90">
                  <c:v>1.2790674173115628</c:v>
                </c:pt>
                <c:pt idx="91">
                  <c:v>1.168811805939306</c:v>
                </c:pt>
                <c:pt idx="92">
                  <c:v>1.3097705097355863</c:v>
                </c:pt>
                <c:pt idx="93">
                  <c:v>1.1633381667471476</c:v>
                </c:pt>
                <c:pt idx="94">
                  <c:v>1.0638727534902666</c:v>
                </c:pt>
                <c:pt idx="95">
                  <c:v>1.1837712128086195</c:v>
                </c:pt>
                <c:pt idx="96">
                  <c:v>1.2137206244926777</c:v>
                </c:pt>
                <c:pt idx="97">
                  <c:v>1.343467359250945</c:v>
                </c:pt>
                <c:pt idx="98">
                  <c:v>1.3002077102830645</c:v>
                </c:pt>
                <c:pt idx="99">
                  <c:v>1.3002077102830645</c:v>
                </c:pt>
                <c:pt idx="100">
                  <c:v>1.2675724967549595</c:v>
                </c:pt>
                <c:pt idx="101">
                  <c:v>1.1742791609937946</c:v>
                </c:pt>
                <c:pt idx="102">
                  <c:v>1.2011701537805524</c:v>
                </c:pt>
                <c:pt idx="103">
                  <c:v>1.0651976923725939</c:v>
                </c:pt>
                <c:pt idx="104">
                  <c:v>1.1302812713765593</c:v>
                </c:pt>
                <c:pt idx="105">
                  <c:v>1.1265513431810168</c:v>
                </c:pt>
                <c:pt idx="106">
                  <c:v>1.0943319747660398</c:v>
                </c:pt>
                <c:pt idx="107">
                  <c:v>1.1974180467890008</c:v>
                </c:pt>
                <c:pt idx="108">
                  <c:v>1.1962206287422117</c:v>
                </c:pt>
                <c:pt idx="109">
                  <c:v>1.1470559609009068</c:v>
                </c:pt>
                <c:pt idx="110">
                  <c:v>1.1079413526341859</c:v>
                </c:pt>
                <c:pt idx="111">
                  <c:v>1.0762542299488482</c:v>
                </c:pt>
                <c:pt idx="112">
                  <c:v>1.1817271444838355</c:v>
                </c:pt>
                <c:pt idx="113">
                  <c:v>1.2300597846932244</c:v>
                </c:pt>
                <c:pt idx="114">
                  <c:v>1.3160409636432808</c:v>
                </c:pt>
                <c:pt idx="115">
                  <c:v>1.4279044455529597</c:v>
                </c:pt>
                <c:pt idx="116">
                  <c:v>1.4678857700284427</c:v>
                </c:pt>
                <c:pt idx="117">
                  <c:v>1.505463645741171</c:v>
                </c:pt>
                <c:pt idx="118">
                  <c:v>1.6224381710152602</c:v>
                </c:pt>
                <c:pt idx="119">
                  <c:v>1.6993417403213837</c:v>
                </c:pt>
                <c:pt idx="120">
                  <c:v>1.7662958048900463</c:v>
                </c:pt>
                <c:pt idx="121">
                  <c:v>1.8846376238176794</c:v>
                </c:pt>
                <c:pt idx="122">
                  <c:v>1.9268535065911954</c:v>
                </c:pt>
                <c:pt idx="123">
                  <c:v>1.9784931805678392</c:v>
                </c:pt>
                <c:pt idx="124">
                  <c:v>1.8299083427071945</c:v>
                </c:pt>
                <c:pt idx="125">
                  <c:v>1.9296383473847365</c:v>
                </c:pt>
                <c:pt idx="126">
                  <c:v>1.9938953043526484</c:v>
                </c:pt>
                <c:pt idx="127">
                  <c:v>2.1336673651877693</c:v>
                </c:pt>
                <c:pt idx="128">
                  <c:v>2.1658857424021045</c:v>
                </c:pt>
                <c:pt idx="129">
                  <c:v>2.1725999882035514</c:v>
                </c:pt>
                <c:pt idx="130">
                  <c:v>2.3409764872893266</c:v>
                </c:pt>
                <c:pt idx="131">
                  <c:v>2.3723455722190039</c:v>
                </c:pt>
                <c:pt idx="132">
                  <c:v>2.3654657700595689</c:v>
                </c:pt>
                <c:pt idx="133">
                  <c:v>2.4577189350918918</c:v>
                </c:pt>
                <c:pt idx="134">
                  <c:v>2.5046613667521465</c:v>
                </c:pt>
                <c:pt idx="135">
                  <c:v>2.4853754742281549</c:v>
                </c:pt>
                <c:pt idx="136">
                  <c:v>2.2843085983630971</c:v>
                </c:pt>
                <c:pt idx="137">
                  <c:v>2.278826257727026</c:v>
                </c:pt>
                <c:pt idx="138">
                  <c:v>2.1639734143375837</c:v>
                </c:pt>
                <c:pt idx="139">
                  <c:v>2.3901086361358614</c:v>
                </c:pt>
                <c:pt idx="140">
                  <c:v>2.2746663890104992</c:v>
                </c:pt>
                <c:pt idx="141">
                  <c:v>1.9555306946323263</c:v>
                </c:pt>
                <c:pt idx="142">
                  <c:v>1.7636931334888952</c:v>
                </c:pt>
                <c:pt idx="143">
                  <c:v>1.6109573081287569</c:v>
                </c:pt>
                <c:pt idx="144">
                  <c:v>1.5370143676856469</c:v>
                </c:pt>
                <c:pt idx="145">
                  <c:v>1.560376986074469</c:v>
                </c:pt>
                <c:pt idx="146">
                  <c:v>1.665546394935888</c:v>
                </c:pt>
                <c:pt idx="147">
                  <c:v>1.2513250065153325</c:v>
                </c:pt>
                <c:pt idx="148">
                  <c:v>1.4323917349581012</c:v>
                </c:pt>
                <c:pt idx="149">
                  <c:v>1.3851228077044839</c:v>
                </c:pt>
                <c:pt idx="150">
                  <c:v>1.7318190464729162</c:v>
                </c:pt>
                <c:pt idx="151">
                  <c:v>1.8606663835305013</c:v>
                </c:pt>
                <c:pt idx="152">
                  <c:v>1.818615323262712</c:v>
                </c:pt>
                <c:pt idx="153">
                  <c:v>1.848804337628873</c:v>
                </c:pt>
                <c:pt idx="154">
                  <c:v>1.9922715542288734</c:v>
                </c:pt>
                <c:pt idx="155">
                  <c:v>1.937882540798425</c:v>
                </c:pt>
                <c:pt idx="156">
                  <c:v>2.0155916306844421</c:v>
                </c:pt>
                <c:pt idx="157">
                  <c:v>1.8797407547763108</c:v>
                </c:pt>
                <c:pt idx="158">
                  <c:v>1.9530506442125868</c:v>
                </c:pt>
                <c:pt idx="159">
                  <c:v>1.6915371629525213</c:v>
                </c:pt>
                <c:pt idx="160">
                  <c:v>1.6869700126125495</c:v>
                </c:pt>
                <c:pt idx="161">
                  <c:v>1.8106249145370492</c:v>
                </c:pt>
                <c:pt idx="162">
                  <c:v>1.6998146697673817</c:v>
                </c:pt>
                <c:pt idx="163">
                  <c:v>1.8876441907766774</c:v>
                </c:pt>
                <c:pt idx="164">
                  <c:v>1.7653248472143488</c:v>
                </c:pt>
                <c:pt idx="165">
                  <c:v>2.0606636941533094</c:v>
                </c:pt>
                <c:pt idx="166">
                  <c:v>2.0353175307152238</c:v>
                </c:pt>
                <c:pt idx="167">
                  <c:v>1.9543118929927579</c:v>
                </c:pt>
                <c:pt idx="168">
                  <c:v>2.0070783141035622</c:v>
                </c:pt>
                <c:pt idx="169">
                  <c:v>1.9396404827496825</c:v>
                </c:pt>
                <c:pt idx="170">
                  <c:v>1.9654377011702535</c:v>
                </c:pt>
                <c:pt idx="171">
                  <c:v>1.9898091286647646</c:v>
                </c:pt>
                <c:pt idx="172">
                  <c:v>1.9850335867559692</c:v>
                </c:pt>
                <c:pt idx="173">
                  <c:v>1.5306593987475279</c:v>
                </c:pt>
                <c:pt idx="174">
                  <c:v>1.6544897441062028</c:v>
                </c:pt>
                <c:pt idx="175">
                  <c:v>1.7109078443802244</c:v>
                </c:pt>
                <c:pt idx="176">
                  <c:v>1.7707896189335322</c:v>
                </c:pt>
                <c:pt idx="177">
                  <c:v>1.7925703312464145</c:v>
                </c:pt>
                <c:pt idx="178">
                  <c:v>1.8682167992250132</c:v>
                </c:pt>
                <c:pt idx="179">
                  <c:v>1.8091811483695028</c:v>
                </c:pt>
                <c:pt idx="180">
                  <c:v>1.8108094114030353</c:v>
                </c:pt>
                <c:pt idx="181">
                  <c:v>1.7269689356550748</c:v>
                </c:pt>
                <c:pt idx="182">
                  <c:v>1.7166071220411443</c:v>
                </c:pt>
                <c:pt idx="183">
                  <c:v>1.7287950326076367</c:v>
                </c:pt>
                <c:pt idx="184">
                  <c:v>1.6229927766120493</c:v>
                </c:pt>
                <c:pt idx="185">
                  <c:v>1.6526935444240498</c:v>
                </c:pt>
                <c:pt idx="186">
                  <c:v>1.7482192312917599</c:v>
                </c:pt>
                <c:pt idx="187">
                  <c:v>1.8494411247835529</c:v>
                </c:pt>
                <c:pt idx="188">
                  <c:v>1.8512905659083363</c:v>
                </c:pt>
                <c:pt idx="189">
                  <c:v>1.8387017900601597</c:v>
                </c:pt>
                <c:pt idx="190">
                  <c:v>1.7178990824532072</c:v>
                </c:pt>
                <c:pt idx="191">
                  <c:v>1.6691107485115362</c:v>
                </c:pt>
                <c:pt idx="192">
                  <c:v>1.6011779410471167</c:v>
                </c:pt>
                <c:pt idx="193">
                  <c:v>1.6269569058979754</c:v>
                </c:pt>
                <c:pt idx="194">
                  <c:v>1.6010882910941975</c:v>
                </c:pt>
                <c:pt idx="195">
                  <c:v>1.4966973345148558</c:v>
                </c:pt>
                <c:pt idx="196">
                  <c:v>1.436979110867713</c:v>
                </c:pt>
                <c:pt idx="197">
                  <c:v>1.5513626480927831</c:v>
                </c:pt>
                <c:pt idx="198">
                  <c:v>1.5856477626156336</c:v>
                </c:pt>
                <c:pt idx="199">
                  <c:v>1.6390840922157806</c:v>
                </c:pt>
                <c:pt idx="200">
                  <c:v>1.6659650713281193</c:v>
                </c:pt>
                <c:pt idx="201">
                  <c:v>1.7142780583966346</c:v>
                </c:pt>
                <c:pt idx="202">
                  <c:v>1.8305061107559266</c:v>
                </c:pt>
                <c:pt idx="203">
                  <c:v>1.8266620479233391</c:v>
                </c:pt>
                <c:pt idx="204">
                  <c:v>1.9269457943543302</c:v>
                </c:pt>
                <c:pt idx="205">
                  <c:v>2.0689616993982445</c:v>
                </c:pt>
                <c:pt idx="206">
                  <c:v>2.1895821664731621</c:v>
                </c:pt>
                <c:pt idx="207">
                  <c:v>2.3089143945459494</c:v>
                </c:pt>
                <c:pt idx="208">
                  <c:v>2.3169955949268601</c:v>
                </c:pt>
                <c:pt idx="209">
                  <c:v>2.4448937517668226</c:v>
                </c:pt>
                <c:pt idx="210">
                  <c:v>2.4994148824312226</c:v>
                </c:pt>
                <c:pt idx="211">
                  <c:v>2.3679456596153403</c:v>
                </c:pt>
                <c:pt idx="212">
                  <c:v>2.4084375303947625</c:v>
                </c:pt>
                <c:pt idx="213">
                  <c:v>2.4717794374441446</c:v>
                </c:pt>
                <c:pt idx="214">
                  <c:v>2.4450842195197477</c:v>
                </c:pt>
                <c:pt idx="215">
                  <c:v>2.2851757115631561</c:v>
                </c:pt>
                <c:pt idx="216">
                  <c:v>2.4261710529666032</c:v>
                </c:pt>
                <c:pt idx="217">
                  <c:v>2.4676585779723319</c:v>
                </c:pt>
                <c:pt idx="218">
                  <c:v>2.4780227439998157</c:v>
                </c:pt>
                <c:pt idx="219">
                  <c:v>2.5263441875078123</c:v>
                </c:pt>
                <c:pt idx="220">
                  <c:v>2.5010807456327342</c:v>
                </c:pt>
                <c:pt idx="221">
                  <c:v>2.6273853232871871</c:v>
                </c:pt>
                <c:pt idx="222">
                  <c:v>2.7700523463416813</c:v>
                </c:pt>
                <c:pt idx="223">
                  <c:v>2.7165903360572869</c:v>
                </c:pt>
                <c:pt idx="224">
                  <c:v>2.7592408043333867</c:v>
                </c:pt>
                <c:pt idx="225">
                  <c:v>2.7570334116899198</c:v>
                </c:pt>
                <c:pt idx="226">
                  <c:v>2.7633745885368066</c:v>
                </c:pt>
                <c:pt idx="227">
                  <c:v>2.8001274705643464</c:v>
                </c:pt>
                <c:pt idx="228">
                  <c:v>2.9048522379634534</c:v>
                </c:pt>
                <c:pt idx="229">
                  <c:v>2.9507489033232761</c:v>
                </c:pt>
                <c:pt idx="230">
                  <c:v>3.1522850534202558</c:v>
                </c:pt>
                <c:pt idx="231">
                  <c:v>3.0132692825644223</c:v>
                </c:pt>
                <c:pt idx="232">
                  <c:v>3.2850661718517333</c:v>
                </c:pt>
                <c:pt idx="233">
                  <c:v>3.3491249622028425</c:v>
                </c:pt>
                <c:pt idx="234">
                  <c:v>3.3467805747293005</c:v>
                </c:pt>
                <c:pt idx="235">
                  <c:v>3.2865385243841732</c:v>
                </c:pt>
                <c:pt idx="236">
                  <c:v>3.4972056437971988</c:v>
                </c:pt>
                <c:pt idx="237">
                  <c:v>3.6503832509955161</c:v>
                </c:pt>
                <c:pt idx="238">
                  <c:v>3.7679255916775718</c:v>
                </c:pt>
                <c:pt idx="239">
                  <c:v>3.9171354451080038</c:v>
                </c:pt>
                <c:pt idx="240">
                  <c:v>3.9625742162712569</c:v>
                </c:pt>
                <c:pt idx="241">
                  <c:v>4.2455020153130247</c:v>
                </c:pt>
                <c:pt idx="242">
                  <c:v>3.9733653361314598</c:v>
                </c:pt>
                <c:pt idx="243">
                  <c:v>4.16408687226577</c:v>
                </c:pt>
                <c:pt idx="244">
                  <c:v>4.327735486345814</c:v>
                </c:pt>
                <c:pt idx="245">
                  <c:v>4.4523742683525729</c:v>
                </c:pt>
                <c:pt idx="246">
                  <c:v>4.2876364204235271</c:v>
                </c:pt>
                <c:pt idx="247">
                  <c:v>4.1851619099754043</c:v>
                </c:pt>
                <c:pt idx="248">
                  <c:v>3.9030819972430622</c:v>
                </c:pt>
                <c:pt idx="249">
                  <c:v>3.513944722117929</c:v>
                </c:pt>
                <c:pt idx="250">
                  <c:v>3.4928610537852212</c:v>
                </c:pt>
                <c:pt idx="251">
                  <c:v>3.4834303289400008</c:v>
                </c:pt>
                <c:pt idx="252">
                  <c:v>3.6426230949725591</c:v>
                </c:pt>
                <c:pt idx="253">
                  <c:v>3.7355099838943597</c:v>
                </c:pt>
                <c:pt idx="254">
                  <c:v>3.7067465570183731</c:v>
                </c:pt>
                <c:pt idx="255">
                  <c:v>3.6515160333187993</c:v>
                </c:pt>
                <c:pt idx="256">
                  <c:v>3.5189660013093267</c:v>
                </c:pt>
                <c:pt idx="257">
                  <c:v>3.5238925537111601</c:v>
                </c:pt>
                <c:pt idx="258">
                  <c:v>3.719116201186758</c:v>
                </c:pt>
                <c:pt idx="259">
                  <c:v>3.8608145284519737</c:v>
                </c:pt>
                <c:pt idx="260">
                  <c:v>3.7824399935243989</c:v>
                </c:pt>
                <c:pt idx="261">
                  <c:v>3.740454909596278</c:v>
                </c:pt>
                <c:pt idx="262">
                  <c:v>3.8294777364446695</c:v>
                </c:pt>
                <c:pt idx="263">
                  <c:v>3.762461876056888</c:v>
                </c:pt>
                <c:pt idx="264">
                  <c:v>3.8501272377690139</c:v>
                </c:pt>
                <c:pt idx="265">
                  <c:v>3.7042074154575682</c:v>
                </c:pt>
                <c:pt idx="266">
                  <c:v>3.5604841677378145</c:v>
                </c:pt>
                <c:pt idx="267">
                  <c:v>3.8428305622394228</c:v>
                </c:pt>
                <c:pt idx="268">
                  <c:v>3.9550412146568137</c:v>
                </c:pt>
                <c:pt idx="269">
                  <c:v>4.3026893374251483</c:v>
                </c:pt>
                <c:pt idx="270">
                  <c:v>4.3259238598472445</c:v>
                </c:pt>
                <c:pt idx="271">
                  <c:v>4.1061669277670045</c:v>
                </c:pt>
                <c:pt idx="272">
                  <c:v>4.1710443652257236</c:v>
                </c:pt>
                <c:pt idx="273">
                  <c:v>4.0559235407454937</c:v>
                </c:pt>
                <c:pt idx="274">
                  <c:v>4.3438941121384236</c:v>
                </c:pt>
                <c:pt idx="275">
                  <c:v>3.9264458879619211</c:v>
                </c:pt>
                <c:pt idx="276">
                  <c:v>4.0623009156854035</c:v>
                </c:pt>
                <c:pt idx="277">
                  <c:v>4.0781438892565767</c:v>
                </c:pt>
                <c:pt idx="278">
                  <c:v>3.957430830134582</c:v>
                </c:pt>
                <c:pt idx="279">
                  <c:v>4.0872345613629957</c:v>
                </c:pt>
                <c:pt idx="280">
                  <c:v>4.0140730627145977</c:v>
                </c:pt>
                <c:pt idx="281">
                  <c:v>3.9105099776965608</c:v>
                </c:pt>
                <c:pt idx="282">
                  <c:v>3.9159846916653365</c:v>
                </c:pt>
                <c:pt idx="283">
                  <c:v>4.170523696623583</c:v>
                </c:pt>
                <c:pt idx="284">
                  <c:v>4.2618581655796399</c:v>
                </c:pt>
                <c:pt idx="285">
                  <c:v>4.3739450353343843</c:v>
                </c:pt>
                <c:pt idx="286">
                  <c:v>4.5226591665357532</c:v>
                </c:pt>
                <c:pt idx="287">
                  <c:v>4.6018057019501288</c:v>
                </c:pt>
                <c:pt idx="288">
                  <c:v>4.8254534590649047</c:v>
                </c:pt>
                <c:pt idx="289">
                  <c:v>4.9205148922084838</c:v>
                </c:pt>
                <c:pt idx="290">
                  <c:v>5.0184331385634326</c:v>
                </c:pt>
                <c:pt idx="291">
                  <c:v>5.0535621705333762</c:v>
                </c:pt>
                <c:pt idx="292">
                  <c:v>5.2991652920212982</c:v>
                </c:pt>
                <c:pt idx="293">
                  <c:v>5.5688928053851816</c:v>
                </c:pt>
                <c:pt idx="294">
                  <c:v>5.2637174796500741</c:v>
                </c:pt>
                <c:pt idx="295">
                  <c:v>5.3263557176579104</c:v>
                </c:pt>
                <c:pt idx="296">
                  <c:v>5.5623132759501557</c:v>
                </c:pt>
                <c:pt idx="297">
                  <c:v>5.8916022218864041</c:v>
                </c:pt>
                <c:pt idx="298">
                  <c:v>5.9463941225499486</c:v>
                </c:pt>
                <c:pt idx="299">
                  <c:v>6.0468881832210419</c:v>
                </c:pt>
                <c:pt idx="300">
                  <c:v>6.3570935470202805</c:v>
                </c:pt>
                <c:pt idx="301">
                  <c:v>6.7620404059654726</c:v>
                </c:pt>
                <c:pt idx="302">
                  <c:v>6.8682044403391309</c:v>
                </c:pt>
                <c:pt idx="303">
                  <c:v>6.7610604510698407</c:v>
                </c:pt>
                <c:pt idx="304">
                  <c:v>7.1051984280292952</c:v>
                </c:pt>
                <c:pt idx="305">
                  <c:v>6.892752995031219</c:v>
                </c:pt>
                <c:pt idx="306">
                  <c:v>6.7355982267445071</c:v>
                </c:pt>
                <c:pt idx="307">
                  <c:v>7.2144992606660416</c:v>
                </c:pt>
                <c:pt idx="308">
                  <c:v>7.5593523253258788</c:v>
                </c:pt>
                <c:pt idx="309">
                  <c:v>7.5691794833488029</c:v>
                </c:pt>
                <c:pt idx="310">
                  <c:v>7.4912169346703106</c:v>
                </c:pt>
                <c:pt idx="311">
                  <c:v>7.5631326172431459</c:v>
                </c:pt>
                <c:pt idx="312">
                  <c:v>7.8838094402142556</c:v>
                </c:pt>
                <c:pt idx="313">
                  <c:v>8.0265063910821333</c:v>
                </c:pt>
                <c:pt idx="314">
                  <c:v>7.8001589108536171</c:v>
                </c:pt>
                <c:pt idx="315">
                  <c:v>8.1925069040695533</c:v>
                </c:pt>
                <c:pt idx="316">
                  <c:v>7.8631681265259568</c:v>
                </c:pt>
                <c:pt idx="317">
                  <c:v>8.1328747932657972</c:v>
                </c:pt>
                <c:pt idx="318">
                  <c:v>8.5313856581358198</c:v>
                </c:pt>
                <c:pt idx="319">
                  <c:v>8.6986008170352829</c:v>
                </c:pt>
                <c:pt idx="320">
                  <c:v>8.6368407512343328</c:v>
                </c:pt>
                <c:pt idx="321">
                  <c:v>8.4848323540126085</c:v>
                </c:pt>
                <c:pt idx="322">
                  <c:v>8.5018020187206336</c:v>
                </c:pt>
                <c:pt idx="323">
                  <c:v>8.987254913989581</c:v>
                </c:pt>
                <c:pt idx="324">
                  <c:v>9.3305680517039828</c:v>
                </c:pt>
                <c:pt idx="325">
                  <c:v>9.2848482682506326</c:v>
                </c:pt>
                <c:pt idx="326">
                  <c:v>9.1864288766071756</c:v>
                </c:pt>
                <c:pt idx="327">
                  <c:v>8.9916765844231037</c:v>
                </c:pt>
                <c:pt idx="328">
                  <c:v>8.7785738493722754</c:v>
                </c:pt>
                <c:pt idx="329">
                  <c:v>8.8461688680124428</c:v>
                </c:pt>
                <c:pt idx="330">
                  <c:v>8.727630205181077</c:v>
                </c:pt>
                <c:pt idx="331">
                  <c:v>8.9658945097825207</c:v>
                </c:pt>
                <c:pt idx="332">
                  <c:v>8.5167031948424157</c:v>
                </c:pt>
                <c:pt idx="333">
                  <c:v>8.5456599857048801</c:v>
                </c:pt>
                <c:pt idx="334">
                  <c:v>9.0071256249329448</c:v>
                </c:pt>
                <c:pt idx="335">
                  <c:v>9.190870987681576</c:v>
                </c:pt>
                <c:pt idx="336">
                  <c:v>9.2386635168175211</c:v>
                </c:pt>
                <c:pt idx="337">
                  <c:v>9.7338558813189415</c:v>
                </c:pt>
                <c:pt idx="338">
                  <c:v>9.8419016816015823</c:v>
                </c:pt>
                <c:pt idx="339">
                  <c:v>10.161763486253633</c:v>
                </c:pt>
                <c:pt idx="340">
                  <c:v>10.686110482144322</c:v>
                </c:pt>
                <c:pt idx="341">
                  <c:v>11.132789900297956</c:v>
                </c:pt>
                <c:pt idx="342">
                  <c:v>11.167301548988881</c:v>
                </c:pt>
                <c:pt idx="343">
                  <c:v>11.825055610224325</c:v>
                </c:pt>
                <c:pt idx="344">
                  <c:v>11.499866580943156</c:v>
                </c:pt>
                <c:pt idx="345">
                  <c:v>12.478505226981417</c:v>
                </c:pt>
                <c:pt idx="346">
                  <c:v>12.270114189690826</c:v>
                </c:pt>
                <c:pt idx="347">
                  <c:v>13.385467569533722</c:v>
                </c:pt>
                <c:pt idx="348">
                  <c:v>14.100251537746821</c:v>
                </c:pt>
                <c:pt idx="349">
                  <c:v>14.378026493040435</c:v>
                </c:pt>
                <c:pt idx="350">
                  <c:v>14.518931152672232</c:v>
                </c:pt>
                <c:pt idx="351">
                  <c:v>14.475374359214216</c:v>
                </c:pt>
                <c:pt idx="352">
                  <c:v>15.0485991838391</c:v>
                </c:pt>
                <c:pt idx="353">
                  <c:v>15.131366479350216</c:v>
                </c:pt>
                <c:pt idx="354">
                  <c:v>16.40391440026357</c:v>
                </c:pt>
                <c:pt idx="355">
                  <c:v>17.424237875959964</c:v>
                </c:pt>
                <c:pt idx="356">
                  <c:v>17.380677281270064</c:v>
                </c:pt>
                <c:pt idx="357">
                  <c:v>17.606626085926571</c:v>
                </c:pt>
                <c:pt idx="358">
                  <c:v>17.106597905086257</c:v>
                </c:pt>
                <c:pt idx="359">
                  <c:v>18.52131355183689</c:v>
                </c:pt>
                <c:pt idx="360">
                  <c:v>18.549095522164645</c:v>
                </c:pt>
                <c:pt idx="361">
                  <c:v>17.905441907545534</c:v>
                </c:pt>
                <c:pt idx="362">
                  <c:v>18.644936658327161</c:v>
                </c:pt>
                <c:pt idx="363">
                  <c:v>19.96872716106839</c:v>
                </c:pt>
                <c:pt idx="364">
                  <c:v>19.960739670203964</c:v>
                </c:pt>
                <c:pt idx="365">
                  <c:v>18.777067807760869</c:v>
                </c:pt>
                <c:pt idx="366">
                  <c:v>19.545049881098286</c:v>
                </c:pt>
                <c:pt idx="367">
                  <c:v>20.580937524796493</c:v>
                </c:pt>
                <c:pt idx="368">
                  <c:v>19.905882773983169</c:v>
                </c:pt>
                <c:pt idx="369">
                  <c:v>19.030023931927907</c:v>
                </c:pt>
                <c:pt idx="370">
                  <c:v>19.15562208987863</c:v>
                </c:pt>
                <c:pt idx="371">
                  <c:v>19.059843979429235</c:v>
                </c:pt>
                <c:pt idx="372">
                  <c:v>19.765058206668115</c:v>
                </c:pt>
                <c:pt idx="373">
                  <c:v>18.972479372580722</c:v>
                </c:pt>
                <c:pt idx="374">
                  <c:v>18.47160591714459</c:v>
                </c:pt>
                <c:pt idx="375">
                  <c:v>18.868745444363199</c:v>
                </c:pt>
                <c:pt idx="376">
                  <c:v>19.60085276760449</c:v>
                </c:pt>
                <c:pt idx="377">
                  <c:v>20.457410033548808</c:v>
                </c:pt>
                <c:pt idx="378">
                  <c:v>20.465592997562226</c:v>
                </c:pt>
                <c:pt idx="379">
                  <c:v>20.733692265830292</c:v>
                </c:pt>
                <c:pt idx="380">
                  <c:v>19.686640806405862</c:v>
                </c:pt>
                <c:pt idx="381">
                  <c:v>18.50150502986023</c:v>
                </c:pt>
                <c:pt idx="382">
                  <c:v>17.942759577958451</c:v>
                </c:pt>
                <c:pt idx="383">
                  <c:v>18.35723732420929</c:v>
                </c:pt>
                <c:pt idx="384">
                  <c:v>17.632126449903023</c:v>
                </c:pt>
                <c:pt idx="385">
                  <c:v>18.416756076923708</c:v>
                </c:pt>
                <c:pt idx="386">
                  <c:v>18.157079816239083</c:v>
                </c:pt>
                <c:pt idx="387">
                  <c:v>18.752632034211725</c:v>
                </c:pt>
                <c:pt idx="388">
                  <c:v>19.384595733764662</c:v>
                </c:pt>
                <c:pt idx="389">
                  <c:v>19.795549163320477</c:v>
                </c:pt>
                <c:pt idx="390">
                  <c:v>20.347844984977119</c:v>
                </c:pt>
                <c:pt idx="391">
                  <c:v>21.26146322480259</c:v>
                </c:pt>
                <c:pt idx="392">
                  <c:v>21.635664977559117</c:v>
                </c:pt>
                <c:pt idx="393">
                  <c:v>22.719611792934828</c:v>
                </c:pt>
                <c:pt idx="394">
                  <c:v>23.333041311344065</c:v>
                </c:pt>
                <c:pt idx="395">
                  <c:v>23.995699684586235</c:v>
                </c:pt>
                <c:pt idx="396">
                  <c:v>25.279469617711602</c:v>
                </c:pt>
                <c:pt idx="397">
                  <c:v>25.413450806685475</c:v>
                </c:pt>
                <c:pt idx="398">
                  <c:v>25.53797671563823</c:v>
                </c:pt>
                <c:pt idx="399">
                  <c:v>25.589052669069506</c:v>
                </c:pt>
                <c:pt idx="400">
                  <c:v>26.617732586366099</c:v>
                </c:pt>
                <c:pt idx="401">
                  <c:v>27.256558168438886</c:v>
                </c:pt>
                <c:pt idx="402">
                  <c:v>27.19659374046832</c:v>
                </c:pt>
                <c:pt idx="403">
                  <c:v>28.18383009324732</c:v>
                </c:pt>
                <c:pt idx="404">
                  <c:v>27.896355026296199</c:v>
                </c:pt>
                <c:pt idx="405">
                  <c:v>26.660546498631277</c:v>
                </c:pt>
                <c:pt idx="406">
                  <c:v>27.001801493813755</c:v>
                </c:pt>
                <c:pt idx="407">
                  <c:v>27.504035001598691</c:v>
                </c:pt>
                <c:pt idx="408">
                  <c:v>28.307152823645371</c:v>
                </c:pt>
                <c:pt idx="409">
                  <c:v>26.325652125990192</c:v>
                </c:pt>
                <c:pt idx="410">
                  <c:v>26.712639212242248</c:v>
                </c:pt>
                <c:pt idx="411">
                  <c:v>26.38407374993167</c:v>
                </c:pt>
                <c:pt idx="412">
                  <c:v>25.959290162557771</c:v>
                </c:pt>
                <c:pt idx="413">
                  <c:v>26.805563021857154</c:v>
                </c:pt>
                <c:pt idx="414">
                  <c:v>27.371160401618337</c:v>
                </c:pt>
                <c:pt idx="415">
                  <c:v>26.730675248220468</c:v>
                </c:pt>
                <c:pt idx="416">
                  <c:v>27.578037653589057</c:v>
                </c:pt>
                <c:pt idx="417">
                  <c:v>25.950933432027302</c:v>
                </c:pt>
                <c:pt idx="418">
                  <c:v>25.932767778624882</c:v>
                </c:pt>
                <c:pt idx="419">
                  <c:v>27.138641480330939</c:v>
                </c:pt>
                <c:pt idx="420">
                  <c:v>28.438582407238794</c:v>
                </c:pt>
                <c:pt idx="421">
                  <c:v>30.272870972505697</c:v>
                </c:pt>
                <c:pt idx="422">
                  <c:v>31.23857555652863</c:v>
                </c:pt>
                <c:pt idx="423">
                  <c:v>32.0820170965549</c:v>
                </c:pt>
                <c:pt idx="424">
                  <c:v>32.245635383747334</c:v>
                </c:pt>
                <c:pt idx="425">
                  <c:v>33.016306069418896</c:v>
                </c:pt>
                <c:pt idx="426">
                  <c:v>32.108357652509881</c:v>
                </c:pt>
                <c:pt idx="427">
                  <c:v>33.206463484225722</c:v>
                </c:pt>
                <c:pt idx="428">
                  <c:v>34.013380546892407</c:v>
                </c:pt>
                <c:pt idx="429">
                  <c:v>33.387534344829589</c:v>
                </c:pt>
                <c:pt idx="430">
                  <c:v>34.382482868305516</c:v>
                </c:pt>
                <c:pt idx="431">
                  <c:v>35.919379852518773</c:v>
                </c:pt>
                <c:pt idx="432">
                  <c:v>36.084608999840356</c:v>
                </c:pt>
                <c:pt idx="433">
                  <c:v>34.763912310446202</c:v>
                </c:pt>
                <c:pt idx="434">
                  <c:v>35.490478077734522</c:v>
                </c:pt>
                <c:pt idx="435">
                  <c:v>35.327221878576943</c:v>
                </c:pt>
                <c:pt idx="436">
                  <c:v>33.182859510547324</c:v>
                </c:pt>
                <c:pt idx="437">
                  <c:v>30.491729604241939</c:v>
                </c:pt>
                <c:pt idx="438">
                  <c:v>28.043243717021312</c:v>
                </c:pt>
                <c:pt idx="439">
                  <c:v>29.8716632073711</c:v>
                </c:pt>
                <c:pt idx="440">
                  <c:v>30.492993802084417</c:v>
                </c:pt>
                <c:pt idx="441">
                  <c:v>29.075069590287491</c:v>
                </c:pt>
                <c:pt idx="442">
                  <c:v>29.261150035665331</c:v>
                </c:pt>
                <c:pt idx="443">
                  <c:v>32.438910929538586</c:v>
                </c:pt>
                <c:pt idx="444">
                  <c:v>32.93522626676053</c:v>
                </c:pt>
                <c:pt idx="445">
                  <c:v>34.598455193231935</c:v>
                </c:pt>
                <c:pt idx="446">
                  <c:v>33.771552114113689</c:v>
                </c:pt>
                <c:pt idx="447">
                  <c:v>35.02109954233589</c:v>
                </c:pt>
                <c:pt idx="448">
                  <c:v>36.772154519452684</c:v>
                </c:pt>
                <c:pt idx="449">
                  <c:v>37.481857101678123</c:v>
                </c:pt>
                <c:pt idx="450">
                  <c:v>36.777198188166572</c:v>
                </c:pt>
                <c:pt idx="451">
                  <c:v>36.696288352152607</c:v>
                </c:pt>
                <c:pt idx="452">
                  <c:v>38.659539778992773</c:v>
                </c:pt>
                <c:pt idx="453">
                  <c:v>38.284542243136542</c:v>
                </c:pt>
                <c:pt idx="454">
                  <c:v>39.582388225178875</c:v>
                </c:pt>
                <c:pt idx="455">
                  <c:v>39.400309239343052</c:v>
                </c:pt>
                <c:pt idx="456">
                  <c:v>40.432597341413839</c:v>
                </c:pt>
                <c:pt idx="457">
                  <c:v>41.576839846175851</c:v>
                </c:pt>
                <c:pt idx="458">
                  <c:v>42.188019391914636</c:v>
                </c:pt>
                <c:pt idx="459">
                  <c:v>42.884121711881228</c:v>
                </c:pt>
                <c:pt idx="460">
                  <c:v>43.20575262472034</c:v>
                </c:pt>
                <c:pt idx="461">
                  <c:v>43.905685817240808</c:v>
                </c:pt>
                <c:pt idx="462">
                  <c:v>44.687207024787696</c:v>
                </c:pt>
                <c:pt idx="463">
                  <c:v>45.558607561771062</c:v>
                </c:pt>
                <c:pt idx="464">
                  <c:v>45.021015992542161</c:v>
                </c:pt>
                <c:pt idx="465">
                  <c:v>46.376148573917682</c:v>
                </c:pt>
                <c:pt idx="466">
                  <c:v>46.821359600227296</c:v>
                </c:pt>
                <c:pt idx="467">
                  <c:v>46.844770280027404</c:v>
                </c:pt>
                <c:pt idx="468">
                  <c:v>47.107100993595559</c:v>
                </c:pt>
                <c:pt idx="469">
                  <c:v>48.732295977874607</c:v>
                </c:pt>
                <c:pt idx="470">
                  <c:v>48.883366095406025</c:v>
                </c:pt>
                <c:pt idx="471">
                  <c:v>48.233217326337126</c:v>
                </c:pt>
                <c:pt idx="472">
                  <c:v>49.950319863154732</c:v>
                </c:pt>
                <c:pt idx="473">
                  <c:v>49.800468903565267</c:v>
                </c:pt>
                <c:pt idx="474">
                  <c:v>47.44490672442663</c:v>
                </c:pt>
                <c:pt idx="475">
                  <c:v>48.142346853275697</c:v>
                </c:pt>
                <c:pt idx="476">
                  <c:v>49.451818687684799</c:v>
                </c:pt>
                <c:pt idx="477">
                  <c:v>51.103509431853475</c:v>
                </c:pt>
                <c:pt idx="478">
                  <c:v>52.580400854434039</c:v>
                </c:pt>
                <c:pt idx="479">
                  <c:v>52.417401611785294</c:v>
                </c:pt>
                <c:pt idx="480">
                  <c:v>52.973026068870219</c:v>
                </c:pt>
                <c:pt idx="481">
                  <c:v>53.301458830497211</c:v>
                </c:pt>
                <c:pt idx="482">
                  <c:v>52.603209719817698</c:v>
                </c:pt>
                <c:pt idx="483">
                  <c:v>51.524843920561437</c:v>
                </c:pt>
                <c:pt idx="484">
                  <c:v>52.658390486813794</c:v>
                </c:pt>
                <c:pt idx="485">
                  <c:v>50.067597674862554</c:v>
                </c:pt>
                <c:pt idx="486">
                  <c:v>49.336610748809562</c:v>
                </c:pt>
                <c:pt idx="487">
                  <c:v>48.744571419823849</c:v>
                </c:pt>
                <c:pt idx="488">
                  <c:v>45.210589991886621</c:v>
                </c:pt>
                <c:pt idx="489">
                  <c:v>44.970973864929626</c:v>
                </c:pt>
                <c:pt idx="490">
                  <c:v>47.192539973857151</c:v>
                </c:pt>
                <c:pt idx="491">
                  <c:v>47.6408691036088</c:v>
                </c:pt>
                <c:pt idx="492">
                  <c:v>47.650397277429519</c:v>
                </c:pt>
                <c:pt idx="493">
                  <c:v>51.452898980168399</c:v>
                </c:pt>
                <c:pt idx="494">
                  <c:v>51.823359852825618</c:v>
                </c:pt>
                <c:pt idx="495">
                  <c:v>53.942935270806181</c:v>
                </c:pt>
                <c:pt idx="496">
                  <c:v>56.300241542140412</c:v>
                </c:pt>
                <c:pt idx="497">
                  <c:v>53.614720020580314</c:v>
                </c:pt>
                <c:pt idx="498">
                  <c:v>54.633399700971339</c:v>
                </c:pt>
                <c:pt idx="499">
                  <c:v>57.190242806976798</c:v>
                </c:pt>
                <c:pt idx="500">
                  <c:v>56.78991110732796</c:v>
                </c:pt>
                <c:pt idx="501">
                  <c:v>58.732126067198578</c:v>
                </c:pt>
                <c:pt idx="502">
                  <c:v>57.105246175137182</c:v>
                </c:pt>
                <c:pt idx="503">
                  <c:v>57.476430275275568</c:v>
                </c:pt>
                <c:pt idx="504">
                  <c:v>59.074275036928235</c:v>
                </c:pt>
                <c:pt idx="505">
                  <c:v>56.563618347858785</c:v>
                </c:pt>
                <c:pt idx="506">
                  <c:v>55.087307908979668</c:v>
                </c:pt>
                <c:pt idx="507">
                  <c:v>55.693268295978442</c:v>
                </c:pt>
                <c:pt idx="508">
                  <c:v>60.338086871863041</c:v>
                </c:pt>
                <c:pt idx="509">
                  <c:v>61.309530070500038</c:v>
                </c:pt>
                <c:pt idx="510">
                  <c:v>61.953280136240288</c:v>
                </c:pt>
                <c:pt idx="511">
                  <c:v>60.887683717896955</c:v>
                </c:pt>
                <c:pt idx="512">
                  <c:v>61.886241730870466</c:v>
                </c:pt>
                <c:pt idx="513">
                  <c:v>64.361691400105286</c:v>
                </c:pt>
                <c:pt idx="514">
                  <c:v>64.9216381152862</c:v>
                </c:pt>
                <c:pt idx="515">
                  <c:v>68.368977099207896</c:v>
                </c:pt>
                <c:pt idx="516">
                  <c:v>65.620544219819735</c:v>
                </c:pt>
                <c:pt idx="517">
                  <c:v>65.174324519124966</c:v>
                </c:pt>
                <c:pt idx="518">
                  <c:v>62.397898294610243</c:v>
                </c:pt>
                <c:pt idx="519">
                  <c:v>64.637982843386752</c:v>
                </c:pt>
                <c:pt idx="520">
                  <c:v>66.118192650500305</c:v>
                </c:pt>
                <c:pt idx="521">
                  <c:v>66.290099951391596</c:v>
                </c:pt>
                <c:pt idx="522">
                  <c:v>62.69717653402617</c:v>
                </c:pt>
                <c:pt idx="523">
                  <c:v>59.016852271478832</c:v>
                </c:pt>
                <c:pt idx="524">
                  <c:v>61.696217364603974</c:v>
                </c:pt>
                <c:pt idx="525">
                  <c:v>60.240186634799322</c:v>
                </c:pt>
                <c:pt idx="526">
                  <c:v>63.005211201336614</c:v>
                </c:pt>
                <c:pt idx="527">
                  <c:v>61.133956428656923</c:v>
                </c:pt>
                <c:pt idx="528">
                  <c:v>60.05188539986969</c:v>
                </c:pt>
                <c:pt idx="529">
                  <c:v>55.590030314659373</c:v>
                </c:pt>
                <c:pt idx="530">
                  <c:v>58.847606091098413</c:v>
                </c:pt>
                <c:pt idx="531">
                  <c:v>59.024148909371704</c:v>
                </c:pt>
                <c:pt idx="532">
                  <c:v>53.776902071328557</c:v>
                </c:pt>
                <c:pt idx="533">
                  <c:v>50.835305528026886</c:v>
                </c:pt>
                <c:pt idx="534">
                  <c:v>48.385043801575989</c:v>
                </c:pt>
                <c:pt idx="535">
                  <c:v>52.0235990954545</c:v>
                </c:pt>
                <c:pt idx="536">
                  <c:v>54.671600289413135</c:v>
                </c:pt>
                <c:pt idx="537">
                  <c:v>56.568704819455768</c:v>
                </c:pt>
                <c:pt idx="538">
                  <c:v>56.019988382707041</c:v>
                </c:pt>
                <c:pt idx="539">
                  <c:v>59.02265976002014</c:v>
                </c:pt>
                <c:pt idx="540">
                  <c:v>62.469583090005315</c:v>
                </c:pt>
                <c:pt idx="541">
                  <c:v>65.087058621476544</c:v>
                </c:pt>
                <c:pt idx="542">
                  <c:v>66.004786148039358</c:v>
                </c:pt>
                <c:pt idx="543">
                  <c:v>68.526168978894461</c:v>
                </c:pt>
                <c:pt idx="544">
                  <c:v>71.109605549398793</c:v>
                </c:pt>
                <c:pt idx="545">
                  <c:v>68.499883025735855</c:v>
                </c:pt>
                <c:pt idx="546">
                  <c:v>68.643732780089906</c:v>
                </c:pt>
                <c:pt idx="547">
                  <c:v>65.904847842164315</c:v>
                </c:pt>
                <c:pt idx="548">
                  <c:v>68.620127573261485</c:v>
                </c:pt>
                <c:pt idx="549">
                  <c:v>68.235854858851212</c:v>
                </c:pt>
                <c:pt idx="550">
                  <c:v>65.479126322553626</c:v>
                </c:pt>
                <c:pt idx="551">
                  <c:v>65.655919963624513</c:v>
                </c:pt>
                <c:pt idx="552">
                  <c:v>71.413944144434382</c:v>
                </c:pt>
                <c:pt idx="553">
                  <c:v>72.885071393809724</c:v>
                </c:pt>
                <c:pt idx="554">
                  <c:v>74.911276378557645</c:v>
                </c:pt>
                <c:pt idx="555">
                  <c:v>75.533039972499665</c:v>
                </c:pt>
                <c:pt idx="556">
                  <c:v>76.046664644312656</c:v>
                </c:pt>
                <c:pt idx="557">
                  <c:v>77.544783937805619</c:v>
                </c:pt>
                <c:pt idx="558">
                  <c:v>76.040415129412196</c:v>
                </c:pt>
                <c:pt idx="559">
                  <c:v>76.397805080520428</c:v>
                </c:pt>
                <c:pt idx="560">
                  <c:v>79.209244307483573</c:v>
                </c:pt>
                <c:pt idx="561">
                  <c:v>79.011221196714871</c:v>
                </c:pt>
                <c:pt idx="562">
                  <c:v>79.935652484716442</c:v>
                </c:pt>
                <c:pt idx="563">
                  <c:v>83.764570238734365</c:v>
                </c:pt>
                <c:pt idx="564">
                  <c:v>84.945650679100524</c:v>
                </c:pt>
                <c:pt idx="565">
                  <c:v>83.67996048398193</c:v>
                </c:pt>
                <c:pt idx="566">
                  <c:v>80.734425874945771</c:v>
                </c:pt>
                <c:pt idx="567">
                  <c:v>80.80708685823322</c:v>
                </c:pt>
                <c:pt idx="568">
                  <c:v>77.704094722877059</c:v>
                </c:pt>
                <c:pt idx="569">
                  <c:v>76.437517978894164</c:v>
                </c:pt>
                <c:pt idx="570">
                  <c:v>76.131767906978581</c:v>
                </c:pt>
                <c:pt idx="571">
                  <c:v>79.215104507211208</c:v>
                </c:pt>
                <c:pt idx="572">
                  <c:v>76.513869443515304</c:v>
                </c:pt>
                <c:pt idx="573">
                  <c:v>79.781011668753408</c:v>
                </c:pt>
                <c:pt idx="574">
                  <c:v>79.884726983922789</c:v>
                </c:pt>
                <c:pt idx="575">
                  <c:v>71.009533816008968</c:v>
                </c:pt>
                <c:pt idx="576">
                  <c:v>72.401320678802747</c:v>
                </c:pt>
                <c:pt idx="577">
                  <c:v>71.894511434051125</c:v>
                </c:pt>
                <c:pt idx="578">
                  <c:v>71.858564178334106</c:v>
                </c:pt>
                <c:pt idx="579">
                  <c:v>70.407021181931754</c:v>
                </c:pt>
                <c:pt idx="580">
                  <c:v>67.886449823618591</c:v>
                </c:pt>
                <c:pt idx="581">
                  <c:v>65.836279038945307</c:v>
                </c:pt>
                <c:pt idx="582">
                  <c:v>65.092329085805233</c:v>
                </c:pt>
                <c:pt idx="583">
                  <c:v>60.268987500547063</c:v>
                </c:pt>
                <c:pt idx="584">
                  <c:v>55.073800777999899</c:v>
                </c:pt>
                <c:pt idx="585">
                  <c:v>48.751328448685513</c:v>
                </c:pt>
                <c:pt idx="586">
                  <c:v>56.917175963840336</c:v>
                </c:pt>
                <c:pt idx="587">
                  <c:v>54.133926059208548</c:v>
                </c:pt>
                <c:pt idx="588">
                  <c:v>53.289436812684897</c:v>
                </c:pt>
                <c:pt idx="589">
                  <c:v>60.05719528789588</c:v>
                </c:pt>
                <c:pt idx="590">
                  <c:v>63.882838627734856</c:v>
                </c:pt>
                <c:pt idx="591">
                  <c:v>65.505462728879323</c:v>
                </c:pt>
                <c:pt idx="592">
                  <c:v>68.839690781779282</c:v>
                </c:pt>
                <c:pt idx="593">
                  <c:v>72.109576093913802</c:v>
                </c:pt>
                <c:pt idx="594">
                  <c:v>75.549202873593501</c:v>
                </c:pt>
                <c:pt idx="595">
                  <c:v>70.691389128821442</c:v>
                </c:pt>
                <c:pt idx="596">
                  <c:v>69.461358957979954</c:v>
                </c:pt>
                <c:pt idx="597">
                  <c:v>67.308056830282567</c:v>
                </c:pt>
                <c:pt idx="598">
                  <c:v>71.69654213561698</c:v>
                </c:pt>
                <c:pt idx="599">
                  <c:v>73.711214969627818</c:v>
                </c:pt>
                <c:pt idx="600">
                  <c:v>73.114154128373826</c:v>
                </c:pt>
                <c:pt idx="601">
                  <c:v>81.997523854971249</c:v>
                </c:pt>
                <c:pt idx="602">
                  <c:v>81.316944406974983</c:v>
                </c:pt>
                <c:pt idx="603">
                  <c:v>84.024798655727253</c:v>
                </c:pt>
                <c:pt idx="604">
                  <c:v>83.302185387287992</c:v>
                </c:pt>
                <c:pt idx="605">
                  <c:v>82.744060745193153</c:v>
                </c:pt>
                <c:pt idx="606">
                  <c:v>86.22758570256579</c:v>
                </c:pt>
                <c:pt idx="607">
                  <c:v>85.649860878358595</c:v>
                </c:pt>
                <c:pt idx="608">
                  <c:v>85.786900655763972</c:v>
                </c:pt>
                <c:pt idx="609">
                  <c:v>87.888679721830187</c:v>
                </c:pt>
                <c:pt idx="610">
                  <c:v>86.095750655504858</c:v>
                </c:pt>
                <c:pt idx="611">
                  <c:v>86.026874054980453</c:v>
                </c:pt>
                <c:pt idx="612">
                  <c:v>90.732544065787877</c:v>
                </c:pt>
                <c:pt idx="613">
                  <c:v>86.268502897751105</c:v>
                </c:pt>
                <c:pt idx="614">
                  <c:v>84.974475354284834</c:v>
                </c:pt>
                <c:pt idx="615">
                  <c:v>83.903796964820856</c:v>
                </c:pt>
                <c:pt idx="616">
                  <c:v>83.996091141482168</c:v>
                </c:pt>
                <c:pt idx="617">
                  <c:v>82.694151728789194</c:v>
                </c:pt>
                <c:pt idx="618">
                  <c:v>86.622123935906686</c:v>
                </c:pt>
                <c:pt idx="619">
                  <c:v>85.305467652080907</c:v>
                </c:pt>
                <c:pt idx="620">
                  <c:v>84.247679853195109</c:v>
                </c:pt>
                <c:pt idx="621">
                  <c:v>84.222405549239156</c:v>
                </c:pt>
                <c:pt idx="622">
                  <c:v>80.72717571894573</c:v>
                </c:pt>
                <c:pt idx="623">
                  <c:v>83.665644915115351</c:v>
                </c:pt>
                <c:pt idx="624">
                  <c:v>84.142539091131511</c:v>
                </c:pt>
                <c:pt idx="625">
                  <c:v>79.110815253481846</c:v>
                </c:pt>
                <c:pt idx="626">
                  <c:v>77.82130896485009</c:v>
                </c:pt>
                <c:pt idx="627">
                  <c:v>79.906920045108066</c:v>
                </c:pt>
                <c:pt idx="628">
                  <c:v>86.874803473041482</c:v>
                </c:pt>
                <c:pt idx="629">
                  <c:v>88.047613319927549</c:v>
                </c:pt>
                <c:pt idx="630">
                  <c:v>86.647656268140693</c:v>
                </c:pt>
                <c:pt idx="631">
                  <c:v>91.55191361291746</c:v>
                </c:pt>
                <c:pt idx="632">
                  <c:v>94.637213101672785</c:v>
                </c:pt>
                <c:pt idx="633">
                  <c:v>94.211345642715258</c:v>
                </c:pt>
                <c:pt idx="634">
                  <c:v>85.873641553334963</c:v>
                </c:pt>
                <c:pt idx="635">
                  <c:v>88.080594141255673</c:v>
                </c:pt>
                <c:pt idx="636">
                  <c:v>89.542732004000513</c:v>
                </c:pt>
                <c:pt idx="637">
                  <c:v>93.357252387370934</c:v>
                </c:pt>
                <c:pt idx="638">
                  <c:v>90.724577870047071</c:v>
                </c:pt>
                <c:pt idx="639">
                  <c:v>95.90495126642675</c:v>
                </c:pt>
                <c:pt idx="640">
                  <c:v>96.2981615666191</c:v>
                </c:pt>
                <c:pt idx="641">
                  <c:v>94.661092819986578</c:v>
                </c:pt>
                <c:pt idx="642">
                  <c:v>98.523265407042032</c:v>
                </c:pt>
                <c:pt idx="643">
                  <c:v>99.646430632682325</c:v>
                </c:pt>
                <c:pt idx="644">
                  <c:v>105.76472147352901</c:v>
                </c:pt>
                <c:pt idx="645">
                  <c:v>106.02913327721282</c:v>
                </c:pt>
                <c:pt idx="646">
                  <c:v>99.084225047555378</c:v>
                </c:pt>
                <c:pt idx="647">
                  <c:v>104.25642159503776</c:v>
                </c:pt>
                <c:pt idx="648">
                  <c:v>106.14346282590795</c:v>
                </c:pt>
                <c:pt idx="649">
                  <c:v>112.59698536572314</c:v>
                </c:pt>
                <c:pt idx="650">
                  <c:v>112.9460360203569</c:v>
                </c:pt>
                <c:pt idx="651">
                  <c:v>101.80955686874971</c:v>
                </c:pt>
                <c:pt idx="652">
                  <c:v>105.89212009918657</c:v>
                </c:pt>
                <c:pt idx="653">
                  <c:v>111.84325724876086</c:v>
                </c:pt>
                <c:pt idx="654">
                  <c:v>115.15381766332419</c:v>
                </c:pt>
                <c:pt idx="655">
                  <c:v>122.93821573736491</c:v>
                </c:pt>
                <c:pt idx="656">
                  <c:v>124.63476311454055</c:v>
                </c:pt>
                <c:pt idx="657">
                  <c:v>128.13699995805914</c:v>
                </c:pt>
                <c:pt idx="658">
                  <c:v>130.53316185727482</c:v>
                </c:pt>
                <c:pt idx="659">
                  <c:v>144.82654308064642</c:v>
                </c:pt>
                <c:pt idx="660">
                  <c:v>140.26450697360605</c:v>
                </c:pt>
                <c:pt idx="661">
                  <c:v>134.12092156816212</c:v>
                </c:pt>
                <c:pt idx="662">
                  <c:v>136.91063673677988</c:v>
                </c:pt>
                <c:pt idx="663">
                  <c:v>142.11324093277753</c:v>
                </c:pt>
                <c:pt idx="664">
                  <c:v>139.08622890090936</c:v>
                </c:pt>
                <c:pt idx="665">
                  <c:v>139.94856352009501</c:v>
                </c:pt>
                <c:pt idx="666">
                  <c:v>138.98291843180635</c:v>
                </c:pt>
                <c:pt idx="667">
                  <c:v>139.0802064747086</c:v>
                </c:pt>
                <c:pt idx="668">
                  <c:v>131.37516303600975</c:v>
                </c:pt>
                <c:pt idx="669">
                  <c:v>124.78012985160206</c:v>
                </c:pt>
                <c:pt idx="670">
                  <c:v>131.36852070776663</c:v>
                </c:pt>
                <c:pt idx="671">
                  <c:v>137.16187247097915</c:v>
                </c:pt>
                <c:pt idx="672">
                  <c:v>133.38992097802722</c:v>
                </c:pt>
                <c:pt idx="673">
                  <c:v>131.21566526608538</c:v>
                </c:pt>
                <c:pt idx="674">
                  <c:v>124.31372127308929</c:v>
                </c:pt>
                <c:pt idx="675">
                  <c:v>123.55540757332344</c:v>
                </c:pt>
                <c:pt idx="676">
                  <c:v>128.67060144685905</c:v>
                </c:pt>
                <c:pt idx="677">
                  <c:v>124.9648881251895</c:v>
                </c:pt>
                <c:pt idx="678">
                  <c:v>122.79049907181121</c:v>
                </c:pt>
                <c:pt idx="679">
                  <c:v>120.15050334176728</c:v>
                </c:pt>
                <c:pt idx="680">
                  <c:v>135.3735721151692</c:v>
                </c:pt>
                <c:pt idx="681">
                  <c:v>136.86268140843603</c:v>
                </c:pt>
                <c:pt idx="682">
                  <c:v>152.27341933502592</c:v>
                </c:pt>
                <c:pt idx="683">
                  <c:v>158.94299510190007</c:v>
                </c:pt>
                <c:pt idx="684">
                  <c:v>161.50197732304065</c:v>
                </c:pt>
                <c:pt idx="685">
                  <c:v>167.12224613388244</c:v>
                </c:pt>
                <c:pt idx="686">
                  <c:v>171.46742453336338</c:v>
                </c:pt>
                <c:pt idx="687">
                  <c:v>177.72598552883113</c:v>
                </c:pt>
                <c:pt idx="688">
                  <c:v>191.19761523191656</c:v>
                </c:pt>
                <c:pt idx="689">
                  <c:v>190.20338763271059</c:v>
                </c:pt>
                <c:pt idx="690">
                  <c:v>197.46915704028012</c:v>
                </c:pt>
                <c:pt idx="691">
                  <c:v>191.26862550921533</c:v>
                </c:pt>
                <c:pt idx="692">
                  <c:v>194.52019214287196</c:v>
                </c:pt>
                <c:pt idx="693">
                  <c:v>197.16566675601504</c:v>
                </c:pt>
                <c:pt idx="694">
                  <c:v>194.52364682148445</c:v>
                </c:pt>
                <c:pt idx="695">
                  <c:v>199.05604779242506</c:v>
                </c:pt>
                <c:pt idx="696">
                  <c:v>197.66265545787809</c:v>
                </c:pt>
                <c:pt idx="697">
                  <c:v>196.19995180748981</c:v>
                </c:pt>
                <c:pt idx="698">
                  <c:v>189.76459338820416</c:v>
                </c:pt>
                <c:pt idx="699">
                  <c:v>193.00956793514243</c:v>
                </c:pt>
                <c:pt idx="700">
                  <c:v>194.34133395389489</c:v>
                </c:pt>
                <c:pt idx="701">
                  <c:v>183.9635067207569</c:v>
                </c:pt>
                <c:pt idx="702">
                  <c:v>188.02910021928562</c:v>
                </c:pt>
                <c:pt idx="703">
                  <c:v>185.34028408614984</c:v>
                </c:pt>
                <c:pt idx="704">
                  <c:v>206.19106604584169</c:v>
                </c:pt>
                <c:pt idx="705">
                  <c:v>206.23230425905086</c:v>
                </c:pt>
                <c:pt idx="706">
                  <c:v>206.66539209799487</c:v>
                </c:pt>
                <c:pt idx="707">
                  <c:v>204.57807163780512</c:v>
                </c:pt>
                <c:pt idx="708">
                  <c:v>209.7538968502416</c:v>
                </c:pt>
                <c:pt idx="709">
                  <c:v>225.86299612834014</c:v>
                </c:pt>
                <c:pt idx="710">
                  <c:v>228.95731917529841</c:v>
                </c:pt>
                <c:pt idx="711">
                  <c:v>229.39233808173148</c:v>
                </c:pt>
                <c:pt idx="712">
                  <c:v>228.65828259986995</c:v>
                </c:pt>
                <c:pt idx="713">
                  <c:v>242.53784035368204</c:v>
                </c:pt>
                <c:pt idx="714">
                  <c:v>246.36993823127023</c:v>
                </c:pt>
                <c:pt idx="715">
                  <c:v>245.65546541039953</c:v>
                </c:pt>
                <c:pt idx="716">
                  <c:v>244.08327043177297</c:v>
                </c:pt>
                <c:pt idx="717">
                  <c:v>236.22378912386989</c:v>
                </c:pt>
                <c:pt idx="718">
                  <c:v>246.80661487661925</c:v>
                </c:pt>
                <c:pt idx="719">
                  <c:v>264.4779685017852</c:v>
                </c:pt>
                <c:pt idx="720">
                  <c:v>276.98777641191964</c:v>
                </c:pt>
                <c:pt idx="721">
                  <c:v>278.17882385049091</c:v>
                </c:pt>
                <c:pt idx="722">
                  <c:v>299.43168599266841</c:v>
                </c:pt>
                <c:pt idx="723">
                  <c:v>316.08008773386081</c:v>
                </c:pt>
                <c:pt idx="724">
                  <c:v>312.28712668105447</c:v>
                </c:pt>
                <c:pt idx="725">
                  <c:v>329.43168993584436</c:v>
                </c:pt>
                <c:pt idx="726">
                  <c:v>334.90025598877935</c:v>
                </c:pt>
                <c:pt idx="727">
                  <c:v>315.8444314230178</c:v>
                </c:pt>
                <c:pt idx="728">
                  <c:v>339.46959489345954</c:v>
                </c:pt>
                <c:pt idx="729">
                  <c:v>311.56519419321717</c:v>
                </c:pt>
                <c:pt idx="730">
                  <c:v>328.88821899036009</c:v>
                </c:pt>
                <c:pt idx="731">
                  <c:v>337.34064621841236</c:v>
                </c:pt>
                <c:pt idx="732">
                  <c:v>328.36738502900261</c:v>
                </c:pt>
                <c:pt idx="733">
                  <c:v>372.4999615769006</c:v>
                </c:pt>
                <c:pt idx="734">
                  <c:v>387.88420999002653</c:v>
                </c:pt>
                <c:pt idx="735">
                  <c:v>398.43466050175527</c:v>
                </c:pt>
                <c:pt idx="736">
                  <c:v>394.92843548933979</c:v>
                </c:pt>
                <c:pt idx="737">
                  <c:v>398.99619837487995</c:v>
                </c:pt>
                <c:pt idx="738">
                  <c:v>418.90610867378649</c:v>
                </c:pt>
                <c:pt idx="739">
                  <c:v>439.76763288574108</c:v>
                </c:pt>
                <c:pt idx="740">
                  <c:v>456.6986867518421</c:v>
                </c:pt>
                <c:pt idx="741">
                  <c:v>446.69698551197672</c:v>
                </c:pt>
                <c:pt idx="742">
                  <c:v>350.43378513414575</c:v>
                </c:pt>
                <c:pt idx="743">
                  <c:v>321.73325813165923</c:v>
                </c:pt>
                <c:pt idx="744">
                  <c:v>345.54151923340203</c:v>
                </c:pt>
                <c:pt idx="745">
                  <c:v>360.26158795274495</c:v>
                </c:pt>
                <c:pt idx="746">
                  <c:v>377.22990874531922</c:v>
                </c:pt>
                <c:pt idx="747">
                  <c:v>365.79984251033608</c:v>
                </c:pt>
                <c:pt idx="748">
                  <c:v>369.75048080944765</c:v>
                </c:pt>
                <c:pt idx="749">
                  <c:v>372.67150960784227</c:v>
                </c:pt>
                <c:pt idx="750">
                  <c:v>390.03800195556772</c:v>
                </c:pt>
                <c:pt idx="751">
                  <c:v>388.47784994774543</c:v>
                </c:pt>
                <c:pt idx="752">
                  <c:v>375.61923311447504</c:v>
                </c:pt>
                <c:pt idx="753">
                  <c:v>391.54548859852878</c:v>
                </c:pt>
                <c:pt idx="754">
                  <c:v>402.23468043726865</c:v>
                </c:pt>
                <c:pt idx="755">
                  <c:v>396.52294797505942</c:v>
                </c:pt>
                <c:pt idx="756">
                  <c:v>403.70001333340798</c:v>
                </c:pt>
                <c:pt idx="757">
                  <c:v>432.88752429741339</c:v>
                </c:pt>
                <c:pt idx="758">
                  <c:v>422.1086249424078</c:v>
                </c:pt>
                <c:pt idx="759">
                  <c:v>432.07038849104867</c:v>
                </c:pt>
                <c:pt idx="760">
                  <c:v>454.36522053718681</c:v>
                </c:pt>
                <c:pt idx="761">
                  <c:v>472.72157544688918</c:v>
                </c:pt>
                <c:pt idx="762">
                  <c:v>470.12160678193129</c:v>
                </c:pt>
                <c:pt idx="763">
                  <c:v>512.38553923162692</c:v>
                </c:pt>
                <c:pt idx="764">
                  <c:v>522.27458013879732</c:v>
                </c:pt>
                <c:pt idx="765">
                  <c:v>520.23770927625606</c:v>
                </c:pt>
                <c:pt idx="766">
                  <c:v>508.11617065011927</c:v>
                </c:pt>
                <c:pt idx="767">
                  <c:v>518.68498699964175</c:v>
                </c:pt>
                <c:pt idx="768">
                  <c:v>530.92595269283333</c:v>
                </c:pt>
                <c:pt idx="769">
                  <c:v>495.30082126714427</c:v>
                </c:pt>
                <c:pt idx="770">
                  <c:v>501.69020186149038</c:v>
                </c:pt>
                <c:pt idx="771">
                  <c:v>514.88465417044756</c:v>
                </c:pt>
                <c:pt idx="772">
                  <c:v>502.16700321243746</c:v>
                </c:pt>
                <c:pt idx="773">
                  <c:v>551.12828602565003</c:v>
                </c:pt>
                <c:pt idx="774">
                  <c:v>547.27038802347045</c:v>
                </c:pt>
                <c:pt idx="775">
                  <c:v>545.51912278179532</c:v>
                </c:pt>
                <c:pt idx="776">
                  <c:v>496.25874599459917</c:v>
                </c:pt>
                <c:pt idx="777">
                  <c:v>471.8428156916649</c:v>
                </c:pt>
                <c:pt idx="778">
                  <c:v>470.09699727360572</c:v>
                </c:pt>
                <c:pt idx="779">
                  <c:v>500.37124389802591</c:v>
                </c:pt>
                <c:pt idx="780">
                  <c:v>514.08141598083182</c:v>
                </c:pt>
                <c:pt idx="781">
                  <c:v>536.80381456718465</c:v>
                </c:pt>
                <c:pt idx="782">
                  <c:v>575.23896769019507</c:v>
                </c:pt>
                <c:pt idx="783">
                  <c:v>588.92965512122169</c:v>
                </c:pt>
                <c:pt idx="784">
                  <c:v>590.57865815556102</c:v>
                </c:pt>
                <c:pt idx="785">
                  <c:v>615.85542472461896</c:v>
                </c:pt>
                <c:pt idx="786">
                  <c:v>587.71083181470385</c:v>
                </c:pt>
                <c:pt idx="787">
                  <c:v>615.21569874363195</c:v>
                </c:pt>
                <c:pt idx="788">
                  <c:v>629.67326766410736</c:v>
                </c:pt>
                <c:pt idx="789">
                  <c:v>619.34662607441601</c:v>
                </c:pt>
                <c:pt idx="790">
                  <c:v>627.64587086381323</c:v>
                </c:pt>
                <c:pt idx="791">
                  <c:v>602.2889776809152</c:v>
                </c:pt>
                <c:pt idx="792">
                  <c:v>671.13060782984383</c:v>
                </c:pt>
                <c:pt idx="793">
                  <c:v>658.64757852420871</c:v>
                </c:pt>
                <c:pt idx="794">
                  <c:v>667.07826752931851</c:v>
                </c:pt>
                <c:pt idx="795">
                  <c:v>654.0035334857439</c:v>
                </c:pt>
                <c:pt idx="796">
                  <c:v>673.03503631017895</c:v>
                </c:pt>
                <c:pt idx="797">
                  <c:v>676.66942550625402</c:v>
                </c:pt>
                <c:pt idx="798">
                  <c:v>666.85771883641337</c:v>
                </c:pt>
                <c:pt idx="799">
                  <c:v>693.73208490552088</c:v>
                </c:pt>
                <c:pt idx="800">
                  <c:v>679.71869679042936</c:v>
                </c:pt>
                <c:pt idx="801">
                  <c:v>687.5354618035193</c:v>
                </c:pt>
                <c:pt idx="802">
                  <c:v>690.01058946601199</c:v>
                </c:pt>
                <c:pt idx="803">
                  <c:v>713.33294738996324</c:v>
                </c:pt>
                <c:pt idx="804">
                  <c:v>722.67760900077178</c:v>
                </c:pt>
                <c:pt idx="805">
                  <c:v>727.95315554647743</c:v>
                </c:pt>
                <c:pt idx="806">
                  <c:v>737.78052314635488</c:v>
                </c:pt>
                <c:pt idx="807">
                  <c:v>753.71658244631624</c:v>
                </c:pt>
                <c:pt idx="808">
                  <c:v>735.25052617638153</c:v>
                </c:pt>
                <c:pt idx="809">
                  <c:v>755.10229038314378</c:v>
                </c:pt>
                <c:pt idx="810">
                  <c:v>757.59412794140826</c:v>
                </c:pt>
                <c:pt idx="811">
                  <c:v>754.03343554008359</c:v>
                </c:pt>
                <c:pt idx="812">
                  <c:v>782.83751277771478</c:v>
                </c:pt>
                <c:pt idx="813">
                  <c:v>777.04451518315977</c:v>
                </c:pt>
                <c:pt idx="814">
                  <c:v>792.81851884137791</c:v>
                </c:pt>
                <c:pt idx="815">
                  <c:v>785.36602476426901</c:v>
                </c:pt>
                <c:pt idx="816">
                  <c:v>795.02602686886951</c:v>
                </c:pt>
                <c:pt idx="817">
                  <c:v>821.65939876897676</c:v>
                </c:pt>
                <c:pt idx="818">
                  <c:v>799.47459500221441</c:v>
                </c:pt>
                <c:pt idx="819">
                  <c:v>764.69745011961811</c:v>
                </c:pt>
                <c:pt idx="820">
                  <c:v>774.63851697117309</c:v>
                </c:pt>
                <c:pt idx="821">
                  <c:v>787.34258864950027</c:v>
                </c:pt>
                <c:pt idx="822">
                  <c:v>767.89522670985752</c:v>
                </c:pt>
                <c:pt idx="823">
                  <c:v>793.31255871395376</c:v>
                </c:pt>
                <c:pt idx="824">
                  <c:v>825.60037985361168</c:v>
                </c:pt>
                <c:pt idx="825">
                  <c:v>805.70341069913968</c:v>
                </c:pt>
                <c:pt idx="826">
                  <c:v>824.15401880414993</c:v>
                </c:pt>
                <c:pt idx="827">
                  <c:v>793.90756631403769</c:v>
                </c:pt>
                <c:pt idx="828">
                  <c:v>805.4986167822226</c:v>
                </c:pt>
                <c:pt idx="829">
                  <c:v>826.4415808185604</c:v>
                </c:pt>
                <c:pt idx="830">
                  <c:v>858.50751415432046</c:v>
                </c:pt>
                <c:pt idx="831">
                  <c:v>883.91933657328843</c:v>
                </c:pt>
                <c:pt idx="832">
                  <c:v>909.81817313488591</c:v>
                </c:pt>
                <c:pt idx="833">
                  <c:v>945.75599097371401</c:v>
                </c:pt>
                <c:pt idx="834">
                  <c:v>967.98125676159634</c:v>
                </c:pt>
                <c:pt idx="835">
                  <c:v>1000.2150326117576</c:v>
                </c:pt>
                <c:pt idx="836">
                  <c:v>1002.9156131998093</c:v>
                </c:pt>
                <c:pt idx="837">
                  <c:v>1045.0380689542012</c:v>
                </c:pt>
                <c:pt idx="838">
                  <c:v>1041.3804357128615</c:v>
                </c:pt>
                <c:pt idx="839">
                  <c:v>1087.2011748842274</c:v>
                </c:pt>
                <c:pt idx="840">
                  <c:v>1107.3143966195855</c:v>
                </c:pt>
                <c:pt idx="841">
                  <c:v>1145.4060118632992</c:v>
                </c:pt>
                <c:pt idx="842">
                  <c:v>1156.4019095771869</c:v>
                </c:pt>
                <c:pt idx="843">
                  <c:v>1167.503367909128</c:v>
                </c:pt>
                <c:pt idx="844">
                  <c:v>1184.6656674173921</c:v>
                </c:pt>
                <c:pt idx="845">
                  <c:v>1215.2300416367609</c:v>
                </c:pt>
                <c:pt idx="846">
                  <c:v>1220.2124848074716</c:v>
                </c:pt>
                <c:pt idx="847">
                  <c:v>1165.9130292335392</c:v>
                </c:pt>
                <c:pt idx="848">
                  <c:v>1190.6303854532903</c:v>
                </c:pt>
                <c:pt idx="849">
                  <c:v>1257.5438131157653</c:v>
                </c:pt>
                <c:pt idx="850">
                  <c:v>1292.0005135951374</c:v>
                </c:pt>
                <c:pt idx="851">
                  <c:v>1390.0633525770083</c:v>
                </c:pt>
                <c:pt idx="852">
                  <c:v>1362.818110866499</c:v>
                </c:pt>
                <c:pt idx="853">
                  <c:v>1447.4491155513085</c:v>
                </c:pt>
                <c:pt idx="854">
                  <c:v>1459.028708475719</c:v>
                </c:pt>
                <c:pt idx="855">
                  <c:v>1398.3331142031291</c:v>
                </c:pt>
                <c:pt idx="856">
                  <c:v>1481.8136011210561</c:v>
                </c:pt>
                <c:pt idx="857">
                  <c:v>1572.7969562298888</c:v>
                </c:pt>
                <c:pt idx="858">
                  <c:v>1642.000022304004</c:v>
                </c:pt>
                <c:pt idx="859">
                  <c:v>1772.3748240749417</c:v>
                </c:pt>
                <c:pt idx="860">
                  <c:v>1674.1852588211898</c:v>
                </c:pt>
                <c:pt idx="861">
                  <c:v>1765.4283554269446</c:v>
                </c:pt>
                <c:pt idx="862">
                  <c:v>1707.3457625333981</c:v>
                </c:pt>
                <c:pt idx="863">
                  <c:v>1785.7129330336811</c:v>
                </c:pt>
                <c:pt idx="864">
                  <c:v>1815.8914816019501</c:v>
                </c:pt>
                <c:pt idx="865">
                  <c:v>1836.4110553440523</c:v>
                </c:pt>
                <c:pt idx="866">
                  <c:v>1968.4490102232899</c:v>
                </c:pt>
                <c:pt idx="867">
                  <c:v>2069.4304444477443</c:v>
                </c:pt>
                <c:pt idx="868">
                  <c:v>2090.9525210700008</c:v>
                </c:pt>
                <c:pt idx="869">
                  <c:v>2054.569947203383</c:v>
                </c:pt>
                <c:pt idx="870">
                  <c:v>2137.9854870598401</c:v>
                </c:pt>
                <c:pt idx="871">
                  <c:v>2115.3228408970058</c:v>
                </c:pt>
                <c:pt idx="872">
                  <c:v>1809.8702226714781</c:v>
                </c:pt>
                <c:pt idx="873">
                  <c:v>1927.1498131005899</c:v>
                </c:pt>
                <c:pt idx="874">
                  <c:v>2083.2489479617375</c:v>
                </c:pt>
                <c:pt idx="875">
                  <c:v>2209.4938342082187</c:v>
                </c:pt>
                <c:pt idx="876">
                  <c:v>2338.086375359137</c:v>
                </c:pt>
                <c:pt idx="877">
                  <c:v>2434.4155340239331</c:v>
                </c:pt>
                <c:pt idx="878">
                  <c:v>2358.7052109157889</c:v>
                </c:pt>
                <c:pt idx="879">
                  <c:v>2453.7610309156953</c:v>
                </c:pt>
                <c:pt idx="880">
                  <c:v>2547.2493261935833</c:v>
                </c:pt>
                <c:pt idx="881">
                  <c:v>2488.4078667585113</c:v>
                </c:pt>
                <c:pt idx="882">
                  <c:v>2624.523777070202</c:v>
                </c:pt>
                <c:pt idx="883">
                  <c:v>2544.4758018695607</c:v>
                </c:pt>
                <c:pt idx="884">
                  <c:v>2532.5167656007739</c:v>
                </c:pt>
                <c:pt idx="885">
                  <c:v>2462.3660511936328</c:v>
                </c:pt>
                <c:pt idx="886">
                  <c:v>2618.9725320495481</c:v>
                </c:pt>
                <c:pt idx="887">
                  <c:v>2672.399571703359</c:v>
                </c:pt>
                <c:pt idx="888">
                  <c:v>2828.7349466480055</c:v>
                </c:pt>
                <c:pt idx="889">
                  <c:v>2686.1667053369461</c:v>
                </c:pt>
                <c:pt idx="890">
                  <c:v>2637.5470879703471</c:v>
                </c:pt>
                <c:pt idx="891">
                  <c:v>2897.8729855530205</c:v>
                </c:pt>
                <c:pt idx="892">
                  <c:v>2806.0104119109901</c:v>
                </c:pt>
                <c:pt idx="893">
                  <c:v>2748.4871984668148</c:v>
                </c:pt>
                <c:pt idx="894">
                  <c:v>2816.3748322689448</c:v>
                </c:pt>
                <c:pt idx="895">
                  <c:v>2772.7210223687762</c:v>
                </c:pt>
                <c:pt idx="896">
                  <c:v>2944.3524536534037</c:v>
                </c:pt>
                <c:pt idx="897">
                  <c:v>2789.4795145912349</c:v>
                </c:pt>
                <c:pt idx="898">
                  <c:v>2777.7637006299519</c:v>
                </c:pt>
                <c:pt idx="899">
                  <c:v>2558.5981446502487</c:v>
                </c:pt>
                <c:pt idx="900">
                  <c:v>2570.6235559301049</c:v>
                </c:pt>
                <c:pt idx="901">
                  <c:v>2662.1377545212167</c:v>
                </c:pt>
                <c:pt idx="902">
                  <c:v>2419.6170050843339</c:v>
                </c:pt>
                <c:pt idx="903">
                  <c:v>2265.9713252614788</c:v>
                </c:pt>
                <c:pt idx="904">
                  <c:v>2442.2638943668221</c:v>
                </c:pt>
                <c:pt idx="905">
                  <c:v>2458.6270624590798</c:v>
                </c:pt>
                <c:pt idx="906">
                  <c:v>2398.6365621350783</c:v>
                </c:pt>
                <c:pt idx="907">
                  <c:v>2375.1299238261545</c:v>
                </c:pt>
                <c:pt idx="908">
                  <c:v>2226.4467905946372</c:v>
                </c:pt>
                <c:pt idx="909">
                  <c:v>2046.3272452355311</c:v>
                </c:pt>
                <c:pt idx="910">
                  <c:v>2085.4120956195297</c:v>
                </c:pt>
                <c:pt idx="911">
                  <c:v>2245.3632033535478</c:v>
                </c:pt>
                <c:pt idx="912">
                  <c:v>2265.1223995430587</c:v>
                </c:pt>
                <c:pt idx="913">
                  <c:v>2232.0516125097301</c:v>
                </c:pt>
                <c:pt idx="914">
                  <c:v>2188.9730163882923</c:v>
                </c:pt>
                <c:pt idx="915">
                  <c:v>2271.4972991061309</c:v>
                </c:pt>
                <c:pt idx="916">
                  <c:v>2133.6174130503887</c:v>
                </c:pt>
                <c:pt idx="917">
                  <c:v>2117.8286441938158</c:v>
                </c:pt>
                <c:pt idx="918">
                  <c:v>1967.0392447272161</c:v>
                </c:pt>
                <c:pt idx="919">
                  <c:v>1813.6101836384933</c:v>
                </c:pt>
                <c:pt idx="920">
                  <c:v>1825.3986498321433</c:v>
                </c:pt>
                <c:pt idx="921">
                  <c:v>1626.9778165953892</c:v>
                </c:pt>
                <c:pt idx="922">
                  <c:v>1770.1518644557837</c:v>
                </c:pt>
                <c:pt idx="923">
                  <c:v>1873.8827637128925</c:v>
                </c:pt>
                <c:pt idx="924">
                  <c:v>1764.073233759317</c:v>
                </c:pt>
                <c:pt idx="925">
                  <c:v>1717.854515034823</c:v>
                </c:pt>
                <c:pt idx="926">
                  <c:v>1692.0866973093007</c:v>
                </c:pt>
                <c:pt idx="927">
                  <c:v>1708.499938273201</c:v>
                </c:pt>
                <c:pt idx="928">
                  <c:v>1849.1094831930855</c:v>
                </c:pt>
                <c:pt idx="929">
                  <c:v>1946.7424639056803</c:v>
                </c:pt>
                <c:pt idx="930">
                  <c:v>1971.4660931972824</c:v>
                </c:pt>
                <c:pt idx="931">
                  <c:v>2006.1638964375547</c:v>
                </c:pt>
                <c:pt idx="932">
                  <c:v>2045.2840924180873</c:v>
                </c:pt>
                <c:pt idx="933">
                  <c:v>2023.6040810384554</c:v>
                </c:pt>
                <c:pt idx="934">
                  <c:v>2138.1400720252318</c:v>
                </c:pt>
                <c:pt idx="935">
                  <c:v>2156.9557046590535</c:v>
                </c:pt>
                <c:pt idx="936">
                  <c:v>2270.1958791536536</c:v>
                </c:pt>
                <c:pt idx="937">
                  <c:v>2311.9674833300805</c:v>
                </c:pt>
                <c:pt idx="938">
                  <c:v>2344.1038313483687</c:v>
                </c:pt>
                <c:pt idx="939">
                  <c:v>2308.7078634950085</c:v>
                </c:pt>
                <c:pt idx="940">
                  <c:v>2272.4611500381366</c:v>
                </c:pt>
                <c:pt idx="941">
                  <c:v>2303.5938677936592</c:v>
                </c:pt>
                <c:pt idx="942">
                  <c:v>2348.2835888288564</c:v>
                </c:pt>
                <c:pt idx="943">
                  <c:v>2270.5554020386212</c:v>
                </c:pt>
                <c:pt idx="944">
                  <c:v>2279.6376236467759</c:v>
                </c:pt>
                <c:pt idx="945">
                  <c:v>2304.257709982161</c:v>
                </c:pt>
                <c:pt idx="946">
                  <c:v>2339.5128529448884</c:v>
                </c:pt>
                <c:pt idx="947">
                  <c:v>2434.2631234891564</c:v>
                </c:pt>
                <c:pt idx="948">
                  <c:v>2517.028069687788</c:v>
                </c:pt>
                <c:pt idx="949">
                  <c:v>2455.6125847874059</c:v>
                </c:pt>
                <c:pt idx="950">
                  <c:v>2507.180449067941</c:v>
                </c:pt>
                <c:pt idx="951">
                  <c:v>2462.8033551194385</c:v>
                </c:pt>
                <c:pt idx="952">
                  <c:v>2416.010091372169</c:v>
                </c:pt>
                <c:pt idx="953">
                  <c:v>2492.8392122778041</c:v>
                </c:pt>
                <c:pt idx="954">
                  <c:v>2496.3291871749934</c:v>
                </c:pt>
                <c:pt idx="955">
                  <c:v>2588.9430000191855</c:v>
                </c:pt>
                <c:pt idx="956">
                  <c:v>2565.3836187190109</c:v>
                </c:pt>
                <c:pt idx="957">
                  <c:v>2586.1632260306351</c:v>
                </c:pt>
                <c:pt idx="958">
                  <c:v>2542.9743001559232</c:v>
                </c:pt>
                <c:pt idx="959">
                  <c:v>2639.0987287018174</c:v>
                </c:pt>
                <c:pt idx="960">
                  <c:v>2640.1543681932981</c:v>
                </c:pt>
                <c:pt idx="961">
                  <c:v>2710.1184589504205</c:v>
                </c:pt>
                <c:pt idx="962">
                  <c:v>2717.4357787895865</c:v>
                </c:pt>
                <c:pt idx="963">
                  <c:v>2751.1319824465772</c:v>
                </c:pt>
                <c:pt idx="964">
                  <c:v>2787.9971510113614</c:v>
                </c:pt>
                <c:pt idx="965">
                  <c:v>2707.9816327773356</c:v>
                </c:pt>
                <c:pt idx="966">
                  <c:v>2711.7728070632238</c:v>
                </c:pt>
                <c:pt idx="967">
                  <c:v>2728.5857984670156</c:v>
                </c:pt>
                <c:pt idx="968">
                  <c:v>2793.5261404705307</c:v>
                </c:pt>
                <c:pt idx="969">
                  <c:v>2865.5991148946705</c:v>
                </c:pt>
                <c:pt idx="970">
                  <c:v>2959.0176460402367</c:v>
                </c:pt>
                <c:pt idx="971">
                  <c:v>3015.2389813150012</c:v>
                </c:pt>
                <c:pt idx="972">
                  <c:v>3057.4523270534114</c:v>
                </c:pt>
                <c:pt idx="973">
                  <c:v>3104.231347657329</c:v>
                </c:pt>
                <c:pt idx="974">
                  <c:v>3043.3884132432454</c:v>
                </c:pt>
                <c:pt idx="975">
                  <c:v>3077.4743634715701</c:v>
                </c:pt>
                <c:pt idx="976">
                  <c:v>3213.8064777733607</c:v>
                </c:pt>
                <c:pt idx="977">
                  <c:v>3325.9683238476509</c:v>
                </c:pt>
                <c:pt idx="978">
                  <c:v>3270.7572496717803</c:v>
                </c:pt>
                <c:pt idx="979">
                  <c:v>3170.0179263818891</c:v>
                </c:pt>
                <c:pt idx="980">
                  <c:v>3217.5681952776172</c:v>
                </c:pt>
                <c:pt idx="981">
                  <c:v>3337.9052457810003</c:v>
                </c:pt>
                <c:pt idx="982">
                  <c:v>3390.9779391889183</c:v>
                </c:pt>
                <c:pt idx="983">
                  <c:v>3249.2350613308217</c:v>
                </c:pt>
                <c:pt idx="984">
                  <c:v>3226.8153394076389</c:v>
                </c:pt>
                <c:pt idx="985">
                  <c:v>3033.2064190431806</c:v>
                </c:pt>
                <c:pt idx="986">
                  <c:v>2934.6272104242776</c:v>
                </c:pt>
                <c:pt idx="987">
                  <c:v>2921.7148506984108</c:v>
                </c:pt>
                <c:pt idx="988">
                  <c:v>3064.0023639274232</c:v>
                </c:pt>
                <c:pt idx="989">
                  <c:v>3103.8343946584796</c:v>
                </c:pt>
                <c:pt idx="990">
                  <c:v>2842.1811551887695</c:v>
                </c:pt>
                <c:pt idx="991">
                  <c:v>2818.3068334851841</c:v>
                </c:pt>
                <c:pt idx="992">
                  <c:v>2859.1722825707193</c:v>
                </c:pt>
                <c:pt idx="993">
                  <c:v>2604.4200321936682</c:v>
                </c:pt>
                <c:pt idx="994">
                  <c:v>2166.8774667851317</c:v>
                </c:pt>
                <c:pt idx="995">
                  <c:v>2011.9457279099947</c:v>
                </c:pt>
                <c:pt idx="996">
                  <c:v>2033.2723526258405</c:v>
                </c:pt>
              </c:numCache>
            </c:numRef>
          </c:val>
          <c:smooth val="0"/>
        </c:ser>
        <c:ser>
          <c:idx val="1"/>
          <c:order val="1"/>
          <c:spPr>
            <a:ln w="1870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'all months'!$A$2:$A$998</c:f>
              <c:numCache>
                <c:formatCode>General</c:formatCode>
                <c:ptCount val="997"/>
                <c:pt idx="0">
                  <c:v>1925</c:v>
                </c:pt>
                <c:pt idx="60">
                  <c:v>1930</c:v>
                </c:pt>
                <c:pt idx="120">
                  <c:v>1935</c:v>
                </c:pt>
                <c:pt idx="180">
                  <c:v>1940</c:v>
                </c:pt>
                <c:pt idx="240">
                  <c:v>1945</c:v>
                </c:pt>
                <c:pt idx="300">
                  <c:v>1950</c:v>
                </c:pt>
                <c:pt idx="360">
                  <c:v>1955</c:v>
                </c:pt>
                <c:pt idx="420">
                  <c:v>1960</c:v>
                </c:pt>
                <c:pt idx="480">
                  <c:v>1965</c:v>
                </c:pt>
                <c:pt idx="540">
                  <c:v>1970</c:v>
                </c:pt>
                <c:pt idx="600">
                  <c:v>1975</c:v>
                </c:pt>
                <c:pt idx="720">
                  <c:v>1985</c:v>
                </c:pt>
                <c:pt idx="840">
                  <c:v>1995</c:v>
                </c:pt>
                <c:pt idx="960">
                  <c:v>2005</c:v>
                </c:pt>
              </c:numCache>
            </c:numRef>
          </c:cat>
          <c:val>
            <c:numRef>
              <c:f>'best months out'!$D$2:$D$998</c:f>
              <c:numCache>
                <c:formatCode>0.00</c:formatCode>
                <c:ptCount val="997"/>
                <c:pt idx="0">
                  <c:v>1</c:v>
                </c:pt>
                <c:pt idx="1">
                  <c:v>1</c:v>
                </c:pt>
                <c:pt idx="2">
                  <c:v>0.96150000000000002</c:v>
                </c:pt>
                <c:pt idx="3">
                  <c:v>0.90621375000000004</c:v>
                </c:pt>
                <c:pt idx="4">
                  <c:v>0.92914095787500017</c:v>
                </c:pt>
                <c:pt idx="5">
                  <c:v>0.94577258102096273</c:v>
                </c:pt>
                <c:pt idx="6">
                  <c:v>0.98899438797362083</c:v>
                </c:pt>
                <c:pt idx="7">
                  <c:v>1.0363672191575573</c:v>
                </c:pt>
                <c:pt idx="8">
                  <c:v>1.0620691261926647</c:v>
                </c:pt>
                <c:pt idx="9">
                  <c:v>1.0888332681727197</c:v>
                </c:pt>
                <c:pt idx="10">
                  <c:v>1.0579104033566145</c:v>
                </c:pt>
                <c:pt idx="11">
                  <c:v>1.0946198943530889</c:v>
                </c:pt>
                <c:pt idx="12">
                  <c:v>1.1160744442824095</c:v>
                </c:pt>
                <c:pt idx="13">
                  <c:v>1.0945342075077591</c:v>
                </c:pt>
                <c:pt idx="14">
                  <c:v>1.1533106944509259</c:v>
                </c:pt>
                <c:pt idx="15">
                  <c:v>1.163344497492649</c:v>
                </c:pt>
                <c:pt idx="16">
                  <c:v>1.1867277218922512</c:v>
                </c:pt>
                <c:pt idx="17">
                  <c:v>1.2587620946111109</c:v>
                </c:pt>
                <c:pt idx="18">
                  <c:v>1.2503283885772163</c:v>
                </c:pt>
                <c:pt idx="19">
                  <c:v>1.3341003906118898</c:v>
                </c:pt>
                <c:pt idx="20">
                  <c:v>1.4028065607284022</c:v>
                </c:pt>
                <c:pt idx="21">
                  <c:v>1.4659328559611802</c:v>
                </c:pt>
                <c:pt idx="22">
                  <c:v>1.392343026591929</c:v>
                </c:pt>
                <c:pt idx="23">
                  <c:v>1.4927309588092073</c:v>
                </c:pt>
                <c:pt idx="24">
                  <c:v>1.5343781525599842</c:v>
                </c:pt>
                <c:pt idx="25">
                  <c:v>1.5282406399497444</c:v>
                </c:pt>
                <c:pt idx="26">
                  <c:v>1.5091376319503726</c:v>
                </c:pt>
                <c:pt idx="27">
                  <c:v>1.6752936852281088</c:v>
                </c:pt>
                <c:pt idx="28">
                  <c:v>1.7330913173684785</c:v>
                </c:pt>
                <c:pt idx="29">
                  <c:v>1.7672332163206377</c:v>
                </c:pt>
                <c:pt idx="30">
                  <c:v>1.6991947374922931</c:v>
                </c:pt>
                <c:pt idx="31">
                  <c:v>1.7231533832909345</c:v>
                </c:pt>
                <c:pt idx="32">
                  <c:v>1.8615225999691967</c:v>
                </c:pt>
                <c:pt idx="33">
                  <c:v>1.909736035308399</c:v>
                </c:pt>
                <c:pt idx="34">
                  <c:v>1.94181960070158</c:v>
                </c:pt>
                <c:pt idx="35">
                  <c:v>2.1927026931122242</c:v>
                </c:pt>
                <c:pt idx="36">
                  <c:v>2.2034469363084739</c:v>
                </c:pt>
                <c:pt idx="37">
                  <c:v>2.3319078926952579</c:v>
                </c:pt>
                <c:pt idx="38">
                  <c:v>2.3274772676991367</c:v>
                </c:pt>
                <c:pt idx="39">
                  <c:v>2.3246842949778976</c:v>
                </c:pt>
                <c:pt idx="40">
                  <c:v>2.365598738569509</c:v>
                </c:pt>
                <c:pt idx="41">
                  <c:v>2.2799640642332926</c:v>
                </c:pt>
                <c:pt idx="42">
                  <c:v>2.5398799675558883</c:v>
                </c:pt>
                <c:pt idx="43">
                  <c:v>2.6595083140277702</c:v>
                </c:pt>
                <c:pt idx="44">
                  <c:v>2.932905768709825</c:v>
                </c:pt>
                <c:pt idx="45">
                  <c:v>2.7932994541192375</c:v>
                </c:pt>
                <c:pt idx="46">
                  <c:v>2.2421814718215121</c:v>
                </c:pt>
                <c:pt idx="47">
                  <c:v>1.9628056604325517</c:v>
                </c:pt>
                <c:pt idx="48">
                  <c:v>2.0181567800567497</c:v>
                </c:pt>
                <c:pt idx="49">
                  <c:v>2.1471169983023763</c:v>
                </c:pt>
                <c:pt idx="50">
                  <c:v>2.2027273285584079</c:v>
                </c:pt>
                <c:pt idx="51">
                  <c:v>2.3815887876373507</c:v>
                </c:pt>
                <c:pt idx="52">
                  <c:v>2.362536077336252</c:v>
                </c:pt>
                <c:pt idx="53">
                  <c:v>2.3398557309938237</c:v>
                </c:pt>
                <c:pt idx="54">
                  <c:v>1.9596291747073273</c:v>
                </c:pt>
                <c:pt idx="55">
                  <c:v>2.0352708608510302</c:v>
                </c:pt>
                <c:pt idx="56">
                  <c:v>2.0639681799890295</c:v>
                </c:pt>
                <c:pt idx="57">
                  <c:v>1.799367459314436</c:v>
                </c:pt>
                <c:pt idx="58">
                  <c:v>1.6455215415430517</c:v>
                </c:pt>
                <c:pt idx="59">
                  <c:v>1.6308763998233184</c:v>
                </c:pt>
                <c:pt idx="60">
                  <c:v>1.5157365259957922</c:v>
                </c:pt>
                <c:pt idx="61">
                  <c:v>1.5918264996007809</c:v>
                </c:pt>
                <c:pt idx="62">
                  <c:v>1.781731401003154</c:v>
                </c:pt>
                <c:pt idx="63">
                  <c:v>1.661464531435441</c:v>
                </c:pt>
                <c:pt idx="64">
                  <c:v>1.5061175977462273</c:v>
                </c:pt>
                <c:pt idx="65">
                  <c:v>1.3134851569944848</c:v>
                </c:pt>
                <c:pt idx="66">
                  <c:v>1.3145359451200802</c:v>
                </c:pt>
                <c:pt idx="67">
                  <c:v>1.2196264498824103</c:v>
                </c:pt>
                <c:pt idx="68">
                  <c:v>1.2418236512702703</c:v>
                </c:pt>
                <c:pt idx="69">
                  <c:v>0.87262947974761895</c:v>
                </c:pt>
                <c:pt idx="70">
                  <c:v>0.95081708113300556</c:v>
                </c:pt>
                <c:pt idx="71">
                  <c:v>0.87494187805859169</c:v>
                </c:pt>
                <c:pt idx="72">
                  <c:v>0.75245001513038889</c:v>
                </c:pt>
                <c:pt idx="73">
                  <c:v>0.73205861972035535</c:v>
                </c:pt>
                <c:pt idx="74">
                  <c:v>0.77378596104441555</c:v>
                </c:pt>
                <c:pt idx="75">
                  <c:v>0.68418154675547227</c:v>
                </c:pt>
                <c:pt idx="76">
                  <c:v>0.54755049186840443</c:v>
                </c:pt>
                <c:pt idx="77">
                  <c:v>0.42730840385410279</c:v>
                </c:pt>
                <c:pt idx="78">
                  <c:v>0.4263683253656238</c:v>
                </c:pt>
                <c:pt idx="79">
                  <c:v>0.42649623586323349</c:v>
                </c:pt>
                <c:pt idx="80">
                  <c:v>0.42662418473399244</c:v>
                </c:pt>
                <c:pt idx="81">
                  <c:v>0.41186298794219633</c:v>
                </c:pt>
                <c:pt idx="82">
                  <c:v>0.35630267086879402</c:v>
                </c:pt>
                <c:pt idx="83">
                  <c:v>0.34144484949356535</c:v>
                </c:pt>
                <c:pt idx="84">
                  <c:v>0.3607364834899518</c:v>
                </c:pt>
                <c:pt idx="85">
                  <c:v>0.36387489089631436</c:v>
                </c:pt>
                <c:pt idx="86">
                  <c:v>0.29939626022948745</c:v>
                </c:pt>
                <c:pt idx="87">
                  <c:v>0.30996494821558834</c:v>
                </c:pt>
                <c:pt idx="88">
                  <c:v>0.3102749131638039</c:v>
                </c:pt>
                <c:pt idx="89">
                  <c:v>0.31039902312906942</c:v>
                </c:pt>
                <c:pt idx="90">
                  <c:v>0.3519304124237389</c:v>
                </c:pt>
                <c:pt idx="91">
                  <c:v>0.32159401087281259</c:v>
                </c:pt>
                <c:pt idx="92">
                  <c:v>0.3603782485840738</c:v>
                </c:pt>
                <c:pt idx="93">
                  <c:v>0.32008796039237436</c:v>
                </c:pt>
                <c:pt idx="94">
                  <c:v>0.29272043977882634</c:v>
                </c:pt>
                <c:pt idx="95">
                  <c:v>0.32571003334190007</c:v>
                </c:pt>
                <c:pt idx="96">
                  <c:v>0.33395049718545017</c:v>
                </c:pt>
                <c:pt idx="97">
                  <c:v>0.36964980533457481</c:v>
                </c:pt>
                <c:pt idx="98">
                  <c:v>0.3577470816028015</c:v>
                </c:pt>
                <c:pt idx="99">
                  <c:v>0.3577470816028015</c:v>
                </c:pt>
                <c:pt idx="100">
                  <c:v>0.34876762985457116</c:v>
                </c:pt>
                <c:pt idx="101">
                  <c:v>0.32309833229727475</c:v>
                </c:pt>
                <c:pt idx="102">
                  <c:v>0.33049728410688234</c:v>
                </c:pt>
                <c:pt idx="103">
                  <c:v>0.29308499154598328</c:v>
                </c:pt>
                <c:pt idx="104">
                  <c:v>0.31099248452944284</c:v>
                </c:pt>
                <c:pt idx="105">
                  <c:v>0.30996620933049568</c:v>
                </c:pt>
                <c:pt idx="106">
                  <c:v>0.30110117574364353</c:v>
                </c:pt>
                <c:pt idx="107">
                  <c:v>0.32946490649869475</c:v>
                </c:pt>
                <c:pt idx="108">
                  <c:v>0.32913544159219604</c:v>
                </c:pt>
                <c:pt idx="109">
                  <c:v>0.31560797494275677</c:v>
                </c:pt>
                <c:pt idx="110">
                  <c:v>0.30484574299720874</c:v>
                </c:pt>
                <c:pt idx="111">
                  <c:v>0.29612715474748857</c:v>
                </c:pt>
                <c:pt idx="112">
                  <c:v>0.32514761591274249</c:v>
                </c:pt>
                <c:pt idx="113">
                  <c:v>0.33844615340357365</c:v>
                </c:pt>
                <c:pt idx="114">
                  <c:v>0.36210353952648344</c:v>
                </c:pt>
                <c:pt idx="115">
                  <c:v>0.39288234038623454</c:v>
                </c:pt>
                <c:pt idx="116">
                  <c:v>0.4038830459170491</c:v>
                </c:pt>
                <c:pt idx="117">
                  <c:v>0.4142224518925256</c:v>
                </c:pt>
                <c:pt idx="118">
                  <c:v>0.44640753640457487</c:v>
                </c:pt>
                <c:pt idx="119">
                  <c:v>0.46756725363015178</c:v>
                </c:pt>
                <c:pt idx="120">
                  <c:v>0.48598940342317981</c:v>
                </c:pt>
                <c:pt idx="121">
                  <c:v>0.5185506934525328</c:v>
                </c:pt>
                <c:pt idx="122">
                  <c:v>0.53016622898586951</c:v>
                </c:pt>
                <c:pt idx="123">
                  <c:v>0.54437468392269073</c:v>
                </c:pt>
                <c:pt idx="124">
                  <c:v>0.50349214516009666</c:v>
                </c:pt>
                <c:pt idx="125">
                  <c:v>0.53093246707132191</c:v>
                </c:pt>
                <c:pt idx="126">
                  <c:v>0.54861251822479695</c:v>
                </c:pt>
                <c:pt idx="127">
                  <c:v>0.58707025575235527</c:v>
                </c:pt>
                <c:pt idx="128">
                  <c:v>0.59593501661421577</c:v>
                </c:pt>
                <c:pt idx="129">
                  <c:v>0.59778241516571995</c:v>
                </c:pt>
                <c:pt idx="130">
                  <c:v>0.64411055234106318</c:v>
                </c:pt>
                <c:pt idx="131">
                  <c:v>0.65274163374243344</c:v>
                </c:pt>
                <c:pt idx="132">
                  <c:v>0.65084868300458032</c:v>
                </c:pt>
                <c:pt idx="133">
                  <c:v>0.6762317816417589</c:v>
                </c:pt>
                <c:pt idx="134">
                  <c:v>0.68914780867111647</c:v>
                </c:pt>
                <c:pt idx="135">
                  <c:v>0.68384137054434879</c:v>
                </c:pt>
                <c:pt idx="136">
                  <c:v>0.62851860366731105</c:v>
                </c:pt>
                <c:pt idx="137">
                  <c:v>0.62701015901850954</c:v>
                </c:pt>
                <c:pt idx="138">
                  <c:v>0.59540884700397667</c:v>
                </c:pt>
                <c:pt idx="139">
                  <c:v>0.65762907151589223</c:v>
                </c:pt>
                <c:pt idx="140">
                  <c:v>0.62586558736167464</c:v>
                </c:pt>
                <c:pt idx="141">
                  <c:v>0.53805664545483167</c:v>
                </c:pt>
                <c:pt idx="142">
                  <c:v>0.48527328853571272</c:v>
                </c:pt>
                <c:pt idx="143">
                  <c:v>0.44324862174851998</c:v>
                </c:pt>
                <c:pt idx="144">
                  <c:v>0.42290351001026288</c:v>
                </c:pt>
                <c:pt idx="145">
                  <c:v>0.42933164336241891</c:v>
                </c:pt>
                <c:pt idx="146">
                  <c:v>0.45826859612504589</c:v>
                </c:pt>
                <c:pt idx="147">
                  <c:v>0.34429719626874694</c:v>
                </c:pt>
                <c:pt idx="148">
                  <c:v>0.3443316259883738</c:v>
                </c:pt>
                <c:pt idx="149">
                  <c:v>0.33296868233075744</c:v>
                </c:pt>
                <c:pt idx="150">
                  <c:v>0.33296868233075744</c:v>
                </c:pt>
                <c:pt idx="151">
                  <c:v>0.35774155229616578</c:v>
                </c:pt>
                <c:pt idx="152">
                  <c:v>0.34965659321427245</c:v>
                </c:pt>
                <c:pt idx="153">
                  <c:v>0.35546089266162934</c:v>
                </c:pt>
                <c:pt idx="154">
                  <c:v>0.38304465793217174</c:v>
                </c:pt>
                <c:pt idx="155">
                  <c:v>0.37258753877062345</c:v>
                </c:pt>
                <c:pt idx="156">
                  <c:v>0.38752829907532543</c:v>
                </c:pt>
                <c:pt idx="157">
                  <c:v>0.36140889171764851</c:v>
                </c:pt>
                <c:pt idx="158">
                  <c:v>0.37550383849463675</c:v>
                </c:pt>
                <c:pt idx="159">
                  <c:v>0.3252238745202049</c:v>
                </c:pt>
                <c:pt idx="160">
                  <c:v>0.32434577005900034</c:v>
                </c:pt>
                <c:pt idx="161">
                  <c:v>0.34812031500432505</c:v>
                </c:pt>
                <c:pt idx="162">
                  <c:v>0.32681535172606035</c:v>
                </c:pt>
                <c:pt idx="163">
                  <c:v>0.36292844809179003</c:v>
                </c:pt>
                <c:pt idx="164">
                  <c:v>0.33941068465544205</c:v>
                </c:pt>
                <c:pt idx="165">
                  <c:v>0.3394446257239076</c:v>
                </c:pt>
                <c:pt idx="166">
                  <c:v>0.33526945682750353</c:v>
                </c:pt>
                <c:pt idx="167">
                  <c:v>0.32192573244576889</c:v>
                </c:pt>
                <c:pt idx="168">
                  <c:v>0.3306177272218046</c:v>
                </c:pt>
                <c:pt idx="169">
                  <c:v>0.31950897158715197</c:v>
                </c:pt>
                <c:pt idx="170">
                  <c:v>0.32375844090926109</c:v>
                </c:pt>
                <c:pt idx="171">
                  <c:v>0.32777304557653592</c:v>
                </c:pt>
                <c:pt idx="172">
                  <c:v>0.32698639026715226</c:v>
                </c:pt>
                <c:pt idx="173">
                  <c:v>0.25213920553500113</c:v>
                </c:pt>
                <c:pt idx="174">
                  <c:v>0.27253726726278271</c:v>
                </c:pt>
                <c:pt idx="175">
                  <c:v>0.28183078807644363</c:v>
                </c:pt>
                <c:pt idx="176">
                  <c:v>0.29169486565911912</c:v>
                </c:pt>
                <c:pt idx="177">
                  <c:v>0.29528271250672627</c:v>
                </c:pt>
                <c:pt idx="178">
                  <c:v>0.30774364297451012</c:v>
                </c:pt>
                <c:pt idx="179">
                  <c:v>0.29801894385651562</c:v>
                </c:pt>
                <c:pt idx="180">
                  <c:v>0.29828716090598645</c:v>
                </c:pt>
                <c:pt idx="181">
                  <c:v>0.28447646535603927</c:v>
                </c:pt>
                <c:pt idx="182">
                  <c:v>0.28276960656390304</c:v>
                </c:pt>
                <c:pt idx="183">
                  <c:v>0.2847772707705068</c:v>
                </c:pt>
                <c:pt idx="184">
                  <c:v>0.26734890179935178</c:v>
                </c:pt>
                <c:pt idx="185">
                  <c:v>0.27224138670227993</c:v>
                </c:pt>
                <c:pt idx="186">
                  <c:v>0.2879769388536717</c:v>
                </c:pt>
                <c:pt idx="187">
                  <c:v>0.30465080361329933</c:v>
                </c:pt>
                <c:pt idx="188">
                  <c:v>0.30495545441691257</c:v>
                </c:pt>
                <c:pt idx="189">
                  <c:v>0.30288175732687755</c:v>
                </c:pt>
                <c:pt idx="190">
                  <c:v>0.28298242587050171</c:v>
                </c:pt>
                <c:pt idx="191">
                  <c:v>0.27494572497577946</c:v>
                </c:pt>
                <c:pt idx="192">
                  <c:v>0.26375543396926526</c:v>
                </c:pt>
                <c:pt idx="193">
                  <c:v>0.26800189645617045</c:v>
                </c:pt>
                <c:pt idx="194">
                  <c:v>0.26374066630251736</c:v>
                </c:pt>
                <c:pt idx="195">
                  <c:v>0.24654477485959322</c:v>
                </c:pt>
                <c:pt idx="196">
                  <c:v>0.23670763834269545</c:v>
                </c:pt>
                <c:pt idx="197">
                  <c:v>0.25554956635477405</c:v>
                </c:pt>
                <c:pt idx="198">
                  <c:v>0.26119721177121458</c:v>
                </c:pt>
                <c:pt idx="199">
                  <c:v>0.26999955780790452</c:v>
                </c:pt>
                <c:pt idx="200">
                  <c:v>0.27442755055595414</c:v>
                </c:pt>
                <c:pt idx="201">
                  <c:v>0.2823859495220768</c:v>
                </c:pt>
                <c:pt idx="202">
                  <c:v>0.30153171689967362</c:v>
                </c:pt>
                <c:pt idx="203">
                  <c:v>0.3008985002941843</c:v>
                </c:pt>
                <c:pt idx="204">
                  <c:v>0.31741782796033502</c:v>
                </c:pt>
                <c:pt idx="205">
                  <c:v>0.34081152188101171</c:v>
                </c:pt>
                <c:pt idx="206">
                  <c:v>0.36068083360667469</c:v>
                </c:pt>
                <c:pt idx="207">
                  <c:v>0.38033793903823848</c:v>
                </c:pt>
                <c:pt idx="208">
                  <c:v>0.38166912182487234</c:v>
                </c:pt>
                <c:pt idx="209">
                  <c:v>0.40273725734960525</c:v>
                </c:pt>
                <c:pt idx="210">
                  <c:v>0.41171829818850142</c:v>
                </c:pt>
                <c:pt idx="211">
                  <c:v>0.39006191570378623</c:v>
                </c:pt>
                <c:pt idx="212">
                  <c:v>0.39673197446232095</c:v>
                </c:pt>
                <c:pt idx="213">
                  <c:v>0.40716602539067998</c:v>
                </c:pt>
                <c:pt idx="214">
                  <c:v>0.4027686323164606</c:v>
                </c:pt>
                <c:pt idx="215">
                  <c:v>0.37642756376296405</c:v>
                </c:pt>
                <c:pt idx="216">
                  <c:v>0.39965314444713895</c:v>
                </c:pt>
                <c:pt idx="217">
                  <c:v>0.40648721321718501</c:v>
                </c:pt>
                <c:pt idx="218">
                  <c:v>0.40819445951269717</c:v>
                </c:pt>
                <c:pt idx="219">
                  <c:v>0.41615425147319479</c:v>
                </c:pt>
                <c:pt idx="220">
                  <c:v>0.41199270895846285</c:v>
                </c:pt>
                <c:pt idx="221">
                  <c:v>0.43279834076086521</c:v>
                </c:pt>
                <c:pt idx="222">
                  <c:v>0.45629929066418018</c:v>
                </c:pt>
                <c:pt idx="223">
                  <c:v>0.4474927143543615</c:v>
                </c:pt>
                <c:pt idx="224">
                  <c:v>0.45451834996972501</c:v>
                </c:pt>
                <c:pt idx="225">
                  <c:v>0.4541547352897492</c:v>
                </c:pt>
                <c:pt idx="226">
                  <c:v>0.45519929118091562</c:v>
                </c:pt>
                <c:pt idx="227">
                  <c:v>0.46125344175362182</c:v>
                </c:pt>
                <c:pt idx="228">
                  <c:v>0.4785043204752073</c:v>
                </c:pt>
                <c:pt idx="229">
                  <c:v>0.48606468873871561</c:v>
                </c:pt>
                <c:pt idx="230">
                  <c:v>0.51926290697956989</c:v>
                </c:pt>
                <c:pt idx="231">
                  <c:v>0.49636341278177087</c:v>
                </c:pt>
                <c:pt idx="232">
                  <c:v>0.54113539261468668</c:v>
                </c:pt>
                <c:pt idx="233">
                  <c:v>0.55168753277067306</c:v>
                </c:pt>
                <c:pt idx="234">
                  <c:v>0.55130135149773352</c:v>
                </c:pt>
                <c:pt idx="235">
                  <c:v>0.54137792717077426</c:v>
                </c:pt>
                <c:pt idx="236">
                  <c:v>0.57608025230242088</c:v>
                </c:pt>
                <c:pt idx="237">
                  <c:v>0.60131256735326699</c:v>
                </c:pt>
                <c:pt idx="238">
                  <c:v>0.62067483202204221</c:v>
                </c:pt>
                <c:pt idx="239">
                  <c:v>0.64525355537011508</c:v>
                </c:pt>
                <c:pt idx="240">
                  <c:v>0.65273849661240846</c:v>
                </c:pt>
                <c:pt idx="241">
                  <c:v>0.69934402527053441</c:v>
                </c:pt>
                <c:pt idx="242">
                  <c:v>0.65451607325069316</c:v>
                </c:pt>
                <c:pt idx="243">
                  <c:v>0.68593284476672645</c:v>
                </c:pt>
                <c:pt idx="244">
                  <c:v>0.71289000556605875</c:v>
                </c:pt>
                <c:pt idx="245">
                  <c:v>0.73342123772636114</c:v>
                </c:pt>
                <c:pt idx="246">
                  <c:v>0.70628465193048573</c:v>
                </c:pt>
                <c:pt idx="247">
                  <c:v>0.68940444874934714</c:v>
                </c:pt>
                <c:pt idx="248">
                  <c:v>0.64293858890364108</c:v>
                </c:pt>
                <c:pt idx="249">
                  <c:v>0.57883761158994806</c:v>
                </c:pt>
                <c:pt idx="250">
                  <c:v>0.5753645859204084</c:v>
                </c:pt>
                <c:pt idx="251">
                  <c:v>0.5738111015384233</c:v>
                </c:pt>
                <c:pt idx="252">
                  <c:v>0.60003426887872924</c:v>
                </c:pt>
                <c:pt idx="253">
                  <c:v>0.6153351427351369</c:v>
                </c:pt>
                <c:pt idx="254">
                  <c:v>0.61059706213607634</c:v>
                </c:pt>
                <c:pt idx="255">
                  <c:v>0.60149916591024877</c:v>
                </c:pt>
                <c:pt idx="256">
                  <c:v>0.57966474618770669</c:v>
                </c:pt>
                <c:pt idx="257">
                  <c:v>0.58047627683236958</c:v>
                </c:pt>
                <c:pt idx="258">
                  <c:v>0.61263466256888277</c:v>
                </c:pt>
                <c:pt idx="259">
                  <c:v>0.63597604321275725</c:v>
                </c:pt>
                <c:pt idx="260">
                  <c:v>0.62306572953553829</c:v>
                </c:pt>
                <c:pt idx="261">
                  <c:v>0.61614969993769386</c:v>
                </c:pt>
                <c:pt idx="262">
                  <c:v>0.63081406279621099</c:v>
                </c:pt>
                <c:pt idx="263">
                  <c:v>0.6197748166972773</c:v>
                </c:pt>
                <c:pt idx="264">
                  <c:v>0.63421556992632389</c:v>
                </c:pt>
                <c:pt idx="265">
                  <c:v>0.61017879982611622</c:v>
                </c:pt>
                <c:pt idx="266">
                  <c:v>0.5865038623928629</c:v>
                </c:pt>
                <c:pt idx="267">
                  <c:v>0.6330136186806169</c:v>
                </c:pt>
                <c:pt idx="268">
                  <c:v>0.65149761634609082</c:v>
                </c:pt>
                <c:pt idx="269">
                  <c:v>0.70876425682291222</c:v>
                </c:pt>
                <c:pt idx="270">
                  <c:v>0.71259158380975596</c:v>
                </c:pt>
                <c:pt idx="271">
                  <c:v>0.67639193135222042</c:v>
                </c:pt>
                <c:pt idx="272">
                  <c:v>0.68707892386758551</c:v>
                </c:pt>
                <c:pt idx="273">
                  <c:v>0.66811554556884023</c:v>
                </c:pt>
                <c:pt idx="274">
                  <c:v>0.71555174930422782</c:v>
                </c:pt>
                <c:pt idx="275">
                  <c:v>0.64678722619609152</c:v>
                </c:pt>
                <c:pt idx="276">
                  <c:v>0.66916606422247626</c:v>
                </c:pt>
                <c:pt idx="277">
                  <c:v>0.67177581187294388</c:v>
                </c:pt>
                <c:pt idx="278">
                  <c:v>0.65189124784150476</c:v>
                </c:pt>
                <c:pt idx="279">
                  <c:v>0.67327328077070603</c:v>
                </c:pt>
                <c:pt idx="280">
                  <c:v>0.66122168904491041</c:v>
                </c:pt>
                <c:pt idx="281">
                  <c:v>0.64416216946755167</c:v>
                </c:pt>
                <c:pt idx="282">
                  <c:v>0.64506399650480628</c:v>
                </c:pt>
                <c:pt idx="283">
                  <c:v>0.6869931562776187</c:v>
                </c:pt>
                <c:pt idx="284">
                  <c:v>0.70203830640009857</c:v>
                </c:pt>
                <c:pt idx="285">
                  <c:v>0.72050191385842111</c:v>
                </c:pt>
                <c:pt idx="286">
                  <c:v>0.74499897892960742</c:v>
                </c:pt>
                <c:pt idx="287">
                  <c:v>0.75803646106087563</c:v>
                </c:pt>
                <c:pt idx="288">
                  <c:v>0.79487703306843416</c:v>
                </c:pt>
                <c:pt idx="289">
                  <c:v>0.8105361106198824</c:v>
                </c:pt>
                <c:pt idx="290">
                  <c:v>0.82666577922121809</c:v>
                </c:pt>
                <c:pt idx="291">
                  <c:v>0.83245243967576654</c:v>
                </c:pt>
                <c:pt idx="292">
                  <c:v>0.87290962824400875</c:v>
                </c:pt>
                <c:pt idx="293">
                  <c:v>0.91734072832162872</c:v>
                </c:pt>
                <c:pt idx="294">
                  <c:v>0.86707045640960345</c:v>
                </c:pt>
                <c:pt idx="295">
                  <c:v>0.87738859484087772</c:v>
                </c:pt>
                <c:pt idx="296">
                  <c:v>0.91625690959232864</c:v>
                </c:pt>
                <c:pt idx="297">
                  <c:v>0.97049931864019445</c:v>
                </c:pt>
                <c:pt idx="298">
                  <c:v>0.97952496230354835</c:v>
                </c:pt>
                <c:pt idx="299">
                  <c:v>0.99607893416647819</c:v>
                </c:pt>
                <c:pt idx="300">
                  <c:v>1.0471777834892184</c:v>
                </c:pt>
                <c:pt idx="301">
                  <c:v>1.1138830082974818</c:v>
                </c:pt>
                <c:pt idx="302">
                  <c:v>1.1313709715277522</c:v>
                </c:pt>
                <c:pt idx="303">
                  <c:v>1.1137215843719193</c:v>
                </c:pt>
                <c:pt idx="304">
                  <c:v>1.1704100130164499</c:v>
                </c:pt>
                <c:pt idx="305">
                  <c:v>1.1354147536272581</c:v>
                </c:pt>
                <c:pt idx="306">
                  <c:v>1.1095272972445565</c:v>
                </c:pt>
                <c:pt idx="307">
                  <c:v>1.1884146880786444</c:v>
                </c:pt>
                <c:pt idx="308">
                  <c:v>1.2452209101688037</c:v>
                </c:pt>
                <c:pt idx="309">
                  <c:v>1.2468396973520233</c:v>
                </c:pt>
                <c:pt idx="310">
                  <c:v>1.2339972484692974</c:v>
                </c:pt>
                <c:pt idx="311">
                  <c:v>1.2458436220546028</c:v>
                </c:pt>
                <c:pt idx="312">
                  <c:v>1.298667391629718</c:v>
                </c:pt>
                <c:pt idx="313">
                  <c:v>1.3221732714182159</c:v>
                </c:pt>
                <c:pt idx="314">
                  <c:v>1.2848879851642223</c:v>
                </c:pt>
                <c:pt idx="315">
                  <c:v>1.3495178508179828</c:v>
                </c:pt>
                <c:pt idx="316">
                  <c:v>1.2952672332150998</c:v>
                </c:pt>
                <c:pt idx="317">
                  <c:v>1.3396948993143778</c:v>
                </c:pt>
                <c:pt idx="318">
                  <c:v>1.4053399493807823</c:v>
                </c:pt>
                <c:pt idx="319">
                  <c:v>1.4328846123886458</c:v>
                </c:pt>
                <c:pt idx="320">
                  <c:v>1.4227111316406864</c:v>
                </c:pt>
                <c:pt idx="321">
                  <c:v>1.3976714157238104</c:v>
                </c:pt>
                <c:pt idx="322">
                  <c:v>1.4004667585552579</c:v>
                </c:pt>
                <c:pt idx="323">
                  <c:v>1.4804334104687631</c:v>
                </c:pt>
                <c:pt idx="324">
                  <c:v>1.5369859667486698</c:v>
                </c:pt>
                <c:pt idx="325">
                  <c:v>1.5294547355116013</c:v>
                </c:pt>
                <c:pt idx="326">
                  <c:v>1.5132425153151783</c:v>
                </c:pt>
                <c:pt idx="327">
                  <c:v>1.4811617739904965</c:v>
                </c:pt>
                <c:pt idx="328">
                  <c:v>1.4460582399469217</c:v>
                </c:pt>
                <c:pt idx="329">
                  <c:v>1.4571928883945131</c:v>
                </c:pt>
                <c:pt idx="330">
                  <c:v>1.4376665036900267</c:v>
                </c:pt>
                <c:pt idx="331">
                  <c:v>1.4769147992407645</c:v>
                </c:pt>
                <c:pt idx="332">
                  <c:v>1.4029213677988022</c:v>
                </c:pt>
                <c:pt idx="333">
                  <c:v>1.4076913004493181</c:v>
                </c:pt>
                <c:pt idx="334">
                  <c:v>1.4837066306735813</c:v>
                </c:pt>
                <c:pt idx="335">
                  <c:v>1.5139742459393224</c:v>
                </c:pt>
                <c:pt idx="336">
                  <c:v>1.521846912018207</c:v>
                </c:pt>
                <c:pt idx="337">
                  <c:v>1.603417906502383</c:v>
                </c:pt>
                <c:pt idx="338">
                  <c:v>1.6212158452645598</c:v>
                </c:pt>
                <c:pt idx="339">
                  <c:v>1.6739053602356579</c:v>
                </c:pt>
                <c:pt idx="340">
                  <c:v>1.760278876823818</c:v>
                </c:pt>
                <c:pt idx="341">
                  <c:v>1.8338585338750537</c:v>
                </c:pt>
                <c:pt idx="342">
                  <c:v>1.8395434953300667</c:v>
                </c:pt>
                <c:pt idx="343">
                  <c:v>1.9478926072050076</c:v>
                </c:pt>
                <c:pt idx="344">
                  <c:v>1.8943255605068698</c:v>
                </c:pt>
                <c:pt idx="345">
                  <c:v>2.0555326657060045</c:v>
                </c:pt>
                <c:pt idx="346">
                  <c:v>2.0212052701887142</c:v>
                </c:pt>
                <c:pt idx="347">
                  <c:v>2.2049328292488681</c:v>
                </c:pt>
                <c:pt idx="348">
                  <c:v>2.3226762423307576</c:v>
                </c:pt>
                <c:pt idx="349">
                  <c:v>2.3684329643046738</c:v>
                </c:pt>
                <c:pt idx="350">
                  <c:v>2.3916436073548595</c:v>
                </c:pt>
                <c:pt idx="351">
                  <c:v>2.3844686765327947</c:v>
                </c:pt>
                <c:pt idx="352">
                  <c:v>2.4788936361234937</c:v>
                </c:pt>
                <c:pt idx="353">
                  <c:v>2.4925275511221732</c:v>
                </c:pt>
                <c:pt idx="354">
                  <c:v>2.702149118171548</c:v>
                </c:pt>
                <c:pt idx="355">
                  <c:v>2.8702227933218185</c:v>
                </c:pt>
                <c:pt idx="356">
                  <c:v>2.863047236338514</c:v>
                </c:pt>
                <c:pt idx="357">
                  <c:v>2.9002668504109144</c:v>
                </c:pt>
                <c:pt idx="358">
                  <c:v>2.8178992718592446</c:v>
                </c:pt>
                <c:pt idx="359">
                  <c:v>3.0509395416420042</c:v>
                </c:pt>
                <c:pt idx="360">
                  <c:v>3.0555159509544674</c:v>
                </c:pt>
                <c:pt idx="361">
                  <c:v>2.9494895474563476</c:v>
                </c:pt>
                <c:pt idx="362">
                  <c:v>3.0713034657662943</c:v>
                </c:pt>
                <c:pt idx="363">
                  <c:v>3.2893660118357011</c:v>
                </c:pt>
                <c:pt idx="364">
                  <c:v>3.2880502654309671</c:v>
                </c:pt>
                <c:pt idx="365">
                  <c:v>3.0930688846909109</c:v>
                </c:pt>
                <c:pt idx="366">
                  <c:v>3.2195754020747689</c:v>
                </c:pt>
                <c:pt idx="367">
                  <c:v>3.3902128983847315</c:v>
                </c:pt>
                <c:pt idx="368">
                  <c:v>3.2790139153177127</c:v>
                </c:pt>
                <c:pt idx="369">
                  <c:v>3.1347373030437331</c:v>
                </c:pt>
                <c:pt idx="370">
                  <c:v>3.1554265692438217</c:v>
                </c:pt>
                <c:pt idx="371">
                  <c:v>3.1396494363976024</c:v>
                </c:pt>
                <c:pt idx="372">
                  <c:v>3.2558164655443136</c:v>
                </c:pt>
                <c:pt idx="373">
                  <c:v>3.1252582252759864</c:v>
                </c:pt>
                <c:pt idx="374">
                  <c:v>3.0427514081287006</c:v>
                </c:pt>
                <c:pt idx="375">
                  <c:v>3.1081705634034678</c:v>
                </c:pt>
                <c:pt idx="376">
                  <c:v>3.2287675812635221</c:v>
                </c:pt>
                <c:pt idx="377">
                  <c:v>3.3698647245647382</c:v>
                </c:pt>
                <c:pt idx="378">
                  <c:v>3.3712126704545637</c:v>
                </c:pt>
                <c:pt idx="379">
                  <c:v>3.4153755564375188</c:v>
                </c:pt>
                <c:pt idx="380">
                  <c:v>3.2428990908374242</c:v>
                </c:pt>
                <c:pt idx="381">
                  <c:v>3.0476765655690112</c:v>
                </c:pt>
                <c:pt idx="382">
                  <c:v>2.9556367332888271</c:v>
                </c:pt>
                <c:pt idx="383">
                  <c:v>3.0239119418277989</c:v>
                </c:pt>
                <c:pt idx="384">
                  <c:v>2.9044674201256009</c:v>
                </c:pt>
                <c:pt idx="385">
                  <c:v>3.0337162203211903</c:v>
                </c:pt>
                <c:pt idx="386">
                  <c:v>2.9909408216146613</c:v>
                </c:pt>
                <c:pt idx="387">
                  <c:v>3.0890436805636221</c:v>
                </c:pt>
                <c:pt idx="388">
                  <c:v>3.1931444525986166</c:v>
                </c:pt>
                <c:pt idx="389">
                  <c:v>3.2608391149937077</c:v>
                </c:pt>
                <c:pt idx="390">
                  <c:v>3.3518165263020321</c:v>
                </c:pt>
                <c:pt idx="391">
                  <c:v>3.5023130883329929</c:v>
                </c:pt>
                <c:pt idx="392">
                  <c:v>3.5639537986876539</c:v>
                </c:pt>
                <c:pt idx="393">
                  <c:v>3.7425078840019057</c:v>
                </c:pt>
                <c:pt idx="394">
                  <c:v>3.8435555968699568</c:v>
                </c:pt>
                <c:pt idx="395">
                  <c:v>3.9527125758210637</c:v>
                </c:pt>
                <c:pt idx="396">
                  <c:v>4.1641826986274912</c:v>
                </c:pt>
                <c:pt idx="397">
                  <c:v>4.186252866930217</c:v>
                </c:pt>
                <c:pt idx="398">
                  <c:v>4.2067655059781748</c:v>
                </c:pt>
                <c:pt idx="399">
                  <c:v>4.215179036990131</c:v>
                </c:pt>
                <c:pt idx="400">
                  <c:v>4.384629234277134</c:v>
                </c:pt>
                <c:pt idx="401">
                  <c:v>4.4898603358997855</c:v>
                </c:pt>
                <c:pt idx="402">
                  <c:v>4.4799826431608061</c:v>
                </c:pt>
                <c:pt idx="403">
                  <c:v>4.6426060131075433</c:v>
                </c:pt>
                <c:pt idx="404">
                  <c:v>4.5952514317738462</c:v>
                </c:pt>
                <c:pt idx="405">
                  <c:v>4.3916817933462644</c:v>
                </c:pt>
                <c:pt idx="406">
                  <c:v>4.4478953203010967</c:v>
                </c:pt>
                <c:pt idx="407">
                  <c:v>4.530626173258697</c:v>
                </c:pt>
                <c:pt idx="408">
                  <c:v>4.6629204575178509</c:v>
                </c:pt>
                <c:pt idx="409">
                  <c:v>4.3365160254916013</c:v>
                </c:pt>
                <c:pt idx="410">
                  <c:v>4.4002628110663276</c:v>
                </c:pt>
                <c:pt idx="411">
                  <c:v>4.3461395784902122</c:v>
                </c:pt>
                <c:pt idx="412">
                  <c:v>4.2761667312765201</c:v>
                </c:pt>
                <c:pt idx="413">
                  <c:v>4.4155697667161347</c:v>
                </c:pt>
                <c:pt idx="414">
                  <c:v>4.508738288793845</c:v>
                </c:pt>
                <c:pt idx="415">
                  <c:v>4.4032338128360689</c:v>
                </c:pt>
                <c:pt idx="416">
                  <c:v>4.5428163247029723</c:v>
                </c:pt>
                <c:pt idx="417">
                  <c:v>4.2747901615454964</c:v>
                </c:pt>
                <c:pt idx="418">
                  <c:v>4.2717978084324146</c:v>
                </c:pt>
                <c:pt idx="419">
                  <c:v>4.4704364065245219</c:v>
                </c:pt>
                <c:pt idx="420">
                  <c:v>4.6845703103970466</c:v>
                </c:pt>
                <c:pt idx="421">
                  <c:v>4.9867250954176559</c:v>
                </c:pt>
                <c:pt idx="422">
                  <c:v>5.1458016259614796</c:v>
                </c:pt>
                <c:pt idx="423">
                  <c:v>5.284738269862439</c:v>
                </c:pt>
                <c:pt idx="424">
                  <c:v>5.3116904350387379</c:v>
                </c:pt>
                <c:pt idx="425">
                  <c:v>5.4386398364361641</c:v>
                </c:pt>
                <c:pt idx="426">
                  <c:v>5.2890772409341702</c:v>
                </c:pt>
                <c:pt idx="427">
                  <c:v>5.4699636825741189</c:v>
                </c:pt>
                <c:pt idx="428">
                  <c:v>5.6028838000606696</c:v>
                </c:pt>
                <c:pt idx="429">
                  <c:v>5.499790738139553</c:v>
                </c:pt>
                <c:pt idx="430">
                  <c:v>5.6636845021361122</c:v>
                </c:pt>
                <c:pt idx="431">
                  <c:v>5.916851199381596</c:v>
                </c:pt>
                <c:pt idx="432">
                  <c:v>5.9440687148987505</c:v>
                </c:pt>
                <c:pt idx="433">
                  <c:v>5.7265157999334564</c:v>
                </c:pt>
                <c:pt idx="434">
                  <c:v>5.8461999801520648</c:v>
                </c:pt>
                <c:pt idx="435">
                  <c:v>5.8193074602433654</c:v>
                </c:pt>
                <c:pt idx="436">
                  <c:v>5.4660754974065933</c:v>
                </c:pt>
                <c:pt idx="437">
                  <c:v>5.0227767745669185</c:v>
                </c:pt>
                <c:pt idx="438">
                  <c:v>4.6194477995691949</c:v>
                </c:pt>
                <c:pt idx="439">
                  <c:v>4.9206357961011058</c:v>
                </c:pt>
                <c:pt idx="440">
                  <c:v>5.0229850206600082</c:v>
                </c:pt>
                <c:pt idx="441">
                  <c:v>4.7894162171993182</c:v>
                </c:pt>
                <c:pt idx="442">
                  <c:v>4.8200684809893932</c:v>
                </c:pt>
                <c:pt idx="443">
                  <c:v>5.3435279180248418</c:v>
                </c:pt>
                <c:pt idx="444">
                  <c:v>5.4252838951706224</c:v>
                </c:pt>
                <c:pt idx="445">
                  <c:v>5.6992607318767385</c:v>
                </c:pt>
                <c:pt idx="446">
                  <c:v>5.5630484003848846</c:v>
                </c:pt>
                <c:pt idx="447">
                  <c:v>5.7688811911991245</c:v>
                </c:pt>
                <c:pt idx="448">
                  <c:v>6.0573252507590807</c:v>
                </c:pt>
                <c:pt idx="449">
                  <c:v>6.1742316280987319</c:v>
                </c:pt>
                <c:pt idx="450">
                  <c:v>6.0581560734904754</c:v>
                </c:pt>
                <c:pt idx="451">
                  <c:v>6.0448281301287965</c:v>
                </c:pt>
                <c:pt idx="452">
                  <c:v>6.3682264350906879</c:v>
                </c:pt>
                <c:pt idx="453">
                  <c:v>6.3064546386703082</c:v>
                </c:pt>
                <c:pt idx="454">
                  <c:v>6.5202434509212317</c:v>
                </c:pt>
                <c:pt idx="455">
                  <c:v>6.4902503310469939</c:v>
                </c:pt>
                <c:pt idx="456">
                  <c:v>6.6602948897204248</c:v>
                </c:pt>
                <c:pt idx="457">
                  <c:v>6.848781235099513</c:v>
                </c:pt>
                <c:pt idx="458">
                  <c:v>6.9494583192554753</c:v>
                </c:pt>
                <c:pt idx="459">
                  <c:v>7.0641243815231904</c:v>
                </c:pt>
                <c:pt idx="460">
                  <c:v>7.1171053143846148</c:v>
                </c:pt>
                <c:pt idx="461">
                  <c:v>7.2324024204776451</c:v>
                </c:pt>
                <c:pt idx="462">
                  <c:v>7.3611391835621474</c:v>
                </c:pt>
                <c:pt idx="463">
                  <c:v>7.50468139764161</c:v>
                </c:pt>
                <c:pt idx="464">
                  <c:v>7.4161261571494386</c:v>
                </c:pt>
                <c:pt idx="465">
                  <c:v>7.6393515544796369</c:v>
                </c:pt>
                <c:pt idx="466">
                  <c:v>7.7126893294026422</c:v>
                </c:pt>
                <c:pt idx="467">
                  <c:v>7.7165456740673433</c:v>
                </c:pt>
                <c:pt idx="468">
                  <c:v>7.7597583298421204</c:v>
                </c:pt>
                <c:pt idx="469">
                  <c:v>8.0274699922216737</c:v>
                </c:pt>
                <c:pt idx="470">
                  <c:v>8.0523551491975613</c:v>
                </c:pt>
                <c:pt idx="471">
                  <c:v>7.9452588257132337</c:v>
                </c:pt>
                <c:pt idx="472">
                  <c:v>8.2281100399086249</c:v>
                </c:pt>
                <c:pt idx="473">
                  <c:v>8.203425709788899</c:v>
                </c:pt>
                <c:pt idx="474">
                  <c:v>7.8154036737158838</c:v>
                </c:pt>
                <c:pt idx="475">
                  <c:v>7.9302901077195065</c:v>
                </c:pt>
                <c:pt idx="476">
                  <c:v>8.1459939986494785</c:v>
                </c:pt>
                <c:pt idx="477">
                  <c:v>8.4180701982043722</c:v>
                </c:pt>
                <c:pt idx="478">
                  <c:v>8.6613524269324778</c:v>
                </c:pt>
                <c:pt idx="479">
                  <c:v>8.6345022344089877</c:v>
                </c:pt>
                <c:pt idx="480">
                  <c:v>8.7260279580937219</c:v>
                </c:pt>
                <c:pt idx="481">
                  <c:v>8.7801293314339031</c:v>
                </c:pt>
                <c:pt idx="482">
                  <c:v>8.6651096371921188</c:v>
                </c:pt>
                <c:pt idx="483">
                  <c:v>8.4874748896296808</c:v>
                </c:pt>
                <c:pt idx="484">
                  <c:v>8.674199337201534</c:v>
                </c:pt>
                <c:pt idx="485">
                  <c:v>8.2474287298112188</c:v>
                </c:pt>
                <c:pt idx="486">
                  <c:v>8.1270162703559752</c:v>
                </c:pt>
                <c:pt idx="487">
                  <c:v>8.0294920751117029</c:v>
                </c:pt>
                <c:pt idx="488">
                  <c:v>7.4473538996661048</c:v>
                </c:pt>
                <c:pt idx="489">
                  <c:v>7.4078829239978745</c:v>
                </c:pt>
                <c:pt idx="490">
                  <c:v>7.77383234044337</c:v>
                </c:pt>
                <c:pt idx="491">
                  <c:v>7.8476837476775829</c:v>
                </c:pt>
                <c:pt idx="492">
                  <c:v>7.8492532844271183</c:v>
                </c:pt>
                <c:pt idx="493">
                  <c:v>8.4756236965244032</c:v>
                </c:pt>
                <c:pt idx="494">
                  <c:v>8.5366481871393791</c:v>
                </c:pt>
                <c:pt idx="495">
                  <c:v>8.8857970979933789</c:v>
                </c:pt>
                <c:pt idx="496">
                  <c:v>9.2741064311756904</c:v>
                </c:pt>
                <c:pt idx="497">
                  <c:v>8.831731554408611</c:v>
                </c:pt>
                <c:pt idx="498">
                  <c:v>8.9995344539423741</c:v>
                </c:pt>
                <c:pt idx="499">
                  <c:v>9.4207126663868763</c:v>
                </c:pt>
                <c:pt idx="500">
                  <c:v>9.3547676777221689</c:v>
                </c:pt>
                <c:pt idx="501">
                  <c:v>9.6747007323002663</c:v>
                </c:pt>
                <c:pt idx="502">
                  <c:v>9.4067115220155486</c:v>
                </c:pt>
                <c:pt idx="503">
                  <c:v>9.4678551469086489</c:v>
                </c:pt>
                <c:pt idx="504">
                  <c:v>9.7310615199927106</c:v>
                </c:pt>
                <c:pt idx="505">
                  <c:v>9.3174914053930209</c:v>
                </c:pt>
                <c:pt idx="506">
                  <c:v>9.0743048797122636</c:v>
                </c:pt>
                <c:pt idx="507">
                  <c:v>9.174122233389097</c:v>
                </c:pt>
                <c:pt idx="508">
                  <c:v>9.9392440276537464</c:v>
                </c:pt>
                <c:pt idx="509">
                  <c:v>10.099265856498972</c:v>
                </c:pt>
                <c:pt idx="510">
                  <c:v>10.205308147992211</c:v>
                </c:pt>
                <c:pt idx="511">
                  <c:v>10.029776847846746</c:v>
                </c:pt>
                <c:pt idx="512">
                  <c:v>10.194265188151432</c:v>
                </c:pt>
                <c:pt idx="513">
                  <c:v>10.602035795677489</c:v>
                </c:pt>
                <c:pt idx="514">
                  <c:v>10.694273507099883</c:v>
                </c:pt>
                <c:pt idx="515">
                  <c:v>11.262139430326886</c:v>
                </c:pt>
                <c:pt idx="516">
                  <c:v>10.809401425227746</c:v>
                </c:pt>
                <c:pt idx="517">
                  <c:v>10.735897495536197</c:v>
                </c:pt>
                <c:pt idx="518">
                  <c:v>10.278548262226355</c:v>
                </c:pt>
                <c:pt idx="519">
                  <c:v>10.647548144840282</c:v>
                </c:pt>
                <c:pt idx="520">
                  <c:v>10.891376997357124</c:v>
                </c:pt>
                <c:pt idx="521">
                  <c:v>10.919694577550253</c:v>
                </c:pt>
                <c:pt idx="522">
                  <c:v>10.327847131447029</c:v>
                </c:pt>
                <c:pt idx="523">
                  <c:v>9.7216025048310897</c:v>
                </c:pt>
                <c:pt idx="524">
                  <c:v>10.162963258550421</c:v>
                </c:pt>
                <c:pt idx="525">
                  <c:v>9.9231173256486311</c:v>
                </c:pt>
                <c:pt idx="526">
                  <c:v>10.378588410895905</c:v>
                </c:pt>
                <c:pt idx="527">
                  <c:v>10.070344335092297</c:v>
                </c:pt>
                <c:pt idx="528">
                  <c:v>9.8920992403611638</c:v>
                </c:pt>
                <c:pt idx="529">
                  <c:v>9.1571162668023298</c:v>
                </c:pt>
                <c:pt idx="530">
                  <c:v>9.6937232800369468</c:v>
                </c:pt>
                <c:pt idx="531">
                  <c:v>9.7228044498770565</c:v>
                </c:pt>
                <c:pt idx="532">
                  <c:v>8.8584471342829865</c:v>
                </c:pt>
                <c:pt idx="533">
                  <c:v>8.3738900760377071</c:v>
                </c:pt>
                <c:pt idx="534">
                  <c:v>7.9702685743726898</c:v>
                </c:pt>
                <c:pt idx="535">
                  <c:v>8.5696327711655158</c:v>
                </c:pt>
                <c:pt idx="536">
                  <c:v>9.0058270792178394</c:v>
                </c:pt>
                <c:pt idx="537">
                  <c:v>9.3183292788666972</c:v>
                </c:pt>
                <c:pt idx="538">
                  <c:v>9.2279414848616899</c:v>
                </c:pt>
                <c:pt idx="539">
                  <c:v>9.7225591484502765</c:v>
                </c:pt>
                <c:pt idx="540">
                  <c:v>10.290356602719772</c:v>
                </c:pt>
                <c:pt idx="541">
                  <c:v>10.72152254437373</c:v>
                </c:pt>
                <c:pt idx="542">
                  <c:v>10.872696012249399</c:v>
                </c:pt>
                <c:pt idx="543">
                  <c:v>11.288032999917327</c:v>
                </c:pt>
                <c:pt idx="544">
                  <c:v>11.713591844014211</c:v>
                </c:pt>
                <c:pt idx="545">
                  <c:v>11.283703023338889</c:v>
                </c:pt>
                <c:pt idx="546">
                  <c:v>11.307398799687901</c:v>
                </c:pt>
                <c:pt idx="547">
                  <c:v>10.856233587580354</c:v>
                </c:pt>
                <c:pt idx="548">
                  <c:v>11.303510411388663</c:v>
                </c:pt>
                <c:pt idx="549">
                  <c:v>11.240210753084886</c:v>
                </c:pt>
                <c:pt idx="550">
                  <c:v>10.786106238660256</c:v>
                </c:pt>
                <c:pt idx="551">
                  <c:v>10.815228725504639</c:v>
                </c:pt>
                <c:pt idx="552">
                  <c:v>11.763724284731394</c:v>
                </c:pt>
                <c:pt idx="553">
                  <c:v>12.00605700499686</c:v>
                </c:pt>
                <c:pt idx="554">
                  <c:v>12.339825389735774</c:v>
                </c:pt>
                <c:pt idx="555">
                  <c:v>12.442245940470579</c:v>
                </c:pt>
                <c:pt idx="556">
                  <c:v>12.526853212865777</c:v>
                </c:pt>
                <c:pt idx="557">
                  <c:v>12.773632221159234</c:v>
                </c:pt>
                <c:pt idx="558">
                  <c:v>12.525823756068746</c:v>
                </c:pt>
                <c:pt idx="559">
                  <c:v>12.584695127722268</c:v>
                </c:pt>
                <c:pt idx="560">
                  <c:v>13.047811908422448</c:v>
                </c:pt>
                <c:pt idx="561">
                  <c:v>13.015192378651392</c:v>
                </c:pt>
                <c:pt idx="562">
                  <c:v>13.167470129481615</c:v>
                </c:pt>
                <c:pt idx="563">
                  <c:v>13.798191948683785</c:v>
                </c:pt>
                <c:pt idx="564">
                  <c:v>13.992746455160226</c:v>
                </c:pt>
                <c:pt idx="565">
                  <c:v>13.784254532978339</c:v>
                </c:pt>
                <c:pt idx="566">
                  <c:v>13.299048773417502</c:v>
                </c:pt>
                <c:pt idx="567">
                  <c:v>13.311017917313576</c:v>
                </c:pt>
                <c:pt idx="568">
                  <c:v>12.799874829288735</c:v>
                </c:pt>
                <c:pt idx="569">
                  <c:v>12.591236869571329</c:v>
                </c:pt>
                <c:pt idx="570">
                  <c:v>12.540871922093043</c:v>
                </c:pt>
                <c:pt idx="571">
                  <c:v>13.048777234937811</c:v>
                </c:pt>
                <c:pt idx="572">
                  <c:v>12.603813931226432</c:v>
                </c:pt>
                <c:pt idx="573">
                  <c:v>13.1419967860898</c:v>
                </c:pt>
                <c:pt idx="574">
                  <c:v>13.159081381911719</c:v>
                </c:pt>
                <c:pt idx="575">
                  <c:v>11.697107440381327</c:v>
                </c:pt>
                <c:pt idx="576">
                  <c:v>11.926370746212802</c:v>
                </c:pt>
                <c:pt idx="577">
                  <c:v>11.842886150989312</c:v>
                </c:pt>
                <c:pt idx="578">
                  <c:v>11.836964707913818</c:v>
                </c:pt>
                <c:pt idx="579">
                  <c:v>11.597858020813959</c:v>
                </c:pt>
                <c:pt idx="580">
                  <c:v>11.182654703668819</c:v>
                </c:pt>
                <c:pt idx="581">
                  <c:v>10.84493853161802</c:v>
                </c:pt>
                <c:pt idx="582">
                  <c:v>10.722390726210737</c:v>
                </c:pt>
                <c:pt idx="583">
                  <c:v>9.9278615733985198</c:v>
                </c:pt>
                <c:pt idx="584">
                  <c:v>9.0720799057715666</c:v>
                </c:pt>
                <c:pt idx="585">
                  <c:v>8.03060513258899</c:v>
                </c:pt>
                <c:pt idx="586">
                  <c:v>8.0820010054375597</c:v>
                </c:pt>
                <c:pt idx="587">
                  <c:v>7.6867911562716635</c:v>
                </c:pt>
                <c:pt idx="588">
                  <c:v>7.5668772142338261</c:v>
                </c:pt>
                <c:pt idx="589">
                  <c:v>8.5278706204415222</c:v>
                </c:pt>
                <c:pt idx="590">
                  <c:v>9.0710959789636476</c:v>
                </c:pt>
                <c:pt idx="591">
                  <c:v>9.3015018168293242</c:v>
                </c:pt>
                <c:pt idx="592">
                  <c:v>9.7749482593059369</c:v>
                </c:pt>
                <c:pt idx="593">
                  <c:v>10.23925830162297</c:v>
                </c:pt>
                <c:pt idx="594">
                  <c:v>10.727670922610386</c:v>
                </c:pt>
                <c:pt idx="595">
                  <c:v>10.037881682286539</c:v>
                </c:pt>
                <c:pt idx="596">
                  <c:v>9.8632225410147534</c:v>
                </c:pt>
                <c:pt idx="597">
                  <c:v>9.557462642243296</c:v>
                </c:pt>
                <c:pt idx="598">
                  <c:v>10.180609206517557</c:v>
                </c:pt>
                <c:pt idx="599">
                  <c:v>10.466684325220701</c:v>
                </c:pt>
                <c:pt idx="600">
                  <c:v>10.381904182186414</c:v>
                </c:pt>
                <c:pt idx="601">
                  <c:v>11.643305540322062</c:v>
                </c:pt>
                <c:pt idx="602">
                  <c:v>11.54666610433739</c:v>
                </c:pt>
                <c:pt idx="603">
                  <c:v>11.931170085611827</c:v>
                </c:pt>
                <c:pt idx="604">
                  <c:v>11.828562022875564</c:v>
                </c:pt>
                <c:pt idx="605">
                  <c:v>11.749310657322297</c:v>
                </c:pt>
                <c:pt idx="606">
                  <c:v>12.243956635995566</c:v>
                </c:pt>
                <c:pt idx="607">
                  <c:v>12.161922126534396</c:v>
                </c:pt>
                <c:pt idx="608">
                  <c:v>12.181381201936851</c:v>
                </c:pt>
                <c:pt idx="609">
                  <c:v>12.479825041384304</c:v>
                </c:pt>
                <c:pt idx="610">
                  <c:v>12.225236610540064</c:v>
                </c:pt>
                <c:pt idx="611">
                  <c:v>12.215456421251631</c:v>
                </c:pt>
                <c:pt idx="612">
                  <c:v>12.883641887494095</c:v>
                </c:pt>
                <c:pt idx="613">
                  <c:v>12.249766706629385</c:v>
                </c:pt>
                <c:pt idx="614">
                  <c:v>12.066020206029945</c:v>
                </c:pt>
                <c:pt idx="615">
                  <c:v>11.913988351433968</c:v>
                </c:pt>
                <c:pt idx="616">
                  <c:v>11.927093738620547</c:v>
                </c:pt>
                <c:pt idx="617">
                  <c:v>11.742223785671928</c:v>
                </c:pt>
                <c:pt idx="618">
                  <c:v>12.299979415491347</c:v>
                </c:pt>
                <c:pt idx="619">
                  <c:v>12.113019728375878</c:v>
                </c:pt>
                <c:pt idx="620">
                  <c:v>11.962818283744017</c:v>
                </c:pt>
                <c:pt idx="621">
                  <c:v>11.959229438258895</c:v>
                </c:pt>
                <c:pt idx="622">
                  <c:v>11.462921416571151</c:v>
                </c:pt>
                <c:pt idx="623">
                  <c:v>11.88017175613434</c:v>
                </c:pt>
                <c:pt idx="624">
                  <c:v>11.947888735144305</c:v>
                </c:pt>
                <c:pt idx="625">
                  <c:v>11.233404988782675</c:v>
                </c:pt>
                <c:pt idx="626">
                  <c:v>11.050300487465519</c:v>
                </c:pt>
                <c:pt idx="627">
                  <c:v>11.346448540529593</c:v>
                </c:pt>
                <c:pt idx="628">
                  <c:v>12.335858853263773</c:v>
                </c:pt>
                <c:pt idx="629">
                  <c:v>12.502392947782834</c:v>
                </c:pt>
                <c:pt idx="630">
                  <c:v>12.303604899913086</c:v>
                </c:pt>
                <c:pt idx="631">
                  <c:v>12.999988937248167</c:v>
                </c:pt>
                <c:pt idx="632">
                  <c:v>13.438088564433432</c:v>
                </c:pt>
                <c:pt idx="633">
                  <c:v>13.377617165893483</c:v>
                </c:pt>
                <c:pt idx="634">
                  <c:v>12.193698046711908</c:v>
                </c:pt>
                <c:pt idx="635">
                  <c:v>12.507076086512406</c:v>
                </c:pt>
                <c:pt idx="636">
                  <c:v>12.71469354954851</c:v>
                </c:pt>
                <c:pt idx="637">
                  <c:v>13.256339494759276</c:v>
                </c:pt>
                <c:pt idx="638">
                  <c:v>12.882510721007064</c:v>
                </c:pt>
                <c:pt idx="639">
                  <c:v>13.618102083176566</c:v>
                </c:pt>
                <c:pt idx="640">
                  <c:v>13.673936301717591</c:v>
                </c:pt>
                <c:pt idx="641">
                  <c:v>13.441479384588391</c:v>
                </c:pt>
                <c:pt idx="642">
                  <c:v>13.989891743479596</c:v>
                </c:pt>
                <c:pt idx="643">
                  <c:v>14.149376509355264</c:v>
                </c:pt>
                <c:pt idx="644">
                  <c:v>15.018148227029675</c:v>
                </c:pt>
                <c:pt idx="645">
                  <c:v>15.055693597597248</c:v>
                </c:pt>
                <c:pt idx="646">
                  <c:v>14.069545666954628</c:v>
                </c:pt>
                <c:pt idx="647">
                  <c:v>14.80397595076966</c:v>
                </c:pt>
                <c:pt idx="648">
                  <c:v>15.071927915478591</c:v>
                </c:pt>
                <c:pt idx="649">
                  <c:v>15.988301132739689</c:v>
                </c:pt>
                <c:pt idx="650">
                  <c:v>16.037864866251184</c:v>
                </c:pt>
                <c:pt idx="651">
                  <c:v>14.456531390438817</c:v>
                </c:pt>
                <c:pt idx="652">
                  <c:v>15.036238299195414</c:v>
                </c:pt>
                <c:pt idx="653">
                  <c:v>15.881274891610197</c:v>
                </c:pt>
                <c:pt idx="654">
                  <c:v>16.35136062840186</c:v>
                </c:pt>
                <c:pt idx="655">
                  <c:v>17.456712606881826</c:v>
                </c:pt>
                <c:pt idx="656">
                  <c:v>17.697615240856795</c:v>
                </c:pt>
                <c:pt idx="657">
                  <c:v>18.19491822912487</c:v>
                </c:pt>
                <c:pt idx="658">
                  <c:v>18.535163200009503</c:v>
                </c:pt>
                <c:pt idx="659">
                  <c:v>20.564763570410541</c:v>
                </c:pt>
                <c:pt idx="660">
                  <c:v>19.916973517942608</c:v>
                </c:pt>
                <c:pt idx="661">
                  <c:v>19.044610077856724</c:v>
                </c:pt>
                <c:pt idx="662">
                  <c:v>19.440737967476142</c:v>
                </c:pt>
                <c:pt idx="663">
                  <c:v>20.179486010240236</c:v>
                </c:pt>
                <c:pt idx="664">
                  <c:v>19.749662958222121</c:v>
                </c:pt>
                <c:pt idx="665">
                  <c:v>19.872110868563098</c:v>
                </c:pt>
                <c:pt idx="666">
                  <c:v>19.734993303570011</c:v>
                </c:pt>
                <c:pt idx="667">
                  <c:v>19.74880779888251</c:v>
                </c:pt>
                <c:pt idx="668">
                  <c:v>18.654723846824417</c:v>
                </c:pt>
                <c:pt idx="669">
                  <c:v>17.718256709713831</c:v>
                </c:pt>
                <c:pt idx="670">
                  <c:v>18.653780663986719</c:v>
                </c:pt>
                <c:pt idx="671">
                  <c:v>19.476412391268536</c:v>
                </c:pt>
                <c:pt idx="672">
                  <c:v>18.94081105050865</c:v>
                </c:pt>
                <c:pt idx="673">
                  <c:v>18.632075830385361</c:v>
                </c:pt>
                <c:pt idx="674">
                  <c:v>17.652028641707091</c:v>
                </c:pt>
                <c:pt idx="675">
                  <c:v>17.544351266992678</c:v>
                </c:pt>
                <c:pt idx="676">
                  <c:v>18.270687409446175</c:v>
                </c:pt>
                <c:pt idx="677">
                  <c:v>17.744491612054123</c:v>
                </c:pt>
                <c:pt idx="678">
                  <c:v>17.435737458004382</c:v>
                </c:pt>
                <c:pt idx="679">
                  <c:v>17.060869102657289</c:v>
                </c:pt>
                <c:pt idx="680">
                  <c:v>19.222481217963967</c:v>
                </c:pt>
                <c:pt idx="681">
                  <c:v>19.433928511361568</c:v>
                </c:pt>
                <c:pt idx="682">
                  <c:v>21.622188861740881</c:v>
                </c:pt>
                <c:pt idx="683">
                  <c:v>22.569240733885131</c:v>
                </c:pt>
                <c:pt idx="684">
                  <c:v>22.932605509700682</c:v>
                </c:pt>
                <c:pt idx="685">
                  <c:v>23.730660181438264</c:v>
                </c:pt>
                <c:pt idx="686">
                  <c:v>24.34765734615566</c:v>
                </c:pt>
                <c:pt idx="687">
                  <c:v>25.236346839290341</c:v>
                </c:pt>
                <c:pt idx="688">
                  <c:v>27.149261929708551</c:v>
                </c:pt>
                <c:pt idx="689">
                  <c:v>27.008085767674068</c:v>
                </c:pt>
                <c:pt idx="690">
                  <c:v>28.039794643999219</c:v>
                </c:pt>
                <c:pt idx="691">
                  <c:v>27.159345092177645</c:v>
                </c:pt>
                <c:pt idx="692">
                  <c:v>27.621053958744664</c:v>
                </c:pt>
                <c:pt idx="693">
                  <c:v>27.996700292583593</c:v>
                </c:pt>
                <c:pt idx="694">
                  <c:v>27.621544508662975</c:v>
                </c:pt>
                <c:pt idx="695">
                  <c:v>28.265126495714824</c:v>
                </c:pt>
                <c:pt idx="696">
                  <c:v>28.067270610244819</c:v>
                </c:pt>
                <c:pt idx="697">
                  <c:v>27.859572807729009</c:v>
                </c:pt>
                <c:pt idx="698">
                  <c:v>26.9457788196355</c:v>
                </c:pt>
                <c:pt idx="699">
                  <c:v>27.406551637451265</c:v>
                </c:pt>
                <c:pt idx="700">
                  <c:v>27.595656843749676</c:v>
                </c:pt>
                <c:pt idx="701">
                  <c:v>26.122048768293443</c:v>
                </c:pt>
                <c:pt idx="702">
                  <c:v>26.699346046072726</c:v>
                </c:pt>
                <c:pt idx="703">
                  <c:v>26.317545397613888</c:v>
                </c:pt>
                <c:pt idx="704">
                  <c:v>29.278269254845451</c:v>
                </c:pt>
                <c:pt idx="705">
                  <c:v>29.28412490869642</c:v>
                </c:pt>
                <c:pt idx="706">
                  <c:v>29.345621571004681</c:v>
                </c:pt>
                <c:pt idx="707">
                  <c:v>29.049230793137536</c:v>
                </c:pt>
                <c:pt idx="708">
                  <c:v>29.78417633220392</c:v>
                </c:pt>
                <c:pt idx="709">
                  <c:v>32.071601074517183</c:v>
                </c:pt>
                <c:pt idx="710">
                  <c:v>32.51098200923807</c:v>
                </c:pt>
                <c:pt idx="711">
                  <c:v>32.57275287505562</c:v>
                </c:pt>
                <c:pt idx="712">
                  <c:v>32.468520065855444</c:v>
                </c:pt>
                <c:pt idx="713">
                  <c:v>34.439359233852869</c:v>
                </c:pt>
                <c:pt idx="714">
                  <c:v>34.983501109747749</c:v>
                </c:pt>
                <c:pt idx="715">
                  <c:v>34.882048956529481</c:v>
                </c:pt>
                <c:pt idx="716">
                  <c:v>34.658803843207693</c:v>
                </c:pt>
                <c:pt idx="717">
                  <c:v>33.542790359456404</c:v>
                </c:pt>
                <c:pt idx="718">
                  <c:v>35.045507367560049</c:v>
                </c:pt>
                <c:pt idx="719">
                  <c:v>37.55476569507735</c:v>
                </c:pt>
                <c:pt idx="720">
                  <c:v>39.331106112454506</c:v>
                </c:pt>
                <c:pt idx="721">
                  <c:v>39.50022986873806</c:v>
                </c:pt>
                <c:pt idx="722">
                  <c:v>42.51804743070965</c:v>
                </c:pt>
                <c:pt idx="723">
                  <c:v>44.88205086785711</c:v>
                </c:pt>
                <c:pt idx="724">
                  <c:v>44.343466257442827</c:v>
                </c:pt>
                <c:pt idx="725">
                  <c:v>46.777922554976435</c:v>
                </c:pt>
                <c:pt idx="726">
                  <c:v>47.554436069389041</c:v>
                </c:pt>
                <c:pt idx="727">
                  <c:v>44.848588657040807</c:v>
                </c:pt>
                <c:pt idx="728">
                  <c:v>48.203263088587455</c:v>
                </c:pt>
                <c:pt idx="729">
                  <c:v>44.240954862705564</c:v>
                </c:pt>
                <c:pt idx="730">
                  <c:v>46.700751953072</c:v>
                </c:pt>
                <c:pt idx="731">
                  <c:v>47.900961278265953</c:v>
                </c:pt>
                <c:pt idx="732">
                  <c:v>46.626795708264083</c:v>
                </c:pt>
                <c:pt idx="733">
                  <c:v>46.869255045947064</c:v>
                </c:pt>
                <c:pt idx="734">
                  <c:v>48.804955279344675</c:v>
                </c:pt>
                <c:pt idx="735">
                  <c:v>50.132450062942858</c:v>
                </c:pt>
                <c:pt idx="736">
                  <c:v>49.69128450238896</c:v>
                </c:pt>
                <c:pt idx="737">
                  <c:v>50.203104732763563</c:v>
                </c:pt>
                <c:pt idx="738">
                  <c:v>52.70823965892847</c:v>
                </c:pt>
                <c:pt idx="739">
                  <c:v>55.333109993943111</c:v>
                </c:pt>
                <c:pt idx="740">
                  <c:v>57.46343472870992</c:v>
                </c:pt>
                <c:pt idx="741">
                  <c:v>56.204985508151168</c:v>
                </c:pt>
                <c:pt idx="742">
                  <c:v>44.092811131144593</c:v>
                </c:pt>
                <c:pt idx="743">
                  <c:v>40.481609899503852</c:v>
                </c:pt>
                <c:pt idx="744">
                  <c:v>43.477249032067142</c:v>
                </c:pt>
                <c:pt idx="745">
                  <c:v>45.329379840833198</c:v>
                </c:pt>
                <c:pt idx="746">
                  <c:v>47.464393631336435</c:v>
                </c:pt>
                <c:pt idx="747">
                  <c:v>46.026222504306944</c:v>
                </c:pt>
                <c:pt idx="748">
                  <c:v>46.523305707353458</c:v>
                </c:pt>
                <c:pt idx="749">
                  <c:v>46.890839822441549</c:v>
                </c:pt>
                <c:pt idx="750">
                  <c:v>49.075952958167328</c:v>
                </c:pt>
                <c:pt idx="751">
                  <c:v>48.879649146334657</c:v>
                </c:pt>
                <c:pt idx="752">
                  <c:v>47.261732759590977</c:v>
                </c:pt>
                <c:pt idx="753">
                  <c:v>49.265630228597637</c:v>
                </c:pt>
                <c:pt idx="754">
                  <c:v>50.610581933838354</c:v>
                </c:pt>
                <c:pt idx="755">
                  <c:v>49.891911670377851</c:v>
                </c:pt>
                <c:pt idx="756">
                  <c:v>50.794955271611691</c:v>
                </c:pt>
                <c:pt idx="757">
                  <c:v>54.467430537749216</c:v>
                </c:pt>
                <c:pt idx="758">
                  <c:v>53.111191517359259</c:v>
                </c:pt>
                <c:pt idx="759">
                  <c:v>54.364615637168939</c:v>
                </c:pt>
                <c:pt idx="760">
                  <c:v>57.169829804046863</c:v>
                </c:pt>
                <c:pt idx="761">
                  <c:v>59.479490928130353</c:v>
                </c:pt>
                <c:pt idx="762">
                  <c:v>59.152353728025638</c:v>
                </c:pt>
                <c:pt idx="763">
                  <c:v>64.470150328175151</c:v>
                </c:pt>
                <c:pt idx="764">
                  <c:v>65.714424229508936</c:v>
                </c:pt>
                <c:pt idx="765">
                  <c:v>65.458137975013855</c:v>
                </c:pt>
                <c:pt idx="766">
                  <c:v>63.932963360196034</c:v>
                </c:pt>
                <c:pt idx="767">
                  <c:v>65.262768998088106</c:v>
                </c:pt>
                <c:pt idx="768">
                  <c:v>66.80297034644299</c:v>
                </c:pt>
                <c:pt idx="769">
                  <c:v>62.320491036196671</c:v>
                </c:pt>
                <c:pt idx="770">
                  <c:v>63.1244253705636</c:v>
                </c:pt>
                <c:pt idx="771">
                  <c:v>64.784597757809422</c:v>
                </c:pt>
                <c:pt idx="772">
                  <c:v>63.184418193191526</c:v>
                </c:pt>
                <c:pt idx="773">
                  <c:v>69.344898967027689</c:v>
                </c:pt>
                <c:pt idx="774">
                  <c:v>68.859484674258496</c:v>
                </c:pt>
                <c:pt idx="775">
                  <c:v>68.639134323300866</c:v>
                </c:pt>
                <c:pt idx="776">
                  <c:v>62.441020493906791</c:v>
                </c:pt>
                <c:pt idx="777">
                  <c:v>59.368922285606573</c:v>
                </c:pt>
                <c:pt idx="778">
                  <c:v>59.149257273149829</c:v>
                </c:pt>
                <c:pt idx="779">
                  <c:v>62.958469441540679</c:v>
                </c:pt>
                <c:pt idx="780">
                  <c:v>64.6835315042389</c:v>
                </c:pt>
                <c:pt idx="781">
                  <c:v>67.542543596726262</c:v>
                </c:pt>
                <c:pt idx="782">
                  <c:v>72.378589718251874</c:v>
                </c:pt>
                <c:pt idx="783">
                  <c:v>74.101200153546273</c:v>
                </c:pt>
                <c:pt idx="784">
                  <c:v>74.308683513976192</c:v>
                </c:pt>
                <c:pt idx="785">
                  <c:v>77.489095168374362</c:v>
                </c:pt>
                <c:pt idx="786">
                  <c:v>73.947843519179656</c:v>
                </c:pt>
                <c:pt idx="787">
                  <c:v>77.408602595877255</c:v>
                </c:pt>
                <c:pt idx="788">
                  <c:v>79.227704756880371</c:v>
                </c:pt>
                <c:pt idx="789">
                  <c:v>77.928370398867528</c:v>
                </c:pt>
                <c:pt idx="790">
                  <c:v>78.972610562212353</c:v>
                </c:pt>
                <c:pt idx="791">
                  <c:v>75.782117095498975</c:v>
                </c:pt>
                <c:pt idx="792">
                  <c:v>84.444013079514519</c:v>
                </c:pt>
                <c:pt idx="793">
                  <c:v>82.873354436235559</c:v>
                </c:pt>
                <c:pt idx="794">
                  <c:v>83.934133373019364</c:v>
                </c:pt>
                <c:pt idx="795">
                  <c:v>82.289024358908193</c:v>
                </c:pt>
                <c:pt idx="796">
                  <c:v>84.683634967752411</c:v>
                </c:pt>
                <c:pt idx="797">
                  <c:v>85.140926596578282</c:v>
                </c:pt>
                <c:pt idx="798">
                  <c:v>83.906383160927902</c:v>
                </c:pt>
                <c:pt idx="799">
                  <c:v>87.287810402313298</c:v>
                </c:pt>
                <c:pt idx="800">
                  <c:v>85.524596632186572</c:v>
                </c:pt>
                <c:pt idx="801">
                  <c:v>86.508129493456721</c:v>
                </c:pt>
                <c:pt idx="802">
                  <c:v>86.819558759633168</c:v>
                </c:pt>
                <c:pt idx="803">
                  <c:v>89.754059845708767</c:v>
                </c:pt>
                <c:pt idx="804">
                  <c:v>90.929838029687559</c:v>
                </c:pt>
                <c:pt idx="805">
                  <c:v>91.593625847304281</c:v>
                </c:pt>
                <c:pt idx="806">
                  <c:v>92.830139796242889</c:v>
                </c:pt>
                <c:pt idx="807">
                  <c:v>94.835270815841739</c:v>
                </c:pt>
                <c:pt idx="808">
                  <c:v>92.511806680853624</c:v>
                </c:pt>
                <c:pt idx="809">
                  <c:v>95.009625461236666</c:v>
                </c:pt>
                <c:pt idx="810">
                  <c:v>95.323157225258754</c:v>
                </c:pt>
                <c:pt idx="811">
                  <c:v>94.875138386300037</c:v>
                </c:pt>
                <c:pt idx="812">
                  <c:v>98.499368672656701</c:v>
                </c:pt>
                <c:pt idx="813">
                  <c:v>97.770473344479043</c:v>
                </c:pt>
                <c:pt idx="814">
                  <c:v>99.755213953371964</c:v>
                </c:pt>
                <c:pt idx="815">
                  <c:v>98.817514942210266</c:v>
                </c:pt>
                <c:pt idx="816">
                  <c:v>100.03297037599945</c:v>
                </c:pt>
                <c:pt idx="817">
                  <c:v>103.38407488359545</c:v>
                </c:pt>
                <c:pt idx="818">
                  <c:v>100.59270486173837</c:v>
                </c:pt>
                <c:pt idx="819">
                  <c:v>96.216922200252753</c:v>
                </c:pt>
                <c:pt idx="820">
                  <c:v>97.467742188856036</c:v>
                </c:pt>
                <c:pt idx="821">
                  <c:v>99.066213160753279</c:v>
                </c:pt>
                <c:pt idx="822">
                  <c:v>96.619277695682669</c:v>
                </c:pt>
                <c:pt idx="823">
                  <c:v>99.817375787409759</c:v>
                </c:pt>
                <c:pt idx="824">
                  <c:v>103.87994298195733</c:v>
                </c:pt>
                <c:pt idx="825">
                  <c:v>101.37643635609216</c:v>
                </c:pt>
                <c:pt idx="826">
                  <c:v>103.69795674864666</c:v>
                </c:pt>
                <c:pt idx="827">
                  <c:v>99.892241735971339</c:v>
                </c:pt>
                <c:pt idx="828">
                  <c:v>101.35066846531652</c:v>
                </c:pt>
                <c:pt idx="829">
                  <c:v>103.98578584541475</c:v>
                </c:pt>
                <c:pt idx="830">
                  <c:v>108.02043433621684</c:v>
                </c:pt>
                <c:pt idx="831">
                  <c:v>111.21783919256886</c:v>
                </c:pt>
                <c:pt idx="832">
                  <c:v>114.47652188091114</c:v>
                </c:pt>
                <c:pt idx="833">
                  <c:v>118.99834449520714</c:v>
                </c:pt>
                <c:pt idx="834">
                  <c:v>121.79480559084452</c:v>
                </c:pt>
                <c:pt idx="835">
                  <c:v>125.85057261701965</c:v>
                </c:pt>
                <c:pt idx="836">
                  <c:v>126.19036916308559</c:v>
                </c:pt>
                <c:pt idx="837">
                  <c:v>131.49036466793518</c:v>
                </c:pt>
                <c:pt idx="838">
                  <c:v>131.03014839159741</c:v>
                </c:pt>
                <c:pt idx="839">
                  <c:v>136.7954749208277</c:v>
                </c:pt>
                <c:pt idx="840">
                  <c:v>139.326191206863</c:v>
                </c:pt>
                <c:pt idx="841">
                  <c:v>144.11901218437907</c:v>
                </c:pt>
                <c:pt idx="842">
                  <c:v>145.50255470134911</c:v>
                </c:pt>
                <c:pt idx="843">
                  <c:v>146.89937922648207</c:v>
                </c:pt>
                <c:pt idx="844">
                  <c:v>149.05880010111136</c:v>
                </c:pt>
                <c:pt idx="845">
                  <c:v>152.90451714372003</c:v>
                </c:pt>
                <c:pt idx="846">
                  <c:v>153.53142566400928</c:v>
                </c:pt>
                <c:pt idx="847">
                  <c:v>146.69927722196087</c:v>
                </c:pt>
                <c:pt idx="848">
                  <c:v>149.80930189906647</c:v>
                </c:pt>
                <c:pt idx="849">
                  <c:v>158.22858466579402</c:v>
                </c:pt>
                <c:pt idx="850">
                  <c:v>162.5640478856368</c:v>
                </c:pt>
                <c:pt idx="851">
                  <c:v>174.90265912015664</c:v>
                </c:pt>
                <c:pt idx="852">
                  <c:v>171.47456700140157</c:v>
                </c:pt>
                <c:pt idx="853">
                  <c:v>182.1231376121886</c:v>
                </c:pt>
                <c:pt idx="854">
                  <c:v>183.5801227130861</c:v>
                </c:pt>
                <c:pt idx="855">
                  <c:v>175.94318960822173</c:v>
                </c:pt>
                <c:pt idx="856">
                  <c:v>186.44699802783259</c:v>
                </c:pt>
                <c:pt idx="857">
                  <c:v>197.89484370674148</c:v>
                </c:pt>
                <c:pt idx="858">
                  <c:v>206.60221682983811</c:v>
                </c:pt>
                <c:pt idx="859">
                  <c:v>223.00643284612724</c:v>
                </c:pt>
                <c:pt idx="860">
                  <c:v>210.6518764664518</c:v>
                </c:pt>
                <c:pt idx="861">
                  <c:v>222.13240373387342</c:v>
                </c:pt>
                <c:pt idx="862">
                  <c:v>214.82424765102897</c:v>
                </c:pt>
                <c:pt idx="863">
                  <c:v>224.68468061821122</c:v>
                </c:pt>
                <c:pt idx="864">
                  <c:v>228.48185172065897</c:v>
                </c:pt>
                <c:pt idx="865">
                  <c:v>231.06369664510243</c:v>
                </c:pt>
                <c:pt idx="866">
                  <c:v>247.67717643388531</c:v>
                </c:pt>
                <c:pt idx="867">
                  <c:v>260.38301558494362</c:v>
                </c:pt>
                <c:pt idx="868">
                  <c:v>263.090998947027</c:v>
                </c:pt>
                <c:pt idx="869">
                  <c:v>258.51321556534873</c:v>
                </c:pt>
                <c:pt idx="870">
                  <c:v>269.0088521173019</c:v>
                </c:pt>
                <c:pt idx="871">
                  <c:v>266.1573582848585</c:v>
                </c:pt>
                <c:pt idx="872">
                  <c:v>227.72423574852493</c:v>
                </c:pt>
                <c:pt idx="873">
                  <c:v>242.48076622502933</c:v>
                </c:pt>
                <c:pt idx="874">
                  <c:v>262.12170828925667</c:v>
                </c:pt>
                <c:pt idx="875">
                  <c:v>278.0062838115856</c:v>
                </c:pt>
                <c:pt idx="876">
                  <c:v>294.18624952941991</c:v>
                </c:pt>
                <c:pt idx="877">
                  <c:v>306.30672301003199</c:v>
                </c:pt>
                <c:pt idx="878">
                  <c:v>296.78058392442</c:v>
                </c:pt>
                <c:pt idx="879">
                  <c:v>308.74084145657412</c:v>
                </c:pt>
                <c:pt idx="880">
                  <c:v>320.50386751606959</c:v>
                </c:pt>
                <c:pt idx="881">
                  <c:v>313.10022817644835</c:v>
                </c:pt>
                <c:pt idx="882">
                  <c:v>330.22681065770007</c:v>
                </c:pt>
                <c:pt idx="883">
                  <c:v>320.15489293264022</c:v>
                </c:pt>
                <c:pt idx="884">
                  <c:v>318.65016493585682</c:v>
                </c:pt>
                <c:pt idx="885">
                  <c:v>309.82355536713362</c:v>
                </c:pt>
                <c:pt idx="886">
                  <c:v>329.52833348848333</c:v>
                </c:pt>
                <c:pt idx="887">
                  <c:v>336.25071149164836</c:v>
                </c:pt>
                <c:pt idx="888">
                  <c:v>355.92137811390978</c:v>
                </c:pt>
                <c:pt idx="889">
                  <c:v>337.98294065696871</c:v>
                </c:pt>
                <c:pt idx="890">
                  <c:v>331.86544943107759</c:v>
                </c:pt>
                <c:pt idx="891">
                  <c:v>364.62056928992496</c:v>
                </c:pt>
                <c:pt idx="892">
                  <c:v>353.06209724343438</c:v>
                </c:pt>
                <c:pt idx="893">
                  <c:v>345.82432424994397</c:v>
                </c:pt>
                <c:pt idx="894">
                  <c:v>354.36618505891755</c:v>
                </c:pt>
                <c:pt idx="895">
                  <c:v>348.87350919050436</c:v>
                </c:pt>
                <c:pt idx="896">
                  <c:v>370.46877940939663</c:v>
                </c:pt>
                <c:pt idx="897">
                  <c:v>350.98212161246238</c:v>
                </c:pt>
                <c:pt idx="898">
                  <c:v>349.50799670169005</c:v>
                </c:pt>
                <c:pt idx="899">
                  <c:v>321.93181576192671</c:v>
                </c:pt>
                <c:pt idx="900">
                  <c:v>323.44489529600776</c:v>
                </c:pt>
                <c:pt idx="901">
                  <c:v>334.95953356854568</c:v>
                </c:pt>
                <c:pt idx="902">
                  <c:v>304.44472006045117</c:v>
                </c:pt>
                <c:pt idx="903">
                  <c:v>285.11248033661252</c:v>
                </c:pt>
                <c:pt idx="904">
                  <c:v>307.29423130680101</c:v>
                </c:pt>
                <c:pt idx="905">
                  <c:v>309.35310265655653</c:v>
                </c:pt>
                <c:pt idx="906">
                  <c:v>301.80488695173653</c:v>
                </c:pt>
                <c:pt idx="907">
                  <c:v>298.84719905960952</c:v>
                </c:pt>
                <c:pt idx="908">
                  <c:v>280.13936439847799</c:v>
                </c:pt>
                <c:pt idx="909">
                  <c:v>257.47608981864113</c:v>
                </c:pt>
                <c:pt idx="910">
                  <c:v>262.39388313417714</c:v>
                </c:pt>
                <c:pt idx="911">
                  <c:v>282.51949397056853</c:v>
                </c:pt>
                <c:pt idx="912">
                  <c:v>285.0056655175095</c:v>
                </c:pt>
                <c:pt idx="913">
                  <c:v>280.8445828009539</c:v>
                </c:pt>
                <c:pt idx="914">
                  <c:v>275.42428235289549</c:v>
                </c:pt>
                <c:pt idx="915">
                  <c:v>285.80777779759967</c:v>
                </c:pt>
                <c:pt idx="916">
                  <c:v>268.4592456852854</c:v>
                </c:pt>
                <c:pt idx="917">
                  <c:v>266.47264726721431</c:v>
                </c:pt>
                <c:pt idx="918">
                  <c:v>247.49979478178864</c:v>
                </c:pt>
                <c:pt idx="919">
                  <c:v>228.19481078880912</c:v>
                </c:pt>
                <c:pt idx="920">
                  <c:v>229.67807705893637</c:v>
                </c:pt>
                <c:pt idx="921">
                  <c:v>204.71207008262999</c:v>
                </c:pt>
                <c:pt idx="922">
                  <c:v>222.72673224990146</c:v>
                </c:pt>
                <c:pt idx="923">
                  <c:v>235.77851875974568</c:v>
                </c:pt>
                <c:pt idx="924">
                  <c:v>221.96189756042457</c:v>
                </c:pt>
                <c:pt idx="925">
                  <c:v>216.14649584434144</c:v>
                </c:pt>
                <c:pt idx="926">
                  <c:v>212.90429840667633</c:v>
                </c:pt>
                <c:pt idx="927">
                  <c:v>214.96947010122111</c:v>
                </c:pt>
                <c:pt idx="928">
                  <c:v>232.66145749055161</c:v>
                </c:pt>
                <c:pt idx="929">
                  <c:v>244.94598244605274</c:v>
                </c:pt>
                <c:pt idx="930">
                  <c:v>248.05679642311759</c:v>
                </c:pt>
                <c:pt idx="931">
                  <c:v>252.42259604016448</c:v>
                </c:pt>
                <c:pt idx="932">
                  <c:v>257.34483666294773</c:v>
                </c:pt>
                <c:pt idx="933">
                  <c:v>254.61698139432048</c:v>
                </c:pt>
                <c:pt idx="934">
                  <c:v>269.02830254123899</c:v>
                </c:pt>
                <c:pt idx="935">
                  <c:v>271.39575160360187</c:v>
                </c:pt>
                <c:pt idx="936">
                  <c:v>285.64402856279094</c:v>
                </c:pt>
                <c:pt idx="937">
                  <c:v>290.89987868834629</c:v>
                </c:pt>
                <c:pt idx="938">
                  <c:v>294.94338700211432</c:v>
                </c:pt>
                <c:pt idx="939">
                  <c:v>290.48974185838239</c:v>
                </c:pt>
                <c:pt idx="940">
                  <c:v>285.92905291120576</c:v>
                </c:pt>
                <c:pt idx="941">
                  <c:v>289.84628093608927</c:v>
                </c:pt>
                <c:pt idx="942">
                  <c:v>295.46929878624945</c:v>
                </c:pt>
                <c:pt idx="943">
                  <c:v>285.68926499642458</c:v>
                </c:pt>
                <c:pt idx="944">
                  <c:v>286.83202205641027</c:v>
                </c:pt>
                <c:pt idx="945">
                  <c:v>289.9298078946195</c:v>
                </c:pt>
                <c:pt idx="946">
                  <c:v>294.36573395540722</c:v>
                </c:pt>
                <c:pt idx="947">
                  <c:v>306.28754618060123</c:v>
                </c:pt>
                <c:pt idx="948">
                  <c:v>316.70132275074167</c:v>
                </c:pt>
                <c:pt idx="949">
                  <c:v>308.97381047562357</c:v>
                </c:pt>
                <c:pt idx="950">
                  <c:v>315.46226049561164</c:v>
                </c:pt>
                <c:pt idx="951">
                  <c:v>309.8785784848393</c:v>
                </c:pt>
                <c:pt idx="952">
                  <c:v>303.99088549362733</c:v>
                </c:pt>
                <c:pt idx="953">
                  <c:v>313.65779565232469</c:v>
                </c:pt>
                <c:pt idx="954">
                  <c:v>314.09691656623795</c:v>
                </c:pt>
                <c:pt idx="955">
                  <c:v>325.74991217084533</c:v>
                </c:pt>
                <c:pt idx="956">
                  <c:v>322.78558797009066</c:v>
                </c:pt>
                <c:pt idx="957">
                  <c:v>325.4001512326484</c:v>
                </c:pt>
                <c:pt idx="958">
                  <c:v>319.96596870706315</c:v>
                </c:pt>
                <c:pt idx="959">
                  <c:v>332.06068232419017</c:v>
                </c:pt>
                <c:pt idx="960">
                  <c:v>332.19350659711984</c:v>
                </c:pt>
                <c:pt idx="961">
                  <c:v>340.99663452194352</c:v>
                </c:pt>
                <c:pt idx="962">
                  <c:v>341.91732543515275</c:v>
                </c:pt>
                <c:pt idx="963">
                  <c:v>346.15710027054865</c:v>
                </c:pt>
                <c:pt idx="964">
                  <c:v>350.79560541417402</c:v>
                </c:pt>
                <c:pt idx="965">
                  <c:v>340.72777153878724</c:v>
                </c:pt>
                <c:pt idx="966">
                  <c:v>341.20479041894157</c:v>
                </c:pt>
                <c:pt idx="967">
                  <c:v>343.320260119539</c:v>
                </c:pt>
                <c:pt idx="968">
                  <c:v>351.49128231038407</c:v>
                </c:pt>
                <c:pt idx="969">
                  <c:v>360.55975739399202</c:v>
                </c:pt>
                <c:pt idx="970">
                  <c:v>372.31400548503615</c:v>
                </c:pt>
                <c:pt idx="971">
                  <c:v>379.38797158925178</c:v>
                </c:pt>
                <c:pt idx="972">
                  <c:v>384.69940319150129</c:v>
                </c:pt>
                <c:pt idx="973">
                  <c:v>390.58530406033128</c:v>
                </c:pt>
                <c:pt idx="974">
                  <c:v>382.9298321007488</c:v>
                </c:pt>
                <c:pt idx="975">
                  <c:v>387.21864622027721</c:v>
                </c:pt>
                <c:pt idx="976">
                  <c:v>404.37243224783549</c:v>
                </c:pt>
                <c:pt idx="977">
                  <c:v>418.48503013328491</c:v>
                </c:pt>
                <c:pt idx="978">
                  <c:v>411.53817863307239</c:v>
                </c:pt>
                <c:pt idx="979">
                  <c:v>398.86280273117376</c:v>
                </c:pt>
                <c:pt idx="980">
                  <c:v>404.8457447721413</c:v>
                </c:pt>
                <c:pt idx="981">
                  <c:v>419.98697562661943</c:v>
                </c:pt>
                <c:pt idx="982">
                  <c:v>426.66476853908267</c:v>
                </c:pt>
                <c:pt idx="983">
                  <c:v>408.83018121414904</c:v>
                </c:pt>
                <c:pt idx="984">
                  <c:v>406.00925296377142</c:v>
                </c:pt>
                <c:pt idx="985">
                  <c:v>381.6486977859451</c:v>
                </c:pt>
                <c:pt idx="986">
                  <c:v>369.24511510790188</c:v>
                </c:pt>
                <c:pt idx="987">
                  <c:v>367.62043660142712</c:v>
                </c:pt>
                <c:pt idx="988">
                  <c:v>385.52355186391662</c:v>
                </c:pt>
                <c:pt idx="989">
                  <c:v>390.53535803814748</c:v>
                </c:pt>
                <c:pt idx="990">
                  <c:v>357.61322735553165</c:v>
                </c:pt>
                <c:pt idx="991">
                  <c:v>354.60927624574521</c:v>
                </c:pt>
                <c:pt idx="992">
                  <c:v>359.75111075130849</c:v>
                </c:pt>
                <c:pt idx="993">
                  <c:v>327.69728678336691</c:v>
                </c:pt>
                <c:pt idx="994">
                  <c:v>272.64414260376122</c:v>
                </c:pt>
                <c:pt idx="995">
                  <c:v>253.15008640759228</c:v>
                </c:pt>
                <c:pt idx="996">
                  <c:v>255.83347732351274</c:v>
                </c:pt>
              </c:numCache>
            </c:numRef>
          </c:val>
          <c:smooth val="0"/>
        </c:ser>
        <c:ser>
          <c:idx val="2"/>
          <c:order val="2"/>
          <c:spPr>
            <a:ln w="18704">
              <a:solidFill>
                <a:srgbClr val="336699"/>
              </a:solidFill>
              <a:prstDash val="solid"/>
            </a:ln>
          </c:spPr>
          <c:marker>
            <c:symbol val="none"/>
          </c:marker>
          <c:cat>
            <c:numRef>
              <c:f>'all months'!$A$2:$A$998</c:f>
              <c:numCache>
                <c:formatCode>General</c:formatCode>
                <c:ptCount val="997"/>
                <c:pt idx="0">
                  <c:v>1925</c:v>
                </c:pt>
                <c:pt idx="60">
                  <c:v>1930</c:v>
                </c:pt>
                <c:pt idx="120">
                  <c:v>1935</c:v>
                </c:pt>
                <c:pt idx="180">
                  <c:v>1940</c:v>
                </c:pt>
                <c:pt idx="240">
                  <c:v>1945</c:v>
                </c:pt>
                <c:pt idx="300">
                  <c:v>1950</c:v>
                </c:pt>
                <c:pt idx="360">
                  <c:v>1955</c:v>
                </c:pt>
                <c:pt idx="420">
                  <c:v>1960</c:v>
                </c:pt>
                <c:pt idx="480">
                  <c:v>1965</c:v>
                </c:pt>
                <c:pt idx="540">
                  <c:v>1970</c:v>
                </c:pt>
                <c:pt idx="600">
                  <c:v>1975</c:v>
                </c:pt>
                <c:pt idx="720">
                  <c:v>1985</c:v>
                </c:pt>
                <c:pt idx="840">
                  <c:v>1995</c:v>
                </c:pt>
                <c:pt idx="960">
                  <c:v>2005</c:v>
                </c:pt>
              </c:numCache>
            </c:numRef>
          </c:cat>
          <c:val>
            <c:numRef>
              <c:f>'worst months out'!$D$2:$D$998</c:f>
              <c:numCache>
                <c:formatCode>0.00</c:formatCode>
                <c:ptCount val="997"/>
                <c:pt idx="0">
                  <c:v>1</c:v>
                </c:pt>
                <c:pt idx="1">
                  <c:v>1</c:v>
                </c:pt>
                <c:pt idx="2">
                  <c:v>0.96150000000000002</c:v>
                </c:pt>
                <c:pt idx="3">
                  <c:v>0.90621375000000004</c:v>
                </c:pt>
                <c:pt idx="4">
                  <c:v>0.92914095787500017</c:v>
                </c:pt>
                <c:pt idx="5">
                  <c:v>0.94577258102096273</c:v>
                </c:pt>
                <c:pt idx="6">
                  <c:v>0.98899438797362083</c:v>
                </c:pt>
                <c:pt idx="7">
                  <c:v>1.0363672191575573</c:v>
                </c:pt>
                <c:pt idx="8">
                  <c:v>1.0620691261926647</c:v>
                </c:pt>
                <c:pt idx="9">
                  <c:v>1.0888332681727197</c:v>
                </c:pt>
                <c:pt idx="10">
                  <c:v>1.0579104033566145</c:v>
                </c:pt>
                <c:pt idx="11">
                  <c:v>1.0946198943530889</c:v>
                </c:pt>
                <c:pt idx="12">
                  <c:v>1.1160744442824095</c:v>
                </c:pt>
                <c:pt idx="13">
                  <c:v>1.0945342075077591</c:v>
                </c:pt>
                <c:pt idx="14">
                  <c:v>1.1533106944509259</c:v>
                </c:pt>
                <c:pt idx="15">
                  <c:v>1.163344497492649</c:v>
                </c:pt>
                <c:pt idx="16">
                  <c:v>1.1867277218922512</c:v>
                </c:pt>
                <c:pt idx="17">
                  <c:v>1.2587620946111109</c:v>
                </c:pt>
                <c:pt idx="18">
                  <c:v>1.2503283885772163</c:v>
                </c:pt>
                <c:pt idx="19">
                  <c:v>1.3341003906118898</c:v>
                </c:pt>
                <c:pt idx="20">
                  <c:v>1.4028065607284022</c:v>
                </c:pt>
                <c:pt idx="21">
                  <c:v>1.4659328559611802</c:v>
                </c:pt>
                <c:pt idx="22">
                  <c:v>1.392343026591929</c:v>
                </c:pt>
                <c:pt idx="23">
                  <c:v>1.4927309588092073</c:v>
                </c:pt>
                <c:pt idx="24">
                  <c:v>1.5343781525599842</c:v>
                </c:pt>
                <c:pt idx="25">
                  <c:v>1.5282406399497444</c:v>
                </c:pt>
                <c:pt idx="26">
                  <c:v>1.5091376319503726</c:v>
                </c:pt>
                <c:pt idx="27">
                  <c:v>1.6752936852281088</c:v>
                </c:pt>
                <c:pt idx="28">
                  <c:v>1.7330913173684785</c:v>
                </c:pt>
                <c:pt idx="29">
                  <c:v>1.7672332163206377</c:v>
                </c:pt>
                <c:pt idx="30">
                  <c:v>1.6991947374922931</c:v>
                </c:pt>
                <c:pt idx="31">
                  <c:v>1.7231533832909345</c:v>
                </c:pt>
                <c:pt idx="32">
                  <c:v>1.8615225999691967</c:v>
                </c:pt>
                <c:pt idx="33">
                  <c:v>1.909736035308399</c:v>
                </c:pt>
                <c:pt idx="34">
                  <c:v>1.94181960070158</c:v>
                </c:pt>
                <c:pt idx="35">
                  <c:v>2.1927026931122242</c:v>
                </c:pt>
                <c:pt idx="36">
                  <c:v>2.2034469363084739</c:v>
                </c:pt>
                <c:pt idx="37">
                  <c:v>2.3319078926952579</c:v>
                </c:pt>
                <c:pt idx="38">
                  <c:v>2.3274772676991367</c:v>
                </c:pt>
                <c:pt idx="39">
                  <c:v>2.3246842949778976</c:v>
                </c:pt>
                <c:pt idx="40">
                  <c:v>2.365598738569509</c:v>
                </c:pt>
                <c:pt idx="41">
                  <c:v>2.2799640642332926</c:v>
                </c:pt>
                <c:pt idx="42">
                  <c:v>2.5398799675558883</c:v>
                </c:pt>
                <c:pt idx="43">
                  <c:v>2.6595083140277702</c:v>
                </c:pt>
                <c:pt idx="44">
                  <c:v>2.932905768709825</c:v>
                </c:pt>
                <c:pt idx="45">
                  <c:v>2.7932994541192375</c:v>
                </c:pt>
                <c:pt idx="46">
                  <c:v>2.8061486316081861</c:v>
                </c:pt>
                <c:pt idx="47">
                  <c:v>2.4565025121098061</c:v>
                </c:pt>
                <c:pt idx="48">
                  <c:v>2.5257758829513026</c:v>
                </c:pt>
                <c:pt idx="49">
                  <c:v>2.6871729618718909</c:v>
                </c:pt>
                <c:pt idx="50">
                  <c:v>2.756770741584373</c:v>
                </c:pt>
                <c:pt idx="51">
                  <c:v>2.9806205258010241</c:v>
                </c:pt>
                <c:pt idx="52">
                  <c:v>2.9567755615946161</c:v>
                </c:pt>
                <c:pt idx="53">
                  <c:v>2.9283905162033075</c:v>
                </c:pt>
                <c:pt idx="54">
                  <c:v>2.9362971705970562</c:v>
                </c:pt>
                <c:pt idx="55">
                  <c:v>3.0496382413821026</c:v>
                </c:pt>
                <c:pt idx="56">
                  <c:v>3.0926381405855903</c:v>
                </c:pt>
                <c:pt idx="57">
                  <c:v>2.6961619309625178</c:v>
                </c:pt>
                <c:pt idx="58">
                  <c:v>2.4656400858652225</c:v>
                </c:pt>
                <c:pt idx="59">
                  <c:v>2.4436958891010221</c:v>
                </c:pt>
                <c:pt idx="60">
                  <c:v>2.2711709593304898</c:v>
                </c:pt>
                <c:pt idx="61">
                  <c:v>2.3851837414888806</c:v>
                </c:pt>
                <c:pt idx="62">
                  <c:v>2.6697361618485038</c:v>
                </c:pt>
                <c:pt idx="63">
                  <c:v>2.4895289709237298</c:v>
                </c:pt>
                <c:pt idx="64">
                  <c:v>2.2567580121423609</c:v>
                </c:pt>
                <c:pt idx="65">
                  <c:v>1.968118662389353</c:v>
                </c:pt>
                <c:pt idx="66">
                  <c:v>2.2477883243148802</c:v>
                </c:pt>
                <c:pt idx="67">
                  <c:v>2.0854980072993459</c:v>
                </c:pt>
                <c:pt idx="68">
                  <c:v>2.1234540710321941</c:v>
                </c:pt>
                <c:pt idx="69">
                  <c:v>2.1240911072535038</c:v>
                </c:pt>
                <c:pt idx="70">
                  <c:v>2.3144096704634176</c:v>
                </c:pt>
                <c:pt idx="71">
                  <c:v>2.1297197787604367</c:v>
                </c:pt>
                <c:pt idx="72">
                  <c:v>1.8315590097339756</c:v>
                </c:pt>
                <c:pt idx="73">
                  <c:v>1.7819237605701848</c:v>
                </c:pt>
                <c:pt idx="74">
                  <c:v>1.8834934149226852</c:v>
                </c:pt>
                <c:pt idx="75">
                  <c:v>1.6653848774746383</c:v>
                </c:pt>
                <c:pt idx="76">
                  <c:v>1.6672168008398605</c:v>
                </c:pt>
                <c:pt idx="77">
                  <c:v>1.6682171309203642</c:v>
                </c:pt>
                <c:pt idx="78">
                  <c:v>1.6645470532323394</c:v>
                </c:pt>
                <c:pt idx="79">
                  <c:v>2.299571754040477</c:v>
                </c:pt>
                <c:pt idx="80">
                  <c:v>3.1892760656787376</c:v>
                </c:pt>
                <c:pt idx="81">
                  <c:v>3.0789271138062535</c:v>
                </c:pt>
                <c:pt idx="82">
                  <c:v>2.6635798461537901</c:v>
                </c:pt>
                <c:pt idx="83">
                  <c:v>2.5525085665691769</c:v>
                </c:pt>
                <c:pt idx="84">
                  <c:v>2.6967253005803355</c:v>
                </c:pt>
                <c:pt idx="85">
                  <c:v>2.7201868106953841</c:v>
                </c:pt>
                <c:pt idx="86">
                  <c:v>2.7193707546521755</c:v>
                </c:pt>
                <c:pt idx="87">
                  <c:v>2.8153645422913969</c:v>
                </c:pt>
                <c:pt idx="88">
                  <c:v>4.0135836914906156</c:v>
                </c:pt>
                <c:pt idx="89">
                  <c:v>4.6890698267684856</c:v>
                </c:pt>
                <c:pt idx="90">
                  <c:v>5.316467369590109</c:v>
                </c:pt>
                <c:pt idx="91">
                  <c:v>4.8581878823314417</c:v>
                </c:pt>
                <c:pt idx="92">
                  <c:v>5.4440853409406138</c:v>
                </c:pt>
                <c:pt idx="93">
                  <c:v>4.8354365998234528</c:v>
                </c:pt>
                <c:pt idx="94">
                  <c:v>4.4220067705385473</c:v>
                </c:pt>
                <c:pt idx="95">
                  <c:v>4.9203669335782418</c:v>
                </c:pt>
                <c:pt idx="96">
                  <c:v>5.0448522169977714</c:v>
                </c:pt>
                <c:pt idx="97">
                  <c:v>5.5841469189948327</c:v>
                </c:pt>
                <c:pt idx="98">
                  <c:v>5.4043373882031993</c:v>
                </c:pt>
                <c:pt idx="99">
                  <c:v>5.4043373882031993</c:v>
                </c:pt>
                <c:pt idx="100">
                  <c:v>5.2686885197592987</c:v>
                </c:pt>
                <c:pt idx="101">
                  <c:v>4.8809130447050144</c:v>
                </c:pt>
                <c:pt idx="102">
                  <c:v>4.9926859534287589</c:v>
                </c:pt>
                <c:pt idx="103">
                  <c:v>4.4275139035006239</c:v>
                </c:pt>
                <c:pt idx="104">
                  <c:v>4.6980350030045122</c:v>
                </c:pt>
                <c:pt idx="105">
                  <c:v>4.6825314874945976</c:v>
                </c:pt>
                <c:pt idx="106">
                  <c:v>4.5486110869522527</c:v>
                </c:pt>
                <c:pt idx="107">
                  <c:v>4.9770902513431547</c:v>
                </c:pt>
                <c:pt idx="108">
                  <c:v>4.9721131610918112</c:v>
                </c:pt>
                <c:pt idx="109">
                  <c:v>4.7677593101709377</c:v>
                </c:pt>
                <c:pt idx="110">
                  <c:v>4.605178717694109</c:v>
                </c:pt>
                <c:pt idx="111">
                  <c:v>4.4734706063680578</c:v>
                </c:pt>
                <c:pt idx="112">
                  <c:v>4.9118707257921281</c:v>
                </c:pt>
                <c:pt idx="113">
                  <c:v>5.1127662384770263</c:v>
                </c:pt>
                <c:pt idx="114">
                  <c:v>5.4701485985465705</c:v>
                </c:pt>
                <c:pt idx="115">
                  <c:v>5.935111229423029</c:v>
                </c:pt>
                <c:pt idx="116">
                  <c:v>6.1012943438468739</c:v>
                </c:pt>
                <c:pt idx="117">
                  <c:v>6.2574874790493542</c:v>
                </c:pt>
                <c:pt idx="118">
                  <c:v>6.7436942561714899</c:v>
                </c:pt>
                <c:pt idx="119">
                  <c:v>7.0633453639140189</c:v>
                </c:pt>
                <c:pt idx="120">
                  <c:v>7.341641171252232</c:v>
                </c:pt>
                <c:pt idx="121">
                  <c:v>7.833531129726131</c:v>
                </c:pt>
                <c:pt idx="122">
                  <c:v>8.0090022270319956</c:v>
                </c:pt>
                <c:pt idx="123">
                  <c:v>8.223643486716453</c:v>
                </c:pt>
                <c:pt idx="124">
                  <c:v>7.6060478608640478</c:v>
                </c:pt>
                <c:pt idx="125">
                  <c:v>8.0205774692811378</c:v>
                </c:pt>
                <c:pt idx="126">
                  <c:v>8.2876626990081999</c:v>
                </c:pt>
                <c:pt idx="127">
                  <c:v>8.8686278542086754</c:v>
                </c:pt>
                <c:pt idx="128">
                  <c:v>9.0025441348072253</c:v>
                </c:pt>
                <c:pt idx="129">
                  <c:v>9.0304520216251287</c:v>
                </c:pt>
                <c:pt idx="130">
                  <c:v>9.7303120533010752</c:v>
                </c:pt>
                <c:pt idx="131">
                  <c:v>9.8606982348153096</c:v>
                </c:pt>
                <c:pt idx="132">
                  <c:v>9.8321022099343445</c:v>
                </c:pt>
                <c:pt idx="133">
                  <c:v>10.215554196121783</c:v>
                </c:pt>
                <c:pt idx="134">
                  <c:v>10.410671281267708</c:v>
                </c:pt>
                <c:pt idx="135">
                  <c:v>10.330509112401947</c:v>
                </c:pt>
                <c:pt idx="136">
                  <c:v>9.4947709252086288</c:v>
                </c:pt>
                <c:pt idx="137">
                  <c:v>9.4719834749881286</c:v>
                </c:pt>
                <c:pt idx="138">
                  <c:v>8.994595507848727</c:v>
                </c:pt>
                <c:pt idx="139">
                  <c:v>9.9345307384189194</c:v>
                </c:pt>
                <c:pt idx="140">
                  <c:v>9.4546929037532852</c:v>
                </c:pt>
                <c:pt idx="141">
                  <c:v>8.1281994893566996</c:v>
                </c:pt>
                <c:pt idx="142">
                  <c:v>7.330823119450808</c:v>
                </c:pt>
                <c:pt idx="143">
                  <c:v>6.6959738373063677</c:v>
                </c:pt>
                <c:pt idx="144">
                  <c:v>6.3886286381740049</c:v>
                </c:pt>
                <c:pt idx="145">
                  <c:v>6.4857357934742508</c:v>
                </c:pt>
                <c:pt idx="146">
                  <c:v>6.9228743859544144</c:v>
                </c:pt>
                <c:pt idx="147">
                  <c:v>6.9221820985158189</c:v>
                </c:pt>
                <c:pt idx="148">
                  <c:v>7.9238218481710581</c:v>
                </c:pt>
                <c:pt idx="149">
                  <c:v>7.6623357271814125</c:v>
                </c:pt>
                <c:pt idx="150">
                  <c:v>9.5802183596949195</c:v>
                </c:pt>
                <c:pt idx="151">
                  <c:v>10.292986605656221</c:v>
                </c:pt>
                <c:pt idx="152">
                  <c:v>10.060365108368391</c:v>
                </c:pt>
                <c:pt idx="153">
                  <c:v>10.227367169167305</c:v>
                </c:pt>
                <c:pt idx="154">
                  <c:v>11.021010861494688</c:v>
                </c:pt>
                <c:pt idx="155">
                  <c:v>10.720137264975882</c:v>
                </c:pt>
                <c:pt idx="156">
                  <c:v>11.150014769301416</c:v>
                </c:pt>
                <c:pt idx="157">
                  <c:v>10.3985037738505</c:v>
                </c:pt>
                <c:pt idx="158">
                  <c:v>10.804045421030668</c:v>
                </c:pt>
                <c:pt idx="159">
                  <c:v>9.3573837391546615</c:v>
                </c:pt>
                <c:pt idx="160">
                  <c:v>9.3321188030589433</c:v>
                </c:pt>
                <c:pt idx="161">
                  <c:v>10.016163111323163</c:v>
                </c:pt>
                <c:pt idx="162">
                  <c:v>9.403173928910185</c:v>
                </c:pt>
                <c:pt idx="163">
                  <c:v>10.442224648054761</c:v>
                </c:pt>
                <c:pt idx="164">
                  <c:v>9.7655684908608134</c:v>
                </c:pt>
                <c:pt idx="165">
                  <c:v>11.399348099381827</c:v>
                </c:pt>
                <c:pt idx="166">
                  <c:v>11.25913611775943</c:v>
                </c:pt>
                <c:pt idx="167">
                  <c:v>10.811022500272605</c:v>
                </c:pt>
                <c:pt idx="168">
                  <c:v>11.102920107779964</c:v>
                </c:pt>
                <c:pt idx="169">
                  <c:v>10.729861992158558</c:v>
                </c:pt>
                <c:pt idx="170">
                  <c:v>10.872569156654267</c:v>
                </c:pt>
                <c:pt idx="171">
                  <c:v>11.007389014196779</c:v>
                </c:pt>
                <c:pt idx="172">
                  <c:v>10.980971280562708</c:v>
                </c:pt>
                <c:pt idx="173">
                  <c:v>10.978775086306594</c:v>
                </c:pt>
                <c:pt idx="174">
                  <c:v>11.866957990788798</c:v>
                </c:pt>
                <c:pt idx="175">
                  <c:v>12.271621258274696</c:v>
                </c:pt>
                <c:pt idx="176">
                  <c:v>12.701128002314309</c:v>
                </c:pt>
                <c:pt idx="177">
                  <c:v>12.857351876742776</c:v>
                </c:pt>
                <c:pt idx="178">
                  <c:v>13.399932125941321</c:v>
                </c:pt>
                <c:pt idx="179">
                  <c:v>12.976494270761576</c:v>
                </c:pt>
                <c:pt idx="180">
                  <c:v>12.98817311560526</c:v>
                </c:pt>
                <c:pt idx="181">
                  <c:v>12.386820700352736</c:v>
                </c:pt>
                <c:pt idx="182">
                  <c:v>12.31249977615062</c:v>
                </c:pt>
                <c:pt idx="183">
                  <c:v>12.39991852456129</c:v>
                </c:pt>
                <c:pt idx="184">
                  <c:v>11.641043510858138</c:v>
                </c:pt>
                <c:pt idx="185">
                  <c:v>11.854074607106842</c:v>
                </c:pt>
                <c:pt idx="186">
                  <c:v>12.539240119397618</c:v>
                </c:pt>
                <c:pt idx="187">
                  <c:v>13.265262122310741</c:v>
                </c:pt>
                <c:pt idx="188">
                  <c:v>13.278527384433051</c:v>
                </c:pt>
                <c:pt idx="189">
                  <c:v>13.188233398218905</c:v>
                </c:pt>
                <c:pt idx="190">
                  <c:v>12.321766463955923</c:v>
                </c:pt>
                <c:pt idx="191">
                  <c:v>11.971828296379575</c:v>
                </c:pt>
                <c:pt idx="192">
                  <c:v>11.484574884716928</c:v>
                </c:pt>
                <c:pt idx="193">
                  <c:v>11.66947654036087</c:v>
                </c:pt>
                <c:pt idx="194">
                  <c:v>11.483931863369133</c:v>
                </c:pt>
                <c:pt idx="195">
                  <c:v>10.735179505877465</c:v>
                </c:pt>
                <c:pt idx="196">
                  <c:v>10.306845843592953</c:v>
                </c:pt>
                <c:pt idx="197">
                  <c:v>11.127270772742953</c:v>
                </c:pt>
                <c:pt idx="198">
                  <c:v>11.373183456820573</c:v>
                </c:pt>
                <c:pt idx="199">
                  <c:v>11.756459739315428</c:v>
                </c:pt>
                <c:pt idx="200">
                  <c:v>11.949265679040201</c:v>
                </c:pt>
                <c:pt idx="201">
                  <c:v>12.295794383732366</c:v>
                </c:pt>
                <c:pt idx="202">
                  <c:v>13.129449242949422</c:v>
                </c:pt>
                <c:pt idx="203">
                  <c:v>13.101877399539228</c:v>
                </c:pt>
                <c:pt idx="204">
                  <c:v>13.821170468773932</c:v>
                </c:pt>
                <c:pt idx="205">
                  <c:v>14.839790732322573</c:v>
                </c:pt>
                <c:pt idx="206">
                  <c:v>15.70495053201698</c:v>
                </c:pt>
                <c:pt idx="207">
                  <c:v>16.560870336011906</c:v>
                </c:pt>
                <c:pt idx="208">
                  <c:v>16.618833382187947</c:v>
                </c:pt>
                <c:pt idx="209">
                  <c:v>17.536192984884721</c:v>
                </c:pt>
                <c:pt idx="210">
                  <c:v>17.92725008844765</c:v>
                </c:pt>
                <c:pt idx="211">
                  <c:v>16.984276733795305</c:v>
                </c:pt>
                <c:pt idx="212">
                  <c:v>17.274707865943203</c:v>
                </c:pt>
                <c:pt idx="213">
                  <c:v>17.729032682817508</c:v>
                </c:pt>
                <c:pt idx="214">
                  <c:v>17.537559129843078</c:v>
                </c:pt>
                <c:pt idx="215">
                  <c:v>16.390602762751342</c:v>
                </c:pt>
                <c:pt idx="216">
                  <c:v>17.401902953213103</c:v>
                </c:pt>
                <c:pt idx="217">
                  <c:v>17.699475493713045</c:v>
                </c:pt>
                <c:pt idx="218">
                  <c:v>17.773813290786638</c:v>
                </c:pt>
                <c:pt idx="219">
                  <c:v>18.120402649956979</c:v>
                </c:pt>
                <c:pt idx="220">
                  <c:v>17.939198623457408</c:v>
                </c:pt>
                <c:pt idx="221">
                  <c:v>18.845128153942007</c:v>
                </c:pt>
                <c:pt idx="222">
                  <c:v>19.868418612701056</c:v>
                </c:pt>
                <c:pt idx="223">
                  <c:v>19.484958133475928</c:v>
                </c:pt>
                <c:pt idx="224">
                  <c:v>19.790871976171502</c:v>
                </c:pt>
                <c:pt idx="225">
                  <c:v>19.775039278590565</c:v>
                </c:pt>
                <c:pt idx="226">
                  <c:v>19.820521868931323</c:v>
                </c:pt>
                <c:pt idx="227">
                  <c:v>20.084134809788111</c:v>
                </c:pt>
                <c:pt idx="228">
                  <c:v>20.835281451674188</c:v>
                </c:pt>
                <c:pt idx="229">
                  <c:v>21.164478898610643</c:v>
                </c:pt>
                <c:pt idx="230">
                  <c:v>22.61001280738575</c:v>
                </c:pt>
                <c:pt idx="231">
                  <c:v>21.612911242580036</c:v>
                </c:pt>
                <c:pt idx="232">
                  <c:v>23.562395836660755</c:v>
                </c:pt>
                <c:pt idx="233">
                  <c:v>24.021862555475643</c:v>
                </c:pt>
                <c:pt idx="234">
                  <c:v>24.005047251686808</c:v>
                </c:pt>
                <c:pt idx="235">
                  <c:v>23.572956401156446</c:v>
                </c:pt>
                <c:pt idx="236">
                  <c:v>25.083982906470574</c:v>
                </c:pt>
                <c:pt idx="237">
                  <c:v>26.182661357773988</c:v>
                </c:pt>
                <c:pt idx="238">
                  <c:v>27.02574305349431</c:v>
                </c:pt>
                <c:pt idx="239">
                  <c:v>28.095962478412687</c:v>
                </c:pt>
                <c:pt idx="240">
                  <c:v>28.421875643162277</c:v>
                </c:pt>
                <c:pt idx="241">
                  <c:v>30.451197564084062</c:v>
                </c:pt>
                <c:pt idx="242">
                  <c:v>28.499275800226272</c:v>
                </c:pt>
                <c:pt idx="243">
                  <c:v>29.867241038637133</c:v>
                </c:pt>
                <c:pt idx="244">
                  <c:v>31.041023611455568</c:v>
                </c:pt>
                <c:pt idx="245">
                  <c:v>31.935005091465488</c:v>
                </c:pt>
                <c:pt idx="246">
                  <c:v>30.753409903081263</c:v>
                </c:pt>
                <c:pt idx="247">
                  <c:v>30.018403406397621</c:v>
                </c:pt>
                <c:pt idx="248">
                  <c:v>27.995163016806419</c:v>
                </c:pt>
                <c:pt idx="249">
                  <c:v>25.204045264030817</c:v>
                </c:pt>
                <c:pt idx="250">
                  <c:v>25.052820992446634</c:v>
                </c:pt>
                <c:pt idx="251">
                  <c:v>24.985178375767028</c:v>
                </c:pt>
                <c:pt idx="252">
                  <c:v>26.127001027539581</c:v>
                </c:pt>
                <c:pt idx="253">
                  <c:v>26.793239553741842</c:v>
                </c:pt>
                <c:pt idx="254">
                  <c:v>26.586931609178027</c:v>
                </c:pt>
                <c:pt idx="255">
                  <c:v>26.190786328201273</c:v>
                </c:pt>
                <c:pt idx="256">
                  <c:v>25.240060784487568</c:v>
                </c:pt>
                <c:pt idx="257">
                  <c:v>25.275396869585851</c:v>
                </c:pt>
                <c:pt idx="258">
                  <c:v>26.675653856160906</c:v>
                </c:pt>
                <c:pt idx="259">
                  <c:v>27.691996268080636</c:v>
                </c:pt>
                <c:pt idx="260">
                  <c:v>27.1298487438386</c:v>
                </c:pt>
                <c:pt idx="261">
                  <c:v>26.828707422781992</c:v>
                </c:pt>
                <c:pt idx="262">
                  <c:v>27.467230659444205</c:v>
                </c:pt>
                <c:pt idx="263">
                  <c:v>26.986554122903932</c:v>
                </c:pt>
                <c:pt idx="264">
                  <c:v>27.615340833967597</c:v>
                </c:pt>
                <c:pt idx="265">
                  <c:v>26.568719416360224</c:v>
                </c:pt>
                <c:pt idx="266">
                  <c:v>25.53785310300545</c:v>
                </c:pt>
                <c:pt idx="267">
                  <c:v>27.563004854073778</c:v>
                </c:pt>
                <c:pt idx="268">
                  <c:v>28.367844595812731</c:v>
                </c:pt>
                <c:pt idx="269">
                  <c:v>30.861378135784673</c:v>
                </c:pt>
                <c:pt idx="270">
                  <c:v>31.028029577717913</c:v>
                </c:pt>
                <c:pt idx="271">
                  <c:v>29.451805675169844</c:v>
                </c:pt>
                <c:pt idx="272">
                  <c:v>29.917144204837527</c:v>
                </c:pt>
                <c:pt idx="273">
                  <c:v>29.091431024784011</c:v>
                </c:pt>
                <c:pt idx="274">
                  <c:v>31.156922627543675</c:v>
                </c:pt>
                <c:pt idx="275">
                  <c:v>28.162742363036731</c:v>
                </c:pt>
                <c:pt idx="276">
                  <c:v>29.137173248797801</c:v>
                </c:pt>
                <c:pt idx="277">
                  <c:v>29.250808224468113</c:v>
                </c:pt>
                <c:pt idx="278">
                  <c:v>28.384984301023859</c:v>
                </c:pt>
                <c:pt idx="279">
                  <c:v>29.316011786097441</c:v>
                </c:pt>
                <c:pt idx="280">
                  <c:v>28.791255175126295</c:v>
                </c:pt>
                <c:pt idx="281">
                  <c:v>28.048440791608037</c:v>
                </c:pt>
                <c:pt idx="282">
                  <c:v>28.087708608716291</c:v>
                </c:pt>
                <c:pt idx="283">
                  <c:v>29.913409668282849</c:v>
                </c:pt>
                <c:pt idx="284">
                  <c:v>30.568513340018246</c:v>
                </c:pt>
                <c:pt idx="285">
                  <c:v>31.372465240860727</c:v>
                </c:pt>
                <c:pt idx="286">
                  <c:v>32.439129059049989</c:v>
                </c:pt>
                <c:pt idx="287">
                  <c:v>33.006813817583364</c:v>
                </c:pt>
                <c:pt idx="288">
                  <c:v>34.610944969117917</c:v>
                </c:pt>
                <c:pt idx="289">
                  <c:v>35.292780585009538</c:v>
                </c:pt>
                <c:pt idx="290">
                  <c:v>35.995106918651231</c:v>
                </c:pt>
                <c:pt idx="291">
                  <c:v>36.247072667081788</c:v>
                </c:pt>
                <c:pt idx="292">
                  <c:v>38.008680398701962</c:v>
                </c:pt>
                <c:pt idx="293">
                  <c:v>39.943322230995889</c:v>
                </c:pt>
                <c:pt idx="294">
                  <c:v>37.754428172737313</c:v>
                </c:pt>
                <c:pt idx="295">
                  <c:v>38.203705867992888</c:v>
                </c:pt>
                <c:pt idx="296">
                  <c:v>39.896130037944971</c:v>
                </c:pt>
                <c:pt idx="297">
                  <c:v>42.257980936191309</c:v>
                </c:pt>
                <c:pt idx="298">
                  <c:v>42.650980158897895</c:v>
                </c:pt>
                <c:pt idx="299">
                  <c:v>43.371781723583268</c:v>
                </c:pt>
                <c:pt idx="300">
                  <c:v>45.596754126003084</c:v>
                </c:pt>
                <c:pt idx="301">
                  <c:v>48.501267363829484</c:v>
                </c:pt>
                <c:pt idx="302">
                  <c:v>49.262737261441607</c:v>
                </c:pt>
                <c:pt idx="303">
                  <c:v>48.494238560163119</c:v>
                </c:pt>
                <c:pt idx="304">
                  <c:v>50.962595302875421</c:v>
                </c:pt>
                <c:pt idx="305">
                  <c:v>49.438813703319447</c:v>
                </c:pt>
                <c:pt idx="306">
                  <c:v>48.311608750883764</c:v>
                </c:pt>
                <c:pt idx="307">
                  <c:v>51.746564133071594</c:v>
                </c:pt>
                <c:pt idx="308">
                  <c:v>54.220049898632418</c:v>
                </c:pt>
                <c:pt idx="309">
                  <c:v>54.290535963500645</c:v>
                </c:pt>
                <c:pt idx="310">
                  <c:v>53.731343443076589</c:v>
                </c:pt>
                <c:pt idx="311">
                  <c:v>54.247164340130126</c:v>
                </c:pt>
                <c:pt idx="312">
                  <c:v>56.547244108151645</c:v>
                </c:pt>
                <c:pt idx="313">
                  <c:v>57.570749226509193</c:v>
                </c:pt>
                <c:pt idx="314">
                  <c:v>55.947254098321636</c:v>
                </c:pt>
                <c:pt idx="315">
                  <c:v>58.761400979467219</c:v>
                </c:pt>
                <c:pt idx="316">
                  <c:v>56.399192660092638</c:v>
                </c:pt>
                <c:pt idx="317">
                  <c:v>58.333684968333813</c:v>
                </c:pt>
                <c:pt idx="318">
                  <c:v>61.192035531782167</c:v>
                </c:pt>
                <c:pt idx="319">
                  <c:v>62.391399428205105</c:v>
                </c:pt>
                <c:pt idx="320">
                  <c:v>61.948420492264852</c:v>
                </c:pt>
                <c:pt idx="321">
                  <c:v>60.858128291600991</c:v>
                </c:pt>
                <c:pt idx="322">
                  <c:v>60.979844548184197</c:v>
                </c:pt>
                <c:pt idx="323">
                  <c:v>64.461793671885516</c:v>
                </c:pt>
                <c:pt idx="324">
                  <c:v>66.924234190151537</c:v>
                </c:pt>
                <c:pt idx="325">
                  <c:v>66.596305442619794</c:v>
                </c:pt>
                <c:pt idx="326">
                  <c:v>65.890384604928016</c:v>
                </c:pt>
                <c:pt idx="327">
                  <c:v>64.493508451303541</c:v>
                </c:pt>
                <c:pt idx="328">
                  <c:v>62.96501230100764</c:v>
                </c:pt>
                <c:pt idx="329">
                  <c:v>63.449842895725403</c:v>
                </c:pt>
                <c:pt idx="330">
                  <c:v>62.599615000922682</c:v>
                </c:pt>
                <c:pt idx="331">
                  <c:v>64.308584490447885</c:v>
                </c:pt>
                <c:pt idx="332">
                  <c:v>61.086724407476446</c:v>
                </c:pt>
                <c:pt idx="333">
                  <c:v>61.294419270461873</c:v>
                </c:pt>
                <c:pt idx="334">
                  <c:v>64.604317911066815</c:v>
                </c:pt>
                <c:pt idx="335">
                  <c:v>65.922245996452574</c:v>
                </c:pt>
                <c:pt idx="336">
                  <c:v>66.265041675634137</c:v>
                </c:pt>
                <c:pt idx="337">
                  <c:v>69.816847909448128</c:v>
                </c:pt>
                <c:pt idx="338">
                  <c:v>70.591814921243014</c:v>
                </c:pt>
                <c:pt idx="339">
                  <c:v>72.886048906183404</c:v>
                </c:pt>
                <c:pt idx="340">
                  <c:v>76.646969029742479</c:v>
                </c:pt>
                <c:pt idx="341">
                  <c:v>79.850812335185722</c:v>
                </c:pt>
                <c:pt idx="342">
                  <c:v>80.098349853424807</c:v>
                </c:pt>
                <c:pt idx="343">
                  <c:v>84.816142659791524</c:v>
                </c:pt>
                <c:pt idx="344">
                  <c:v>82.483698736647256</c:v>
                </c:pt>
                <c:pt idx="345">
                  <c:v>89.503061499135939</c:v>
                </c:pt>
                <c:pt idx="346">
                  <c:v>88.00836037210037</c:v>
                </c:pt>
                <c:pt idx="347">
                  <c:v>96.008320329924288</c:v>
                </c:pt>
                <c:pt idx="348">
                  <c:v>101.13516463554224</c:v>
                </c:pt>
                <c:pt idx="349">
                  <c:v>103.12752737886242</c:v>
                </c:pt>
                <c:pt idx="350">
                  <c:v>104.13817714717528</c:v>
                </c:pt>
                <c:pt idx="351">
                  <c:v>103.82576261573375</c:v>
                </c:pt>
                <c:pt idx="352">
                  <c:v>107.93726281531681</c:v>
                </c:pt>
                <c:pt idx="353">
                  <c:v>108.53091776080106</c:v>
                </c:pt>
                <c:pt idx="354">
                  <c:v>117.65836794448444</c:v>
                </c:pt>
                <c:pt idx="355">
                  <c:v>124.97671843063138</c:v>
                </c:pt>
                <c:pt idx="356">
                  <c:v>124.66427663455481</c:v>
                </c:pt>
                <c:pt idx="357">
                  <c:v>126.28491223080401</c:v>
                </c:pt>
                <c:pt idx="358">
                  <c:v>122.69842072344917</c:v>
                </c:pt>
                <c:pt idx="359">
                  <c:v>132.84558011727842</c:v>
                </c:pt>
                <c:pt idx="360">
                  <c:v>133.04484848745435</c:v>
                </c:pt>
                <c:pt idx="361">
                  <c:v>128.42819224493968</c:v>
                </c:pt>
                <c:pt idx="362">
                  <c:v>133.73227658465566</c:v>
                </c:pt>
                <c:pt idx="363">
                  <c:v>143.2272682221662</c:v>
                </c:pt>
                <c:pt idx="364">
                  <c:v>143.16997731487734</c:v>
                </c:pt>
                <c:pt idx="365">
                  <c:v>134.6799976601051</c:v>
                </c:pt>
                <c:pt idx="366">
                  <c:v>140.1884095644034</c:v>
                </c:pt>
                <c:pt idx="367">
                  <c:v>147.61839527131679</c:v>
                </c:pt>
                <c:pt idx="368">
                  <c:v>142.7765119064176</c:v>
                </c:pt>
                <c:pt idx="369">
                  <c:v>136.49434538253522</c:v>
                </c:pt>
                <c:pt idx="370">
                  <c:v>137.39520806205994</c:v>
                </c:pt>
                <c:pt idx="371">
                  <c:v>136.70823202174964</c:v>
                </c:pt>
                <c:pt idx="372">
                  <c:v>141.76643660655435</c:v>
                </c:pt>
                <c:pt idx="373">
                  <c:v>136.08160249863153</c:v>
                </c:pt>
                <c:pt idx="374">
                  <c:v>132.48904819266767</c:v>
                </c:pt>
                <c:pt idx="375">
                  <c:v>135.33756272881004</c:v>
                </c:pt>
                <c:pt idx="376">
                  <c:v>140.58866016268786</c:v>
                </c:pt>
                <c:pt idx="377">
                  <c:v>146.73238461179733</c:v>
                </c:pt>
                <c:pt idx="378">
                  <c:v>146.79107756564204</c:v>
                </c:pt>
                <c:pt idx="379">
                  <c:v>148.71404068175198</c:v>
                </c:pt>
                <c:pt idx="380">
                  <c:v>141.20398162732351</c:v>
                </c:pt>
                <c:pt idx="381">
                  <c:v>132.70350193335864</c:v>
                </c:pt>
                <c:pt idx="382">
                  <c:v>128.6958561749712</c:v>
                </c:pt>
                <c:pt idx="383">
                  <c:v>131.66873045261303</c:v>
                </c:pt>
                <c:pt idx="384">
                  <c:v>126.46781559973482</c:v>
                </c:pt>
                <c:pt idx="385">
                  <c:v>132.09563339392301</c:v>
                </c:pt>
                <c:pt idx="386">
                  <c:v>130.23308496306871</c:v>
                </c:pt>
                <c:pt idx="387">
                  <c:v>134.50473014985735</c:v>
                </c:pt>
                <c:pt idx="388">
                  <c:v>139.03753955590756</c:v>
                </c:pt>
                <c:pt idx="389">
                  <c:v>141.9851353944928</c:v>
                </c:pt>
                <c:pt idx="390">
                  <c:v>145.94652067199917</c:v>
                </c:pt>
                <c:pt idx="391">
                  <c:v>152.49951945017193</c:v>
                </c:pt>
                <c:pt idx="392">
                  <c:v>155.18351099249497</c:v>
                </c:pt>
                <c:pt idx="393">
                  <c:v>162.95820489321898</c:v>
                </c:pt>
                <c:pt idx="394">
                  <c:v>167.35807642533587</c:v>
                </c:pt>
                <c:pt idx="395">
                  <c:v>172.11104579581541</c:v>
                </c:pt>
                <c:pt idx="396">
                  <c:v>181.31898674589155</c:v>
                </c:pt>
                <c:pt idx="397">
                  <c:v>182.27997737564479</c:v>
                </c:pt>
                <c:pt idx="398">
                  <c:v>183.17314926478542</c:v>
                </c:pt>
                <c:pt idx="399">
                  <c:v>183.539495563315</c:v>
                </c:pt>
                <c:pt idx="400">
                  <c:v>190.91778328496028</c:v>
                </c:pt>
                <c:pt idx="401">
                  <c:v>195.49981008379933</c:v>
                </c:pt>
                <c:pt idx="402">
                  <c:v>195.06971050161496</c:v>
                </c:pt>
                <c:pt idx="403">
                  <c:v>202.15074099282359</c:v>
                </c:pt>
                <c:pt idx="404">
                  <c:v>200.08880343469679</c:v>
                </c:pt>
                <c:pt idx="405">
                  <c:v>191.22486944253973</c:v>
                </c:pt>
                <c:pt idx="406">
                  <c:v>193.67254777140423</c:v>
                </c:pt>
                <c:pt idx="407">
                  <c:v>197.27485715995235</c:v>
                </c:pt>
                <c:pt idx="408">
                  <c:v>203.03528298902293</c:v>
                </c:pt>
                <c:pt idx="409">
                  <c:v>188.82281317979132</c:v>
                </c:pt>
                <c:pt idx="410">
                  <c:v>191.59850853353424</c:v>
                </c:pt>
                <c:pt idx="411">
                  <c:v>189.24184687857178</c:v>
                </c:pt>
                <c:pt idx="412">
                  <c:v>186.19505314382678</c:v>
                </c:pt>
                <c:pt idx="413">
                  <c:v>192.26501187631553</c:v>
                </c:pt>
                <c:pt idx="414">
                  <c:v>196.32180362690576</c:v>
                </c:pt>
                <c:pt idx="415">
                  <c:v>191.72787342203617</c:v>
                </c:pt>
                <c:pt idx="416">
                  <c:v>197.80564700951473</c:v>
                </c:pt>
                <c:pt idx="417">
                  <c:v>186.13511383595335</c:v>
                </c:pt>
                <c:pt idx="418">
                  <c:v>186.00481925626818</c:v>
                </c:pt>
                <c:pt idx="419">
                  <c:v>194.65404335168463</c:v>
                </c:pt>
                <c:pt idx="420">
                  <c:v>203.97797202823034</c:v>
                </c:pt>
                <c:pt idx="421">
                  <c:v>217.13455122405119</c:v>
                </c:pt>
                <c:pt idx="422">
                  <c:v>224.06114340809845</c:v>
                </c:pt>
                <c:pt idx="423">
                  <c:v>230.11079428011709</c:v>
                </c:pt>
                <c:pt idx="424">
                  <c:v>231.2843593309457</c:v>
                </c:pt>
                <c:pt idx="425">
                  <c:v>236.8120555189553</c:v>
                </c:pt>
                <c:pt idx="426">
                  <c:v>230.29972399218403</c:v>
                </c:pt>
                <c:pt idx="427">
                  <c:v>238.17597455271672</c:v>
                </c:pt>
                <c:pt idx="428">
                  <c:v>243.96365073434774</c:v>
                </c:pt>
                <c:pt idx="429">
                  <c:v>239.47471956083575</c:v>
                </c:pt>
                <c:pt idx="430">
                  <c:v>246.61106620374866</c:v>
                </c:pt>
                <c:pt idx="431">
                  <c:v>257.63458086305621</c:v>
                </c:pt>
                <c:pt idx="432">
                  <c:v>258.81969993502628</c:v>
                </c:pt>
                <c:pt idx="433">
                  <c:v>249.34689891740433</c:v>
                </c:pt>
                <c:pt idx="434">
                  <c:v>254.55824910477807</c:v>
                </c:pt>
                <c:pt idx="435">
                  <c:v>253.38728115889609</c:v>
                </c:pt>
                <c:pt idx="436">
                  <c:v>238.00667319255109</c:v>
                </c:pt>
                <c:pt idx="437">
                  <c:v>218.7043319966352</c:v>
                </c:pt>
                <c:pt idx="438">
                  <c:v>201.14237413730538</c:v>
                </c:pt>
                <c:pt idx="439">
                  <c:v>214.25685693105768</c:v>
                </c:pt>
                <c:pt idx="440">
                  <c:v>218.71339955522367</c:v>
                </c:pt>
                <c:pt idx="441">
                  <c:v>208.54322647590578</c:v>
                </c:pt>
                <c:pt idx="442">
                  <c:v>209.87790312535157</c:v>
                </c:pt>
                <c:pt idx="443">
                  <c:v>232.67064340476475</c:v>
                </c:pt>
                <c:pt idx="444">
                  <c:v>236.23050424885767</c:v>
                </c:pt>
                <c:pt idx="445">
                  <c:v>248.16014471342498</c:v>
                </c:pt>
                <c:pt idx="446">
                  <c:v>242.22911725477411</c:v>
                </c:pt>
                <c:pt idx="447">
                  <c:v>251.19159459320073</c:v>
                </c:pt>
                <c:pt idx="448">
                  <c:v>263.75117432286078</c:v>
                </c:pt>
                <c:pt idx="449">
                  <c:v>268.84157198729201</c:v>
                </c:pt>
                <c:pt idx="450">
                  <c:v>263.7873504339309</c:v>
                </c:pt>
                <c:pt idx="451">
                  <c:v>263.20701826297625</c:v>
                </c:pt>
                <c:pt idx="452">
                  <c:v>277.28859374004548</c:v>
                </c:pt>
                <c:pt idx="453">
                  <c:v>274.59889438076704</c:v>
                </c:pt>
                <c:pt idx="454">
                  <c:v>283.90779690027506</c:v>
                </c:pt>
                <c:pt idx="455">
                  <c:v>282.60182103453377</c:v>
                </c:pt>
                <c:pt idx="456">
                  <c:v>290.00598874563855</c:v>
                </c:pt>
                <c:pt idx="457">
                  <c:v>298.21315822714013</c:v>
                </c:pt>
                <c:pt idx="458">
                  <c:v>302.59689165307907</c:v>
                </c:pt>
                <c:pt idx="459">
                  <c:v>307.58974036535488</c:v>
                </c:pt>
                <c:pt idx="460">
                  <c:v>309.89666341809505</c:v>
                </c:pt>
                <c:pt idx="461">
                  <c:v>314.91698936546817</c:v>
                </c:pt>
                <c:pt idx="462">
                  <c:v>320.52251177617353</c:v>
                </c:pt>
                <c:pt idx="463">
                  <c:v>326.77270075580896</c:v>
                </c:pt>
                <c:pt idx="464">
                  <c:v>322.91678288689042</c:v>
                </c:pt>
                <c:pt idx="465">
                  <c:v>332.63657805178582</c:v>
                </c:pt>
                <c:pt idx="466">
                  <c:v>335.82988920108301</c:v>
                </c:pt>
                <c:pt idx="467">
                  <c:v>335.99780414568352</c:v>
                </c:pt>
                <c:pt idx="468">
                  <c:v>337.87939184889939</c:v>
                </c:pt>
                <c:pt idx="469">
                  <c:v>349.53623086768641</c:v>
                </c:pt>
                <c:pt idx="470">
                  <c:v>350.61979318337626</c:v>
                </c:pt>
                <c:pt idx="471">
                  <c:v>345.95654993403735</c:v>
                </c:pt>
                <c:pt idx="472">
                  <c:v>358.27260311168914</c:v>
                </c:pt>
                <c:pt idx="473">
                  <c:v>357.19778530235408</c:v>
                </c:pt>
                <c:pt idx="474">
                  <c:v>340.30233005755275</c:v>
                </c:pt>
                <c:pt idx="475">
                  <c:v>345.30477430939874</c:v>
                </c:pt>
                <c:pt idx="476">
                  <c:v>354.6970641706144</c:v>
                </c:pt>
                <c:pt idx="477">
                  <c:v>366.54394611391297</c:v>
                </c:pt>
                <c:pt idx="478">
                  <c:v>377.13706615660504</c:v>
                </c:pt>
                <c:pt idx="479">
                  <c:v>375.96794125151956</c:v>
                </c:pt>
                <c:pt idx="480">
                  <c:v>379.95320142878563</c:v>
                </c:pt>
                <c:pt idx="481">
                  <c:v>382.30891127764409</c:v>
                </c:pt>
                <c:pt idx="482">
                  <c:v>377.30066453990696</c:v>
                </c:pt>
                <c:pt idx="483">
                  <c:v>369.5660009168389</c:v>
                </c:pt>
                <c:pt idx="484">
                  <c:v>377.69645293700938</c:v>
                </c:pt>
                <c:pt idx="485">
                  <c:v>359.11378745250852</c:v>
                </c:pt>
                <c:pt idx="486">
                  <c:v>353.8707261557019</c:v>
                </c:pt>
                <c:pt idx="487">
                  <c:v>349.6242774418335</c:v>
                </c:pt>
                <c:pt idx="488">
                  <c:v>324.27651732730055</c:v>
                </c:pt>
                <c:pt idx="489">
                  <c:v>322.55785178546586</c:v>
                </c:pt>
                <c:pt idx="490">
                  <c:v>338.49220966366789</c:v>
                </c:pt>
                <c:pt idx="491">
                  <c:v>341.70788565547275</c:v>
                </c:pt>
                <c:pt idx="492">
                  <c:v>341.77622723260384</c:v>
                </c:pt>
                <c:pt idx="493">
                  <c:v>369.04997016576567</c:v>
                </c:pt>
                <c:pt idx="494">
                  <c:v>371.7071299509592</c:v>
                </c:pt>
                <c:pt idx="495">
                  <c:v>386.90995156595341</c:v>
                </c:pt>
                <c:pt idx="496">
                  <c:v>403.81791644938562</c:v>
                </c:pt>
                <c:pt idx="497">
                  <c:v>384.55580183474996</c:v>
                </c:pt>
                <c:pt idx="498">
                  <c:v>391.86236206961019</c:v>
                </c:pt>
                <c:pt idx="499">
                  <c:v>410.20152061446794</c:v>
                </c:pt>
                <c:pt idx="500">
                  <c:v>407.33010997016663</c:v>
                </c:pt>
                <c:pt idx="501">
                  <c:v>421.26079973114634</c:v>
                </c:pt>
                <c:pt idx="502">
                  <c:v>409.5918755785936</c:v>
                </c:pt>
                <c:pt idx="503">
                  <c:v>412.25422276985444</c:v>
                </c:pt>
                <c:pt idx="504">
                  <c:v>423.71489016285642</c:v>
                </c:pt>
                <c:pt idx="505">
                  <c:v>405.70700733093503</c:v>
                </c:pt>
                <c:pt idx="506">
                  <c:v>395.11805443959764</c:v>
                </c:pt>
                <c:pt idx="507">
                  <c:v>399.46435303843316</c:v>
                </c:pt>
                <c:pt idx="508">
                  <c:v>432.77968008183848</c:v>
                </c:pt>
                <c:pt idx="509">
                  <c:v>439.74743293115608</c:v>
                </c:pt>
                <c:pt idx="510">
                  <c:v>444.36478097693322</c:v>
                </c:pt>
                <c:pt idx="511">
                  <c:v>436.72170674412996</c:v>
                </c:pt>
                <c:pt idx="512">
                  <c:v>443.88394273473369</c:v>
                </c:pt>
                <c:pt idx="513">
                  <c:v>461.63930044412308</c:v>
                </c:pt>
                <c:pt idx="514">
                  <c:v>465.65556235798692</c:v>
                </c:pt>
                <c:pt idx="515">
                  <c:v>490.381872719196</c:v>
                </c:pt>
                <c:pt idx="516">
                  <c:v>470.66852143588432</c:v>
                </c:pt>
                <c:pt idx="517">
                  <c:v>467.4679754901203</c:v>
                </c:pt>
                <c:pt idx="518">
                  <c:v>447.55383973424119</c:v>
                </c:pt>
                <c:pt idx="519">
                  <c:v>463.62102258070047</c:v>
                </c:pt>
                <c:pt idx="520">
                  <c:v>474.23794399779848</c:v>
                </c:pt>
                <c:pt idx="521">
                  <c:v>475.47096265219272</c:v>
                </c:pt>
                <c:pt idx="522">
                  <c:v>449.70043647644388</c:v>
                </c:pt>
                <c:pt idx="523">
                  <c:v>423.30302085527666</c:v>
                </c:pt>
                <c:pt idx="524">
                  <c:v>442.52097800210629</c:v>
                </c:pt>
                <c:pt idx="525">
                  <c:v>432.0774829212566</c:v>
                </c:pt>
                <c:pt idx="526">
                  <c:v>451.90983938734229</c:v>
                </c:pt>
                <c:pt idx="527">
                  <c:v>438.48811715753823</c:v>
                </c:pt>
                <c:pt idx="528">
                  <c:v>430.72687748384976</c:v>
                </c:pt>
                <c:pt idx="529">
                  <c:v>398.72387048679968</c:v>
                </c:pt>
                <c:pt idx="530">
                  <c:v>422.08908929732615</c:v>
                </c:pt>
                <c:pt idx="531">
                  <c:v>423.35535656521807</c:v>
                </c:pt>
                <c:pt idx="532">
                  <c:v>385.71906536657019</c:v>
                </c:pt>
                <c:pt idx="533">
                  <c:v>364.62023249101884</c:v>
                </c:pt>
                <c:pt idx="534">
                  <c:v>347.04553728495171</c:v>
                </c:pt>
                <c:pt idx="535">
                  <c:v>373.14336168878003</c:v>
                </c:pt>
                <c:pt idx="536">
                  <c:v>392.13635879873891</c:v>
                </c:pt>
                <c:pt idx="537">
                  <c:v>405.74349044905512</c:v>
                </c:pt>
                <c:pt idx="538">
                  <c:v>401.80777859169928</c:v>
                </c:pt>
                <c:pt idx="539">
                  <c:v>423.34467552421438</c:v>
                </c:pt>
                <c:pt idx="540">
                  <c:v>448.06800457482848</c:v>
                </c:pt>
                <c:pt idx="541">
                  <c:v>466.84205396651379</c:v>
                </c:pt>
                <c:pt idx="542">
                  <c:v>473.42452692744166</c:v>
                </c:pt>
                <c:pt idx="543">
                  <c:v>491.50934385606996</c:v>
                </c:pt>
                <c:pt idx="544">
                  <c:v>510.03924611944382</c:v>
                </c:pt>
                <c:pt idx="545">
                  <c:v>491.32080578686026</c:v>
                </c:pt>
                <c:pt idx="546">
                  <c:v>492.35257947901266</c:v>
                </c:pt>
                <c:pt idx="547">
                  <c:v>472.70771155780005</c:v>
                </c:pt>
                <c:pt idx="548">
                  <c:v>492.18326927398135</c:v>
                </c:pt>
                <c:pt idx="549">
                  <c:v>489.42704296604705</c:v>
                </c:pt>
                <c:pt idx="550">
                  <c:v>469.65419043021876</c:v>
                </c:pt>
                <c:pt idx="551">
                  <c:v>470.92225674438032</c:v>
                </c:pt>
                <c:pt idx="552">
                  <c:v>512.22213866086247</c:v>
                </c:pt>
                <c:pt idx="553">
                  <c:v>522.77391471727617</c:v>
                </c:pt>
                <c:pt idx="554">
                  <c:v>537.30702954641652</c:v>
                </c:pt>
                <c:pt idx="555">
                  <c:v>541.76667789165174</c:v>
                </c:pt>
                <c:pt idx="556">
                  <c:v>545.45069130131492</c:v>
                </c:pt>
                <c:pt idx="557">
                  <c:v>556.1960699199509</c:v>
                </c:pt>
                <c:pt idx="558">
                  <c:v>545.4058661635039</c:v>
                </c:pt>
                <c:pt idx="559">
                  <c:v>547.96927373447238</c:v>
                </c:pt>
                <c:pt idx="560">
                  <c:v>568.1345430079009</c:v>
                </c:pt>
                <c:pt idx="561">
                  <c:v>566.71420665038113</c:v>
                </c:pt>
                <c:pt idx="562">
                  <c:v>573.34476286819063</c:v>
                </c:pt>
                <c:pt idx="563">
                  <c:v>600.80797700957703</c:v>
                </c:pt>
                <c:pt idx="564">
                  <c:v>609.27936948541208</c:v>
                </c:pt>
                <c:pt idx="565">
                  <c:v>600.20110688007946</c:v>
                </c:pt>
                <c:pt idx="566">
                  <c:v>579.07402791790071</c:v>
                </c:pt>
                <c:pt idx="567">
                  <c:v>579.59519454302676</c:v>
                </c:pt>
                <c:pt idx="568">
                  <c:v>557.33873907257453</c:v>
                </c:pt>
                <c:pt idx="569">
                  <c:v>548.25411762569161</c:v>
                </c:pt>
                <c:pt idx="570">
                  <c:v>546.06110115518879</c:v>
                </c:pt>
                <c:pt idx="571">
                  <c:v>568.17657575197393</c:v>
                </c:pt>
                <c:pt idx="572">
                  <c:v>548.80175451883156</c:v>
                </c:pt>
                <c:pt idx="573">
                  <c:v>572.23558943678563</c:v>
                </c:pt>
                <c:pt idx="574">
                  <c:v>572.97949570305354</c:v>
                </c:pt>
                <c:pt idx="575">
                  <c:v>509.32147373044432</c:v>
                </c:pt>
                <c:pt idx="576">
                  <c:v>519.30417461556101</c:v>
                </c:pt>
                <c:pt idx="577">
                  <c:v>515.66904539325208</c:v>
                </c:pt>
                <c:pt idx="578">
                  <c:v>515.41121087055546</c:v>
                </c:pt>
                <c:pt idx="579">
                  <c:v>504.99990441097026</c:v>
                </c:pt>
                <c:pt idx="580">
                  <c:v>486.92090783305747</c:v>
                </c:pt>
                <c:pt idx="581">
                  <c:v>472.21589641649911</c:v>
                </c:pt>
                <c:pt idx="582">
                  <c:v>466.87985678699266</c:v>
                </c:pt>
                <c:pt idx="583">
                  <c:v>432.28405939907645</c:v>
                </c:pt>
                <c:pt idx="584">
                  <c:v>395.02117347887605</c:v>
                </c:pt>
                <c:pt idx="585">
                  <c:v>349.67274276350105</c:v>
                </c:pt>
                <c:pt idx="586">
                  <c:v>408.24292717638747</c:v>
                </c:pt>
                <c:pt idx="587">
                  <c:v>388.27984803746216</c:v>
                </c:pt>
                <c:pt idx="588">
                  <c:v>382.22268240807779</c:v>
                </c:pt>
                <c:pt idx="589">
                  <c:v>430.76496307390369</c:v>
                </c:pt>
                <c:pt idx="590">
                  <c:v>458.20469122171141</c:v>
                </c:pt>
                <c:pt idx="591">
                  <c:v>469.84309037874294</c:v>
                </c:pt>
                <c:pt idx="592">
                  <c:v>493.75810367902091</c:v>
                </c:pt>
                <c:pt idx="593">
                  <c:v>517.21161360377448</c:v>
                </c:pt>
                <c:pt idx="594">
                  <c:v>541.8826075726746</c:v>
                </c:pt>
                <c:pt idx="595">
                  <c:v>507.03955590575163</c:v>
                </c:pt>
                <c:pt idx="596">
                  <c:v>498.21706763299159</c:v>
                </c:pt>
                <c:pt idx="597">
                  <c:v>482.77233853636881</c:v>
                </c:pt>
                <c:pt idx="598">
                  <c:v>514.24909500894</c:v>
                </c:pt>
                <c:pt idx="599">
                  <c:v>528.6994945786912</c:v>
                </c:pt>
                <c:pt idx="600">
                  <c:v>524.41702867260381</c:v>
                </c:pt>
                <c:pt idx="601">
                  <c:v>588.13369765632513</c:v>
                </c:pt>
                <c:pt idx="602">
                  <c:v>583.25218796577769</c:v>
                </c:pt>
                <c:pt idx="603">
                  <c:v>602.67448582503812</c:v>
                </c:pt>
                <c:pt idx="604">
                  <c:v>597.49148524694272</c:v>
                </c:pt>
                <c:pt idx="605">
                  <c:v>593.48829229578814</c:v>
                </c:pt>
                <c:pt idx="606">
                  <c:v>618.47414940144085</c:v>
                </c:pt>
                <c:pt idx="607">
                  <c:v>614.33037260045114</c:v>
                </c:pt>
                <c:pt idx="608">
                  <c:v>615.31330119661186</c:v>
                </c:pt>
                <c:pt idx="609">
                  <c:v>630.38847707592879</c:v>
                </c:pt>
                <c:pt idx="610">
                  <c:v>617.52855214357987</c:v>
                </c:pt>
                <c:pt idx="611">
                  <c:v>617.03452930186495</c:v>
                </c:pt>
                <c:pt idx="612">
                  <c:v>650.78631805467694</c:v>
                </c:pt>
                <c:pt idx="613">
                  <c:v>618.7676312063868</c:v>
                </c:pt>
                <c:pt idx="614">
                  <c:v>609.486116738291</c:v>
                </c:pt>
                <c:pt idx="615">
                  <c:v>601.8065916673886</c:v>
                </c:pt>
                <c:pt idx="616">
                  <c:v>602.46857891822276</c:v>
                </c:pt>
                <c:pt idx="617">
                  <c:v>593.13031594499034</c:v>
                </c:pt>
                <c:pt idx="618">
                  <c:v>621.30400595237745</c:v>
                </c:pt>
                <c:pt idx="619">
                  <c:v>611.86018506190135</c:v>
                </c:pt>
                <c:pt idx="620">
                  <c:v>604.27311876713384</c:v>
                </c:pt>
                <c:pt idx="621">
                  <c:v>604.09183683150377</c:v>
                </c:pt>
                <c:pt idx="622">
                  <c:v>579.02202560299634</c:v>
                </c:pt>
                <c:pt idx="623">
                  <c:v>600.09842733494543</c:v>
                </c:pt>
                <c:pt idx="624">
                  <c:v>603.51898837075464</c:v>
                </c:pt>
                <c:pt idx="625">
                  <c:v>567.42855286618351</c:v>
                </c:pt>
                <c:pt idx="626">
                  <c:v>558.17946745446477</c:v>
                </c:pt>
                <c:pt idx="627">
                  <c:v>573.13867718224435</c:v>
                </c:pt>
                <c:pt idx="628">
                  <c:v>623.11636983253607</c:v>
                </c:pt>
                <c:pt idx="629">
                  <c:v>631.52844082527531</c:v>
                </c:pt>
                <c:pt idx="630">
                  <c:v>621.4871386161534</c:v>
                </c:pt>
                <c:pt idx="631">
                  <c:v>656.66331066182772</c:v>
                </c:pt>
                <c:pt idx="632">
                  <c:v>678.79286423113138</c:v>
                </c:pt>
                <c:pt idx="633">
                  <c:v>675.7382963420913</c:v>
                </c:pt>
                <c:pt idx="634">
                  <c:v>615.93545711581623</c:v>
                </c:pt>
                <c:pt idx="635">
                  <c:v>631.76499836369271</c:v>
                </c:pt>
                <c:pt idx="636">
                  <c:v>642.25229733652998</c:v>
                </c:pt>
                <c:pt idx="637">
                  <c:v>669.6122452030661</c:v>
                </c:pt>
                <c:pt idx="638">
                  <c:v>650.72917988833967</c:v>
                </c:pt>
                <c:pt idx="639">
                  <c:v>687.88581605996387</c:v>
                </c:pt>
                <c:pt idx="640">
                  <c:v>690.70614790580976</c:v>
                </c:pt>
                <c:pt idx="641">
                  <c:v>678.96414339141097</c:v>
                </c:pt>
                <c:pt idx="642">
                  <c:v>706.66588044178047</c:v>
                </c:pt>
                <c:pt idx="643">
                  <c:v>714.72187147881687</c:v>
                </c:pt>
                <c:pt idx="644">
                  <c:v>758.60579438761613</c:v>
                </c:pt>
                <c:pt idx="645">
                  <c:v>760.50230887358509</c:v>
                </c:pt>
                <c:pt idx="646">
                  <c:v>710.68940764236527</c:v>
                </c:pt>
                <c:pt idx="647">
                  <c:v>747.78739472129678</c:v>
                </c:pt>
                <c:pt idx="648">
                  <c:v>761.32234656575224</c:v>
                </c:pt>
                <c:pt idx="649">
                  <c:v>807.61074523694992</c:v>
                </c:pt>
                <c:pt idx="650">
                  <c:v>810.1143385471845</c:v>
                </c:pt>
                <c:pt idx="651">
                  <c:v>730.23706476643213</c:v>
                </c:pt>
                <c:pt idx="652">
                  <c:v>759.5195710635661</c:v>
                </c:pt>
                <c:pt idx="653">
                  <c:v>802.20457095733855</c:v>
                </c:pt>
                <c:pt idx="654">
                  <c:v>825.9498262576758</c:v>
                </c:pt>
                <c:pt idx="655">
                  <c:v>881.7840345126948</c:v>
                </c:pt>
                <c:pt idx="656">
                  <c:v>893.95265418896997</c:v>
                </c:pt>
                <c:pt idx="657">
                  <c:v>919.07272377167999</c:v>
                </c:pt>
                <c:pt idx="658">
                  <c:v>936.25938370621031</c:v>
                </c:pt>
                <c:pt idx="659">
                  <c:v>1038.7797862220402</c:v>
                </c:pt>
                <c:pt idx="660">
                  <c:v>1006.0582229560459</c:v>
                </c:pt>
                <c:pt idx="661">
                  <c:v>961.99287279057114</c:v>
                </c:pt>
                <c:pt idx="662">
                  <c:v>982.00232454461491</c:v>
                </c:pt>
                <c:pt idx="663">
                  <c:v>1019.3184128773103</c:v>
                </c:pt>
                <c:pt idx="664">
                  <c:v>997.60693068302362</c:v>
                </c:pt>
                <c:pt idx="665">
                  <c:v>1003.7920936532583</c:v>
                </c:pt>
                <c:pt idx="666">
                  <c:v>996.86592820705084</c:v>
                </c:pt>
                <c:pt idx="667">
                  <c:v>997.56373435679575</c:v>
                </c:pt>
                <c:pt idx="668">
                  <c:v>942.29870347342921</c:v>
                </c:pt>
                <c:pt idx="669">
                  <c:v>894.99530855906301</c:v>
                </c:pt>
                <c:pt idx="670">
                  <c:v>942.2510608509815</c:v>
                </c:pt>
                <c:pt idx="671">
                  <c:v>983.80433263450982</c:v>
                </c:pt>
                <c:pt idx="672">
                  <c:v>956.74971348706083</c:v>
                </c:pt>
                <c:pt idx="673">
                  <c:v>941.1546931572218</c:v>
                </c:pt>
                <c:pt idx="674">
                  <c:v>891.6499562971519</c:v>
                </c:pt>
                <c:pt idx="675">
                  <c:v>886.21089156373932</c:v>
                </c:pt>
                <c:pt idx="676">
                  <c:v>922.90002247447819</c:v>
                </c:pt>
                <c:pt idx="677">
                  <c:v>896.32050182721321</c:v>
                </c:pt>
                <c:pt idx="678">
                  <c:v>880.72452509541972</c:v>
                </c:pt>
                <c:pt idx="679">
                  <c:v>861.78894780586825</c:v>
                </c:pt>
                <c:pt idx="680">
                  <c:v>970.97760749287181</c:v>
                </c:pt>
                <c:pt idx="681">
                  <c:v>981.65836117529329</c:v>
                </c:pt>
                <c:pt idx="682">
                  <c:v>1092.1930926436314</c:v>
                </c:pt>
                <c:pt idx="683">
                  <c:v>1140.0311501014226</c:v>
                </c:pt>
                <c:pt idx="684">
                  <c:v>1158.3856516180554</c:v>
                </c:pt>
                <c:pt idx="685">
                  <c:v>1198.6974722943637</c:v>
                </c:pt>
                <c:pt idx="686">
                  <c:v>1229.8636065740172</c:v>
                </c:pt>
                <c:pt idx="687">
                  <c:v>1274.7536282139688</c:v>
                </c:pt>
                <c:pt idx="688">
                  <c:v>1371.3799532325877</c:v>
                </c:pt>
                <c:pt idx="689">
                  <c:v>1364.2487774757783</c:v>
                </c:pt>
                <c:pt idx="690">
                  <c:v>1416.363080775353</c:v>
                </c:pt>
                <c:pt idx="691">
                  <c:v>1371.889280039007</c:v>
                </c:pt>
                <c:pt idx="692">
                  <c:v>1395.2113977996698</c:v>
                </c:pt>
                <c:pt idx="693">
                  <c:v>1414.1862728097453</c:v>
                </c:pt>
                <c:pt idx="694">
                  <c:v>1395.2361767540947</c:v>
                </c:pt>
                <c:pt idx="695">
                  <c:v>1427.7451796724652</c:v>
                </c:pt>
                <c:pt idx="696">
                  <c:v>1417.750963414758</c:v>
                </c:pt>
                <c:pt idx="697">
                  <c:v>1407.2596062854889</c:v>
                </c:pt>
                <c:pt idx="698">
                  <c:v>1361.101491199325</c:v>
                </c:pt>
                <c:pt idx="699">
                  <c:v>1384.3763266988333</c:v>
                </c:pt>
                <c:pt idx="700">
                  <c:v>1393.9285233530552</c:v>
                </c:pt>
                <c:pt idx="701">
                  <c:v>1319.4927402060021</c:v>
                </c:pt>
                <c:pt idx="702">
                  <c:v>1348.6535297645546</c:v>
                </c:pt>
                <c:pt idx="703">
                  <c:v>1329.3677842889215</c:v>
                </c:pt>
                <c:pt idx="704">
                  <c:v>1478.9216600214252</c:v>
                </c:pt>
                <c:pt idx="705">
                  <c:v>1479.2174443534295</c:v>
                </c:pt>
                <c:pt idx="706">
                  <c:v>1482.3238009865718</c:v>
                </c:pt>
                <c:pt idx="707">
                  <c:v>1467.3523305966073</c:v>
                </c:pt>
                <c:pt idx="708">
                  <c:v>1504.4763445607016</c:v>
                </c:pt>
                <c:pt idx="709">
                  <c:v>1620.0201278229633</c:v>
                </c:pt>
                <c:pt idx="710">
                  <c:v>1642.214403574138</c:v>
                </c:pt>
                <c:pt idx="711">
                  <c:v>1645.334610940929</c:v>
                </c:pt>
                <c:pt idx="712">
                  <c:v>1640.069540185918</c:v>
                </c:pt>
                <c:pt idx="713">
                  <c:v>1739.6217612752032</c:v>
                </c:pt>
                <c:pt idx="714">
                  <c:v>1767.1077851033515</c:v>
                </c:pt>
                <c:pt idx="715">
                  <c:v>1761.9831725265517</c:v>
                </c:pt>
                <c:pt idx="716">
                  <c:v>1750.7064802223817</c:v>
                </c:pt>
                <c:pt idx="717">
                  <c:v>1694.333731559221</c:v>
                </c:pt>
                <c:pt idx="718">
                  <c:v>1770.239882733074</c:v>
                </c:pt>
                <c:pt idx="719">
                  <c:v>1896.9890583367624</c:v>
                </c:pt>
                <c:pt idx="720">
                  <c:v>1986.716640796091</c:v>
                </c:pt>
                <c:pt idx="721">
                  <c:v>1995.2595223515141</c:v>
                </c:pt>
                <c:pt idx="722">
                  <c:v>2147.6973498591697</c:v>
                </c:pt>
                <c:pt idx="723">
                  <c:v>2267.1093225113395</c:v>
                </c:pt>
                <c:pt idx="724">
                  <c:v>2239.9040106412035</c:v>
                </c:pt>
                <c:pt idx="725">
                  <c:v>2362.8747408254053</c:v>
                </c:pt>
                <c:pt idx="726">
                  <c:v>2402.0984615231068</c:v>
                </c:pt>
                <c:pt idx="727">
                  <c:v>2265.4190590624421</c:v>
                </c:pt>
                <c:pt idx="728">
                  <c:v>2434.8724046803127</c:v>
                </c:pt>
                <c:pt idx="729">
                  <c:v>2234.7258930155908</c:v>
                </c:pt>
                <c:pt idx="730">
                  <c:v>2358.9766526672579</c:v>
                </c:pt>
                <c:pt idx="731">
                  <c:v>2419.6023526408067</c:v>
                </c:pt>
                <c:pt idx="732">
                  <c:v>2355.2409300605614</c:v>
                </c:pt>
                <c:pt idx="733">
                  <c:v>2671.7853110607011</c:v>
                </c:pt>
                <c:pt idx="734">
                  <c:v>2782.1300444075077</c:v>
                </c:pt>
                <c:pt idx="735">
                  <c:v>2857.8039816153923</c:v>
                </c:pt>
                <c:pt idx="736">
                  <c:v>2832.6553065771768</c:v>
                </c:pt>
                <c:pt idx="737">
                  <c:v>2861.8316562349219</c:v>
                </c:pt>
                <c:pt idx="738">
                  <c:v>3004.6370558810445</c:v>
                </c:pt>
                <c:pt idx="739">
                  <c:v>3154.2679812639208</c:v>
                </c:pt>
                <c:pt idx="740">
                  <c:v>3275.7072985425816</c:v>
                </c:pt>
                <c:pt idx="741">
                  <c:v>3203.9693087044989</c:v>
                </c:pt>
                <c:pt idx="742">
                  <c:v>3229.9214601050053</c:v>
                </c:pt>
                <c:pt idx="743">
                  <c:v>2965.3908925224055</c:v>
                </c:pt>
                <c:pt idx="744">
                  <c:v>3184.8298185690637</c:v>
                </c:pt>
                <c:pt idx="745">
                  <c:v>3320.5035688401058</c:v>
                </c:pt>
                <c:pt idx="746">
                  <c:v>3476.8992869324743</c:v>
                </c:pt>
                <c:pt idx="747">
                  <c:v>3371.5492385384205</c:v>
                </c:pt>
                <c:pt idx="748">
                  <c:v>3407.961970314635</c:v>
                </c:pt>
                <c:pt idx="749">
                  <c:v>3434.8848698801207</c:v>
                </c:pt>
                <c:pt idx="750">
                  <c:v>3594.9505048165342</c:v>
                </c:pt>
                <c:pt idx="751">
                  <c:v>3580.570702797268</c:v>
                </c:pt>
                <c:pt idx="752">
                  <c:v>3462.0538125346784</c:v>
                </c:pt>
                <c:pt idx="753">
                  <c:v>3608.8448941861488</c:v>
                </c:pt>
                <c:pt idx="754">
                  <c:v>3707.366359797431</c:v>
                </c:pt>
                <c:pt idx="755">
                  <c:v>3654.7217574883075</c:v>
                </c:pt>
                <c:pt idx="756">
                  <c:v>3720.8722212988459</c:v>
                </c:pt>
                <c:pt idx="757">
                  <c:v>3989.8912828987527</c:v>
                </c:pt>
                <c:pt idx="758">
                  <c:v>3890.5429899545738</c:v>
                </c:pt>
                <c:pt idx="759">
                  <c:v>3982.3598045175022</c:v>
                </c:pt>
                <c:pt idx="760">
                  <c:v>4187.849570430606</c:v>
                </c:pt>
                <c:pt idx="761">
                  <c:v>4357.0386930760023</c:v>
                </c:pt>
                <c:pt idx="762">
                  <c:v>4333.0749802640848</c:v>
                </c:pt>
                <c:pt idx="763">
                  <c:v>4722.6184209898265</c:v>
                </c:pt>
                <c:pt idx="764">
                  <c:v>4813.7649565149304</c:v>
                </c:pt>
                <c:pt idx="765">
                  <c:v>4794.9912731845225</c:v>
                </c:pt>
                <c:pt idx="766">
                  <c:v>4683.2679765193234</c:v>
                </c:pt>
                <c:pt idx="767">
                  <c:v>4780.6799504309247</c:v>
                </c:pt>
                <c:pt idx="768">
                  <c:v>4893.5039972610948</c:v>
                </c:pt>
                <c:pt idx="769">
                  <c:v>4565.1498790448759</c:v>
                </c:pt>
                <c:pt idx="770">
                  <c:v>4624.0403124845543</c:v>
                </c:pt>
                <c:pt idx="771">
                  <c:v>4745.6525727028984</c:v>
                </c:pt>
                <c:pt idx="772">
                  <c:v>4628.4349541571364</c:v>
                </c:pt>
                <c:pt idx="773">
                  <c:v>5079.707362187457</c:v>
                </c:pt>
                <c:pt idx="774">
                  <c:v>5044.149410652145</c:v>
                </c:pt>
                <c:pt idx="775">
                  <c:v>5028.0081325380579</c:v>
                </c:pt>
                <c:pt idx="776">
                  <c:v>4573.9789981698714</c:v>
                </c:pt>
                <c:pt idx="777">
                  <c:v>4348.9392314599136</c:v>
                </c:pt>
                <c:pt idx="778">
                  <c:v>4332.848156303512</c:v>
                </c:pt>
                <c:pt idx="779">
                  <c:v>4611.8835775694579</c:v>
                </c:pt>
                <c:pt idx="780">
                  <c:v>4738.2491875948617</c:v>
                </c:pt>
                <c:pt idx="781">
                  <c:v>4947.679801686555</c:v>
                </c:pt>
                <c:pt idx="782">
                  <c:v>5301.9336754873129</c:v>
                </c:pt>
                <c:pt idx="783">
                  <c:v>5428.1196969639113</c:v>
                </c:pt>
                <c:pt idx="784">
                  <c:v>5443.3184321154095</c:v>
                </c:pt>
                <c:pt idx="785">
                  <c:v>5676.292461009949</c:v>
                </c:pt>
                <c:pt idx="786">
                  <c:v>5416.8858955417945</c:v>
                </c:pt>
                <c:pt idx="787">
                  <c:v>5670.3961554531506</c:v>
                </c:pt>
                <c:pt idx="788">
                  <c:v>5803.6504651063005</c:v>
                </c:pt>
                <c:pt idx="789">
                  <c:v>5708.4705974785575</c:v>
                </c:pt>
                <c:pt idx="790">
                  <c:v>5784.9641034847709</c:v>
                </c:pt>
                <c:pt idx="791">
                  <c:v>5551.2515537039862</c:v>
                </c:pt>
                <c:pt idx="792">
                  <c:v>6185.7596062923521</c:v>
                </c:pt>
                <c:pt idx="793">
                  <c:v>6070.7044776153143</c:v>
                </c:pt>
                <c:pt idx="794">
                  <c:v>6148.4094949287901</c:v>
                </c:pt>
                <c:pt idx="795">
                  <c:v>6027.9006688281861</c:v>
                </c:pt>
                <c:pt idx="796">
                  <c:v>6203.3125782910856</c:v>
                </c:pt>
                <c:pt idx="797">
                  <c:v>6236.8104662138576</c:v>
                </c:pt>
                <c:pt idx="798">
                  <c:v>6146.3767144537569</c:v>
                </c:pt>
                <c:pt idx="799">
                  <c:v>6394.0756960462431</c:v>
                </c:pt>
                <c:pt idx="800">
                  <c:v>6264.9153669861089</c:v>
                </c:pt>
                <c:pt idx="801">
                  <c:v>6336.9618937064497</c:v>
                </c:pt>
                <c:pt idx="802">
                  <c:v>6359.7749565237937</c:v>
                </c:pt>
                <c:pt idx="803">
                  <c:v>6574.7353500542986</c:v>
                </c:pt>
                <c:pt idx="804">
                  <c:v>6660.8643831400104</c:v>
                </c:pt>
                <c:pt idx="805">
                  <c:v>6709.4886931369329</c:v>
                </c:pt>
                <c:pt idx="806">
                  <c:v>6800.066790494282</c:v>
                </c:pt>
                <c:pt idx="807">
                  <c:v>6946.9482331689587</c:v>
                </c:pt>
                <c:pt idx="808">
                  <c:v>6776.7480014563198</c:v>
                </c:pt>
                <c:pt idx="809">
                  <c:v>6959.7201974956397</c:v>
                </c:pt>
                <c:pt idx="810">
                  <c:v>6982.6872741473762</c:v>
                </c:pt>
                <c:pt idx="811">
                  <c:v>6949.8686439588837</c:v>
                </c:pt>
                <c:pt idx="812">
                  <c:v>7215.353626158113</c:v>
                </c:pt>
                <c:pt idx="813">
                  <c:v>7161.9600093245435</c:v>
                </c:pt>
                <c:pt idx="814">
                  <c:v>7307.3477975138312</c:v>
                </c:pt>
                <c:pt idx="815">
                  <c:v>7238.6587282172013</c:v>
                </c:pt>
                <c:pt idx="816">
                  <c:v>7327.6942305742723</c:v>
                </c:pt>
                <c:pt idx="817">
                  <c:v>7573.1719872985113</c:v>
                </c:pt>
                <c:pt idx="818">
                  <c:v>7368.6963436414517</c:v>
                </c:pt>
                <c:pt idx="819">
                  <c:v>7048.1580526930484</c:v>
                </c:pt>
                <c:pt idx="820">
                  <c:v>7139.7841073780573</c:v>
                </c:pt>
                <c:pt idx="821">
                  <c:v>7256.8765667390571</c:v>
                </c:pt>
                <c:pt idx="822">
                  <c:v>7077.6317155406023</c:v>
                </c:pt>
                <c:pt idx="823">
                  <c:v>7311.9013253249959</c:v>
                </c:pt>
                <c:pt idx="824">
                  <c:v>7609.4957092657232</c:v>
                </c:pt>
                <c:pt idx="825">
                  <c:v>7426.1068626724191</c:v>
                </c:pt>
                <c:pt idx="826">
                  <c:v>7596.1647098276171</c:v>
                </c:pt>
                <c:pt idx="827">
                  <c:v>7317.3854649769437</c:v>
                </c:pt>
                <c:pt idx="828">
                  <c:v>7424.219292765607</c:v>
                </c:pt>
                <c:pt idx="829">
                  <c:v>7617.2489943775126</c:v>
                </c:pt>
                <c:pt idx="830">
                  <c:v>7912.7982553593602</c:v>
                </c:pt>
                <c:pt idx="831">
                  <c:v>8147.0170837179976</c:v>
                </c:pt>
                <c:pt idx="832">
                  <c:v>8385.7246842709355</c:v>
                </c:pt>
                <c:pt idx="833">
                  <c:v>8716.9608092996386</c:v>
                </c:pt>
                <c:pt idx="834">
                  <c:v>8921.8093883181809</c:v>
                </c:pt>
                <c:pt idx="835">
                  <c:v>9218.9056409491768</c:v>
                </c:pt>
                <c:pt idx="836">
                  <c:v>9243.7966861797395</c:v>
                </c:pt>
                <c:pt idx="837">
                  <c:v>9632.0361469992895</c:v>
                </c:pt>
                <c:pt idx="838">
                  <c:v>9598.3240204847916</c:v>
                </c:pt>
                <c:pt idx="839">
                  <c:v>10020.650277386123</c:v>
                </c:pt>
                <c:pt idx="840">
                  <c:v>10206.032307517766</c:v>
                </c:pt>
                <c:pt idx="841">
                  <c:v>10557.119818896377</c:v>
                </c:pt>
                <c:pt idx="842">
                  <c:v>10658.468169157783</c:v>
                </c:pt>
                <c:pt idx="843">
                  <c:v>10760.789463581697</c:v>
                </c:pt>
                <c:pt idx="844">
                  <c:v>10918.973068696348</c:v>
                </c:pt>
                <c:pt idx="845">
                  <c:v>11200.682573868715</c:v>
                </c:pt>
                <c:pt idx="846">
                  <c:v>11246.605372421576</c:v>
                </c:pt>
                <c:pt idx="847">
                  <c:v>10746.131433348817</c:v>
                </c:pt>
                <c:pt idx="848">
                  <c:v>10973.949419735813</c:v>
                </c:pt>
                <c:pt idx="849">
                  <c:v>11590.685377124966</c:v>
                </c:pt>
                <c:pt idx="850">
                  <c:v>11908.270156458191</c:v>
                </c:pt>
                <c:pt idx="851">
                  <c:v>12812.107861333368</c:v>
                </c:pt>
                <c:pt idx="852">
                  <c:v>12560.990547251235</c:v>
                </c:pt>
                <c:pt idx="853">
                  <c:v>13341.028060235536</c:v>
                </c:pt>
                <c:pt idx="854">
                  <c:v>13447.756284717421</c:v>
                </c:pt>
                <c:pt idx="855">
                  <c:v>12888.329623273177</c:v>
                </c:pt>
                <c:pt idx="856">
                  <c:v>13657.762901782588</c:v>
                </c:pt>
                <c:pt idx="857">
                  <c:v>14496.349543952037</c:v>
                </c:pt>
                <c:pt idx="858">
                  <c:v>15134.188923885928</c:v>
                </c:pt>
                <c:pt idx="859">
                  <c:v>16335.843524442469</c:v>
                </c:pt>
                <c:pt idx="860">
                  <c:v>15430.837793188357</c:v>
                </c:pt>
                <c:pt idx="861">
                  <c:v>16271.818452917123</c:v>
                </c:pt>
                <c:pt idx="862">
                  <c:v>15736.475625816149</c:v>
                </c:pt>
                <c:pt idx="863">
                  <c:v>16458.779857041111</c:v>
                </c:pt>
                <c:pt idx="864">
                  <c:v>16736.933236625104</c:v>
                </c:pt>
                <c:pt idx="865">
                  <c:v>16926.06058219897</c:v>
                </c:pt>
                <c:pt idx="866">
                  <c:v>18143.044338059077</c:v>
                </c:pt>
                <c:pt idx="867">
                  <c:v>19073.782512601505</c:v>
                </c:pt>
                <c:pt idx="868">
                  <c:v>19272.14985073256</c:v>
                </c:pt>
                <c:pt idx="869">
                  <c:v>18936.814443329815</c:v>
                </c:pt>
                <c:pt idx="870">
                  <c:v>19705.649109729005</c:v>
                </c:pt>
                <c:pt idx="871">
                  <c:v>19496.769229165879</c:v>
                </c:pt>
                <c:pt idx="872">
                  <c:v>16681.435752474325</c:v>
                </c:pt>
                <c:pt idx="873">
                  <c:v>17762.392789234662</c:v>
                </c:pt>
                <c:pt idx="874">
                  <c:v>19201.14660516267</c:v>
                </c:pt>
                <c:pt idx="875">
                  <c:v>20364.736089435526</c:v>
                </c:pt>
                <c:pt idx="876">
                  <c:v>21549.963729840674</c:v>
                </c:pt>
                <c:pt idx="877">
                  <c:v>22437.822235510106</c:v>
                </c:pt>
                <c:pt idx="878">
                  <c:v>21740.005963985743</c:v>
                </c:pt>
                <c:pt idx="879">
                  <c:v>22616.128204334367</c:v>
                </c:pt>
                <c:pt idx="880">
                  <c:v>23477.802688919506</c:v>
                </c:pt>
                <c:pt idx="881">
                  <c:v>22935.465446805465</c:v>
                </c:pt>
                <c:pt idx="882">
                  <c:v>24190.035406745723</c:v>
                </c:pt>
                <c:pt idx="883">
                  <c:v>23452.239326839979</c:v>
                </c:pt>
                <c:pt idx="884">
                  <c:v>23342.013802003832</c:v>
                </c:pt>
                <c:pt idx="885">
                  <c:v>22695.440019688329</c:v>
                </c:pt>
                <c:pt idx="886">
                  <c:v>24138.870004940509</c:v>
                </c:pt>
                <c:pt idx="887">
                  <c:v>24631.302953041293</c:v>
                </c:pt>
                <c:pt idx="888">
                  <c:v>26072.234175794209</c:v>
                </c:pt>
                <c:pt idx="889">
                  <c:v>24758.193573334182</c:v>
                </c:pt>
                <c:pt idx="890">
                  <c:v>24310.070269656833</c:v>
                </c:pt>
                <c:pt idx="891">
                  <c:v>26709.474205271963</c:v>
                </c:pt>
                <c:pt idx="892">
                  <c:v>25862.783872964843</c:v>
                </c:pt>
                <c:pt idx="893">
                  <c:v>25332.596803569064</c:v>
                </c:pt>
                <c:pt idx="894">
                  <c:v>25958.311944617217</c:v>
                </c:pt>
                <c:pt idx="895">
                  <c:v>25555.95810947565</c:v>
                </c:pt>
                <c:pt idx="896">
                  <c:v>27137.871916452194</c:v>
                </c:pt>
                <c:pt idx="897">
                  <c:v>25710.41985364681</c:v>
                </c:pt>
                <c:pt idx="898">
                  <c:v>25602.436090261494</c:v>
                </c:pt>
                <c:pt idx="899">
                  <c:v>23582.403882739862</c:v>
                </c:pt>
                <c:pt idx="900">
                  <c:v>23693.241180988738</c:v>
                </c:pt>
                <c:pt idx="901">
                  <c:v>24536.720567031938</c:v>
                </c:pt>
                <c:pt idx="902">
                  <c:v>22301.42532337533</c:v>
                </c:pt>
                <c:pt idx="903">
                  <c:v>20885.284815340998</c:v>
                </c:pt>
                <c:pt idx="904">
                  <c:v>22510.159973974529</c:v>
                </c:pt>
                <c:pt idx="905">
                  <c:v>22660.978045800155</c:v>
                </c:pt>
                <c:pt idx="906">
                  <c:v>22108.050181482631</c:v>
                </c:pt>
                <c:pt idx="907">
                  <c:v>21891.391289704101</c:v>
                </c:pt>
                <c:pt idx="908">
                  <c:v>20520.990194968625</c:v>
                </c:pt>
                <c:pt idx="909">
                  <c:v>18860.842088195663</c:v>
                </c:pt>
                <c:pt idx="910">
                  <c:v>19221.084172080198</c:v>
                </c:pt>
                <c:pt idx="911">
                  <c:v>20695.34132807875</c:v>
                </c:pt>
                <c:pt idx="912">
                  <c:v>20877.46033176584</c:v>
                </c:pt>
                <c:pt idx="913">
                  <c:v>20572.649410922058</c:v>
                </c:pt>
                <c:pt idx="914">
                  <c:v>20175.597277291265</c:v>
                </c:pt>
                <c:pt idx="915">
                  <c:v>20936.217294645146</c:v>
                </c:pt>
                <c:pt idx="916">
                  <c:v>19665.388904860185</c:v>
                </c:pt>
                <c:pt idx="917">
                  <c:v>19519.86502696422</c:v>
                </c:pt>
                <c:pt idx="918">
                  <c:v>18130.050637044365</c:v>
                </c:pt>
                <c:pt idx="919">
                  <c:v>16715.906687354905</c:v>
                </c:pt>
                <c:pt idx="920">
                  <c:v>16824.56008082271</c:v>
                </c:pt>
                <c:pt idx="921">
                  <c:v>14995.730400037281</c:v>
                </c:pt>
                <c:pt idx="922">
                  <c:v>16315.354675240562</c:v>
                </c:pt>
                <c:pt idx="923">
                  <c:v>17271.434459209657</c:v>
                </c:pt>
                <c:pt idx="924">
                  <c:v>16259.32839989997</c:v>
                </c:pt>
                <c:pt idx="925">
                  <c:v>15833.333995822592</c:v>
                </c:pt>
                <c:pt idx="926">
                  <c:v>15595.833985885252</c:v>
                </c:pt>
                <c:pt idx="927">
                  <c:v>15747.113575548339</c:v>
                </c:pt>
                <c:pt idx="928">
                  <c:v>17043.101022815968</c:v>
                </c:pt>
                <c:pt idx="929">
                  <c:v>17942.976756820652</c:v>
                </c:pt>
                <c:pt idx="930">
                  <c:v>18170.852561632273</c:v>
                </c:pt>
                <c:pt idx="931">
                  <c:v>18490.659566717004</c:v>
                </c:pt>
                <c:pt idx="932">
                  <c:v>18851.227428267986</c:v>
                </c:pt>
                <c:pt idx="933">
                  <c:v>18651.404417528345</c:v>
                </c:pt>
                <c:pt idx="934">
                  <c:v>19707.073907560451</c:v>
                </c:pt>
                <c:pt idx="935">
                  <c:v>19880.496157946982</c:v>
                </c:pt>
                <c:pt idx="936">
                  <c:v>20924.222206239199</c:v>
                </c:pt>
                <c:pt idx="937">
                  <c:v>21309.227894833999</c:v>
                </c:pt>
                <c:pt idx="938">
                  <c:v>21605.426162572192</c:v>
                </c:pt>
                <c:pt idx="939">
                  <c:v>21279.184227517351</c:v>
                </c:pt>
                <c:pt idx="940">
                  <c:v>20945.101035145326</c:v>
                </c:pt>
                <c:pt idx="941">
                  <c:v>21232.048919326819</c:v>
                </c:pt>
                <c:pt idx="942">
                  <c:v>21643.950668361762</c:v>
                </c:pt>
                <c:pt idx="943">
                  <c:v>20927.535901238989</c:v>
                </c:pt>
                <c:pt idx="944">
                  <c:v>21011.246044843945</c:v>
                </c:pt>
                <c:pt idx="945">
                  <c:v>21238.167502128257</c:v>
                </c:pt>
                <c:pt idx="946">
                  <c:v>21563.11146491082</c:v>
                </c:pt>
                <c:pt idx="947">
                  <c:v>22436.41747923971</c:v>
                </c:pt>
                <c:pt idx="948">
                  <c:v>23199.255673533862</c:v>
                </c:pt>
                <c:pt idx="949">
                  <c:v>22633.193835099635</c:v>
                </c:pt>
                <c:pt idx="950">
                  <c:v>23108.490905636725</c:v>
                </c:pt>
                <c:pt idx="951">
                  <c:v>22699.470616606955</c:v>
                </c:pt>
                <c:pt idx="952">
                  <c:v>22268.180674891424</c:v>
                </c:pt>
                <c:pt idx="953">
                  <c:v>22976.308820352973</c:v>
                </c:pt>
                <c:pt idx="954">
                  <c:v>23008.475652701469</c:v>
                </c:pt>
                <c:pt idx="955">
                  <c:v>23862.090099416691</c:v>
                </c:pt>
                <c:pt idx="956">
                  <c:v>23644.945079511999</c:v>
                </c:pt>
                <c:pt idx="957">
                  <c:v>23836.469134656047</c:v>
                </c:pt>
                <c:pt idx="958">
                  <c:v>23438.40010010729</c:v>
                </c:pt>
                <c:pt idx="959">
                  <c:v>24324.371623891348</c:v>
                </c:pt>
                <c:pt idx="960">
                  <c:v>24334.101372540903</c:v>
                </c:pt>
                <c:pt idx="961">
                  <c:v>24978.955058913238</c:v>
                </c:pt>
                <c:pt idx="962">
                  <c:v>25046.398237572303</c:v>
                </c:pt>
                <c:pt idx="963">
                  <c:v>25356.973575718199</c:v>
                </c:pt>
                <c:pt idx="964">
                  <c:v>25696.757021632824</c:v>
                </c:pt>
                <c:pt idx="965">
                  <c:v>24959.260095111964</c:v>
                </c:pt>
                <c:pt idx="966">
                  <c:v>24994.203059245123</c:v>
                </c:pt>
                <c:pt idx="967">
                  <c:v>25149.167118212441</c:v>
                </c:pt>
                <c:pt idx="968">
                  <c:v>25747.717295625898</c:v>
                </c:pt>
                <c:pt idx="969">
                  <c:v>26412.008401853047</c:v>
                </c:pt>
                <c:pt idx="970">
                  <c:v>27273.039875753457</c:v>
                </c:pt>
                <c:pt idx="971">
                  <c:v>27791.227633392769</c:v>
                </c:pt>
                <c:pt idx="972">
                  <c:v>28180.304820260269</c:v>
                </c:pt>
                <c:pt idx="973">
                  <c:v>28611.463484010255</c:v>
                </c:pt>
                <c:pt idx="974">
                  <c:v>28050.678799723657</c:v>
                </c:pt>
                <c:pt idx="975">
                  <c:v>28364.846402280564</c:v>
                </c:pt>
                <c:pt idx="976">
                  <c:v>29621.409097901593</c:v>
                </c:pt>
                <c:pt idx="977">
                  <c:v>30655.196275418355</c:v>
                </c:pt>
                <c:pt idx="978">
                  <c:v>30146.320017246413</c:v>
                </c:pt>
                <c:pt idx="979">
                  <c:v>29217.813360715223</c:v>
                </c:pt>
                <c:pt idx="980">
                  <c:v>29656.080561125949</c:v>
                </c:pt>
                <c:pt idx="981">
                  <c:v>30765.217974112064</c:v>
                </c:pt>
                <c:pt idx="982">
                  <c:v>31254.384939900447</c:v>
                </c:pt>
                <c:pt idx="983">
                  <c:v>29947.951649412611</c:v>
                </c:pt>
                <c:pt idx="984">
                  <c:v>29741.310783031662</c:v>
                </c:pt>
                <c:pt idx="985">
                  <c:v>27956.832136049761</c:v>
                </c:pt>
                <c:pt idx="986">
                  <c:v>27048.235091628143</c:v>
                </c:pt>
                <c:pt idx="987">
                  <c:v>26929.222857224981</c:v>
                </c:pt>
                <c:pt idx="988">
                  <c:v>28240.676010371837</c:v>
                </c:pt>
                <c:pt idx="989">
                  <c:v>28607.80479850667</c:v>
                </c:pt>
                <c:pt idx="990">
                  <c:v>26196.166853992556</c:v>
                </c:pt>
                <c:pt idx="991">
                  <c:v>25976.119052419021</c:v>
                </c:pt>
                <c:pt idx="992">
                  <c:v>26352.772778679097</c:v>
                </c:pt>
                <c:pt idx="993">
                  <c:v>24004.740724098789</c:v>
                </c:pt>
                <c:pt idx="994">
                  <c:v>24031.145938895301</c:v>
                </c:pt>
                <c:pt idx="995">
                  <c:v>22312.919004264288</c:v>
                </c:pt>
                <c:pt idx="996">
                  <c:v>22549.435945709487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81632"/>
        <c:axId val="50183552"/>
      </c:lineChart>
      <c:catAx>
        <c:axId val="50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83552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0183552"/>
        <c:scaling>
          <c:orientation val="minMax"/>
        </c:scaling>
        <c:delete val="0"/>
        <c:axPos val="l"/>
        <c:majorGridlines>
          <c:spPr>
            <a:ln w="4676">
              <a:solidFill>
                <a:srgbClr val="969696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46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81632"/>
        <c:crosses val="autoZero"/>
        <c:crossBetween val="between"/>
      </c:valAx>
      <c:spPr>
        <a:solidFill>
          <a:srgbClr val="C0C0C0"/>
        </a:solidFill>
        <a:ln w="1870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6B14B-BC60-4BB5-9FB4-BF6DE8B43E1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F49EF-2AC1-4980-A3D0-B610D431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1A04-61BD-4655-9884-1C46ADC63C7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E0AF-23F8-4F72-8A4E-FF8EC949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</a:t>
            </a:r>
            <a:r>
              <a:rPr lang="en-US" b="1" i="1" dirty="0" smtClean="0">
                <a:solidFill>
                  <a:srgbClr val="336699"/>
                </a:solidFill>
              </a:rPr>
              <a:t>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outlook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Asset allocation and the power of diversification</a:t>
            </a:r>
          </a:p>
          <a:p>
            <a:r>
              <a:rPr lang="en-US" b="1" dirty="0" smtClean="0"/>
              <a:t>Market timing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Passive (index) vs. active investing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58800" y="5035550"/>
          <a:ext cx="8924925" cy="914400"/>
        </p:xfrm>
        <a:graphic>
          <a:graphicData uri="http://schemas.openxmlformats.org/drawingml/2006/table">
            <a:tbl>
              <a:tblPr/>
              <a:tblGrid>
                <a:gridCol w="8924925"/>
              </a:tblGrid>
              <a:tr h="142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Being too far ahead of your time is indistinguishable from being wrong.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                                      Howard Marks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65323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7859"/>
            <a:ext cx="8229600" cy="611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962"/>
            <a:ext cx="8483116" cy="621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822"/>
            <a:ext cx="8229600" cy="60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728" y="6502126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Wilshire Compass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41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519994"/>
            <a:ext cx="80771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How have professional market-timers fared? </a:t>
            </a:r>
            <a:endParaRPr lang="en-US" altLang="en-US" sz="2800" b="1" i="1" dirty="0">
              <a:solidFill>
                <a:srgbClr val="3366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82035"/>
              </p:ext>
            </p:extLst>
          </p:nvPr>
        </p:nvGraphicFramePr>
        <p:xfrm>
          <a:off x="590549" y="2148681"/>
          <a:ext cx="7962902" cy="3432810"/>
        </p:xfrm>
        <a:graphic>
          <a:graphicData uri="http://schemas.openxmlformats.org/drawingml/2006/table">
            <a:tbl>
              <a:tblPr/>
              <a:tblGrid>
                <a:gridCol w="3069232"/>
                <a:gridCol w="978734"/>
                <a:gridCol w="978734"/>
                <a:gridCol w="978734"/>
                <a:gridCol w="978734"/>
                <a:gridCol w="97873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Bull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Bear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Bull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Bear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Bull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1/1/1997 - 8/31/2000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9/1/2000 - 2/28/2003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3/1/2003 - 10/31/2007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11/1/2007 - 2/28/2009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3/1/2009 - 12/31/2012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 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Flexible-Allocation Funds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Flexible-Allocation Funds That Outperformed Benchmark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 of Flexible-Allocation Funds That Outperformed Benchmark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Performance of Median Fund Relative to Benchmark Return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That Outperformed Benchmark in Consecutive Periods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of 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of 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of 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of 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657600" y="4419600"/>
            <a:ext cx="4876800" cy="762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8610600" cy="24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“My favorite holding period is forever.”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336699"/>
                </a:solidFill>
              </a:rPr>
              <a:t>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336699"/>
                </a:solidFill>
              </a:rPr>
              <a:t>                                                                                      </a:t>
            </a:r>
            <a:r>
              <a:rPr lang="en-US" altLang="en-US" sz="2400" b="1" dirty="0" smtClean="0"/>
              <a:t>Warren Buffett </a:t>
            </a:r>
            <a:r>
              <a:rPr lang="en-US" altLang="en-US" sz="2000" b="1" dirty="0" smtClean="0"/>
              <a:t>	  </a:t>
            </a:r>
            <a:endParaRPr lang="en-US" alt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772745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989B62-99FB-4930-983A-8B07C4BEDA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/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457325" y="1524000"/>
            <a:ext cx="35509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336699"/>
                </a:solidFill>
              </a:rPr>
              <a:t>Market-timing</a:t>
            </a:r>
            <a:endParaRPr lang="en-US" altLang="en-US" sz="4000" b="1" i="1" dirty="0">
              <a:solidFill>
                <a:srgbClr val="336699"/>
              </a:solidFill>
            </a:endParaRP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0" y="323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4" y="3124200"/>
            <a:ext cx="5250656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3213677"/>
            <a:ext cx="5250656" cy="2667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80975"/>
            <a:ext cx="91154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1450"/>
            <a:ext cx="90582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534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99"/>
                </a:solidFill>
              </a:rPr>
              <a:t>“The market timer’s </a:t>
            </a:r>
            <a:r>
              <a:rPr lang="en-US" sz="3000" b="1" i="1" dirty="0" smtClean="0">
                <a:solidFill>
                  <a:srgbClr val="336699"/>
                </a:solidFill>
              </a:rPr>
              <a:t>Hall of Fame </a:t>
            </a:r>
            <a:r>
              <a:rPr lang="en-US" sz="3000" b="1" dirty="0" smtClean="0">
                <a:solidFill>
                  <a:srgbClr val="336699"/>
                </a:solidFill>
              </a:rPr>
              <a:t>is an empty room.”</a:t>
            </a:r>
          </a:p>
          <a:p>
            <a:endParaRPr lang="en-US" sz="3000" dirty="0" smtClean="0"/>
          </a:p>
          <a:p>
            <a:endParaRPr lang="en-US" sz="3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   </a:t>
            </a:r>
            <a:r>
              <a:rPr lang="en-US" sz="2400" b="1" dirty="0" smtClean="0"/>
              <a:t>Jane Bryant Quinn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61003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55" y="1981200"/>
            <a:ext cx="2841523" cy="3811466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70037" y="637300"/>
            <a:ext cx="81073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smtClean="0">
                <a:solidFill>
                  <a:srgbClr val="336699"/>
                </a:solidFill>
              </a:rPr>
              <a:t>Slow and steady wins the race</a:t>
            </a:r>
            <a:endParaRPr lang="en-US" altLang="en-US" sz="30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2583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48B6-0A79-46DA-A1AD-2257FD9D8563}" type="slidenum">
              <a:rPr lang="en-US" altLang="en-US"/>
              <a:pPr/>
              <a:t>4</a:t>
            </a:fld>
            <a:endParaRPr lang="en-US" alt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64962"/>
              </p:ext>
            </p:extLst>
          </p:nvPr>
        </p:nvGraphicFramePr>
        <p:xfrm>
          <a:off x="241300" y="2187575"/>
          <a:ext cx="7713663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6245225" y="6130925"/>
            <a:ext cx="219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/>
              <a:t>Miss 10 Best Months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508625" y="2549525"/>
            <a:ext cx="20967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>
                <a:solidFill>
                  <a:srgbClr val="336699"/>
                </a:solidFill>
              </a:rPr>
              <a:t>Miss 10 Worst Months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6359525" y="5229225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>
                <a:solidFill>
                  <a:srgbClr val="009900"/>
                </a:solidFill>
              </a:rPr>
              <a:t>Buy and Hold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997825" y="5305425"/>
            <a:ext cx="758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9900"/>
                </a:solidFill>
              </a:rPr>
              <a:t>$2,353</a:t>
            </a:r>
            <a:endParaRPr lang="en-US" altLang="en-US" sz="1600" b="1" dirty="0">
              <a:solidFill>
                <a:srgbClr val="009900"/>
              </a:solidFill>
            </a:endParaRP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7832725" y="3552825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>
                <a:solidFill>
                  <a:srgbClr val="0000CC"/>
                </a:solidFill>
              </a:rPr>
              <a:t>$22,549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8150225" y="56483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/>
              <a:t>$256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949325" y="1762125"/>
            <a:ext cx="177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>
                <a:solidFill>
                  <a:srgbClr val="CC0000"/>
                </a:solidFill>
              </a:rPr>
              <a:t>Arithmetic Scale</a:t>
            </a:r>
          </a:p>
        </p:txBody>
      </p:sp>
      <p:sp>
        <p:nvSpPr>
          <p:cNvPr id="241674" name="AutoShape 10"/>
          <p:cNvSpPr>
            <a:spLocks noChangeArrowheads="1"/>
          </p:cNvSpPr>
          <p:nvPr/>
        </p:nvSpPr>
        <p:spPr bwMode="auto">
          <a:xfrm>
            <a:off x="368300" y="1879600"/>
            <a:ext cx="495300" cy="533400"/>
          </a:xfrm>
          <a:prstGeom prst="curvedRightArrow">
            <a:avLst>
              <a:gd name="adj1" fmla="val 21538"/>
              <a:gd name="adj2" fmla="val 43077"/>
              <a:gd name="adj3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254125" y="2233613"/>
            <a:ext cx="1306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dirty="0"/>
              <a:t>$1 Grows To: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366713" y="762000"/>
            <a:ext cx="8435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1" i="1" dirty="0" smtClean="0">
                <a:solidFill>
                  <a:srgbClr val="337099"/>
                </a:solidFill>
              </a:rPr>
              <a:t>If only I could get out of the markets during the worst performing months!</a:t>
            </a:r>
            <a:endParaRPr lang="en-US" altLang="en-US" sz="2000" b="1" i="1" dirty="0">
              <a:solidFill>
                <a:srgbClr val="337099"/>
              </a:solidFill>
            </a:endParaRP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470025" y="2547938"/>
            <a:ext cx="785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dirty="0"/>
              <a:t>1926-2008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96463" y="2178050"/>
            <a:ext cx="6499737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 $1 Grows To:</a:t>
            </a:r>
            <a:endParaRPr lang="en-US" altLang="en-US" sz="1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13" y="533901"/>
            <a:ext cx="837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336699"/>
                </a:solidFill>
              </a:rPr>
              <a:t>If only</a:t>
            </a:r>
            <a:r>
              <a:rPr lang="en-US" sz="2400" b="1" i="1" dirty="0" smtClean="0">
                <a:solidFill>
                  <a:srgbClr val="336699"/>
                </a:solidFill>
              </a:rPr>
              <a:t> I could get out of the market before the big bear markets!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62957"/>
              </p:ext>
            </p:extLst>
          </p:nvPr>
        </p:nvGraphicFramePr>
        <p:xfrm>
          <a:off x="2286000" y="1762919"/>
          <a:ext cx="4597399" cy="4200525"/>
        </p:xfrm>
        <a:graphic>
          <a:graphicData uri="http://schemas.openxmlformats.org/drawingml/2006/table">
            <a:tbl>
              <a:tblPr/>
              <a:tblGrid>
                <a:gridCol w="1117599"/>
                <a:gridCol w="609600"/>
                <a:gridCol w="609600"/>
                <a:gridCol w="609600"/>
                <a:gridCol w="736600"/>
                <a:gridCol w="914400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Bottom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Recovery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Months from Top to Recovery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Decline from Top to Bottom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Depression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29-Aug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-83.41%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40’s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-21.76%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70’s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70’s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-42.62%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70’s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80’s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Crash of 1987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Crash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2-Sep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6-Oct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 Crisis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7-Oct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248400"/>
            <a:ext cx="39901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Source: Bob French, CFA, Director of Investment Analysis, Retirement Researcher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4104"/>
            <a:ext cx="8461678" cy="62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41594"/>
              </p:ext>
            </p:extLst>
          </p:nvPr>
        </p:nvGraphicFramePr>
        <p:xfrm>
          <a:off x="2527005" y="1600202"/>
          <a:ext cx="4089990" cy="4525958"/>
        </p:xfrm>
        <a:graphic>
          <a:graphicData uri="http://schemas.openxmlformats.org/drawingml/2006/table">
            <a:tbl>
              <a:tblPr/>
              <a:tblGrid>
                <a:gridCol w="1078128"/>
                <a:gridCol w="1006044"/>
                <a:gridCol w="1002909"/>
                <a:gridCol w="1002909"/>
              </a:tblGrid>
              <a:tr h="76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1 Month Early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2 Months Early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3 Months Early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Depression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-22.13%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-37.68%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40’s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-10.75%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-18.03%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-11.70%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-19.01%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-25.16%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-7.47%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-7.03%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80’s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Crash of 1987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-8.19%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-27.95%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-29.53%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Crash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-10.87%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-17.28%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 Crisis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-10.65%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-18.18%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-17.31%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-13.31%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-18.82%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41329"/>
            <a:ext cx="488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But what if I got out a bit too early…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34200" y="2590800"/>
            <a:ext cx="381000" cy="350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0" y="3581400"/>
            <a:ext cx="97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Still some real losses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248400"/>
            <a:ext cx="39901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Source: Bob French, CFA, Director of Investment Analysis, Retirement Researcher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08069"/>
              </p:ext>
            </p:extLst>
          </p:nvPr>
        </p:nvGraphicFramePr>
        <p:xfrm>
          <a:off x="2527005" y="1600202"/>
          <a:ext cx="4089990" cy="4525958"/>
        </p:xfrm>
        <a:graphic>
          <a:graphicData uri="http://schemas.openxmlformats.org/drawingml/2006/table">
            <a:tbl>
              <a:tblPr/>
              <a:tblGrid>
                <a:gridCol w="1078128"/>
                <a:gridCol w="1006044"/>
                <a:gridCol w="1002909"/>
                <a:gridCol w="1002909"/>
              </a:tblGrid>
              <a:tr h="76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1 Month Late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2 Months Late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Enter 3 Months Late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Depression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91.60%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84.97%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40’s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7.24%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12.99%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11.35%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70’s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11.70%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13.22%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80’s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26.74%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Crash of 1987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Crash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8.44%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 Crisis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8.76%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19.17%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25.83%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11.91%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21.68%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23.24%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41329"/>
            <a:ext cx="514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But what if I got back in a bit too late…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934200" y="2590800"/>
            <a:ext cx="381000" cy="350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3581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Some real missed opportunities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248400"/>
            <a:ext cx="39901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Source: Bob French, CFA, Director of Investment Analysis, Retirement Researcher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687</Words>
  <Application>Microsoft Office PowerPoint</Application>
  <PresentationFormat>On-screen Show (4:3)</PresentationFormat>
  <Paragraphs>254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Investments Like a Pro!</dc:title>
  <dc:creator>Windows User</dc:creator>
  <cp:lastModifiedBy>Windows User</cp:lastModifiedBy>
  <cp:revision>2</cp:revision>
  <dcterms:created xsi:type="dcterms:W3CDTF">2019-07-30T00:59:21Z</dcterms:created>
  <dcterms:modified xsi:type="dcterms:W3CDTF">2019-07-30T01:01:30Z</dcterms:modified>
</cp:coreProperties>
</file>