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sldIdLst>
    <p:sldId id="257" r:id="rId2"/>
    <p:sldId id="258" r:id="rId3"/>
    <p:sldId id="256" r:id="rId4"/>
    <p:sldId id="259" r:id="rId5"/>
    <p:sldId id="265" r:id="rId6"/>
    <p:sldId id="260" r:id="rId7"/>
    <p:sldId id="274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62" r:id="rId17"/>
    <p:sldId id="263" r:id="rId18"/>
    <p:sldId id="26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BB68"/>
    <a:srgbClr val="BAE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99272E-462C-4D82-8DDE-21B85A516B2C}" v="101" dt="2026-01-15T18:27:41.8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102" y="8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othy Baker" userId="6d509565a989f729" providerId="LiveId" clId="{2AB4C2E4-3E72-4B69-A848-66B5A1DE4800}"/>
    <pc:docChg chg="undo redo custSel addSld delSld modSld sldOrd">
      <pc:chgData name="Timothy Baker" userId="6d509565a989f729" providerId="LiveId" clId="{2AB4C2E4-3E72-4B69-A848-66B5A1DE4800}" dt="2026-01-15T18:28:21.933" v="3808" actId="1035"/>
      <pc:docMkLst>
        <pc:docMk/>
      </pc:docMkLst>
      <pc:sldChg chg="addSp modSp mod">
        <pc:chgData name="Timothy Baker" userId="6d509565a989f729" providerId="LiveId" clId="{2AB4C2E4-3E72-4B69-A848-66B5A1DE4800}" dt="2026-01-15T18:15:56.827" v="3759" actId="1038"/>
        <pc:sldMkLst>
          <pc:docMk/>
          <pc:sldMk cId="0" sldId="256"/>
        </pc:sldMkLst>
        <pc:spChg chg="mod">
          <ac:chgData name="Timothy Baker" userId="6d509565a989f729" providerId="LiveId" clId="{2AB4C2E4-3E72-4B69-A848-66B5A1DE4800}" dt="2026-01-15T18:15:56.827" v="3759" actId="1038"/>
          <ac:spMkLst>
            <pc:docMk/>
            <pc:sldMk cId="0" sldId="256"/>
            <ac:spMk id="3" creationId="{00000000-0000-0000-0000-000000000000}"/>
          </ac:spMkLst>
        </pc:spChg>
        <pc:spChg chg="mod">
          <ac:chgData name="Timothy Baker" userId="6d509565a989f729" providerId="LiveId" clId="{2AB4C2E4-3E72-4B69-A848-66B5A1DE4800}" dt="2026-01-15T18:15:56.827" v="3759" actId="1038"/>
          <ac:spMkLst>
            <pc:docMk/>
            <pc:sldMk cId="0" sldId="256"/>
            <ac:spMk id="4" creationId="{00000000-0000-0000-0000-000000000000}"/>
          </ac:spMkLst>
        </pc:spChg>
        <pc:spChg chg="mod">
          <ac:chgData name="Timothy Baker" userId="6d509565a989f729" providerId="LiveId" clId="{2AB4C2E4-3E72-4B69-A848-66B5A1DE4800}" dt="2026-01-15T18:15:56.827" v="3759" actId="1038"/>
          <ac:spMkLst>
            <pc:docMk/>
            <pc:sldMk cId="0" sldId="256"/>
            <ac:spMk id="5" creationId="{00000000-0000-0000-0000-000000000000}"/>
          </ac:spMkLst>
        </pc:spChg>
        <pc:spChg chg="mod">
          <ac:chgData name="Timothy Baker" userId="6d509565a989f729" providerId="LiveId" clId="{2AB4C2E4-3E72-4B69-A848-66B5A1DE4800}" dt="2026-01-15T18:15:56.827" v="3759" actId="1038"/>
          <ac:spMkLst>
            <pc:docMk/>
            <pc:sldMk cId="0" sldId="256"/>
            <ac:spMk id="8" creationId="{00000000-0000-0000-0000-000000000000}"/>
          </ac:spMkLst>
        </pc:spChg>
        <pc:spChg chg="mod">
          <ac:chgData name="Timothy Baker" userId="6d509565a989f729" providerId="LiveId" clId="{2AB4C2E4-3E72-4B69-A848-66B5A1DE4800}" dt="2026-01-15T18:15:56.827" v="3759" actId="1038"/>
          <ac:spMkLst>
            <pc:docMk/>
            <pc:sldMk cId="0" sldId="256"/>
            <ac:spMk id="17" creationId="{0A3AFB8E-A2E0-1A81-94E2-1CEA50F310EA}"/>
          </ac:spMkLst>
        </pc:spChg>
        <pc:spChg chg="mod">
          <ac:chgData name="Timothy Baker" userId="6d509565a989f729" providerId="LiveId" clId="{2AB4C2E4-3E72-4B69-A848-66B5A1DE4800}" dt="2026-01-15T18:15:56.827" v="3759" actId="1038"/>
          <ac:spMkLst>
            <pc:docMk/>
            <pc:sldMk cId="0" sldId="256"/>
            <ac:spMk id="18" creationId="{00824902-68FB-14C6-4284-381DCBB99FB7}"/>
          </ac:spMkLst>
        </pc:spChg>
        <pc:picChg chg="mod">
          <ac:chgData name="Timothy Baker" userId="6d509565a989f729" providerId="LiveId" clId="{2AB4C2E4-3E72-4B69-A848-66B5A1DE4800}" dt="2026-01-15T18:15:56.827" v="3759" actId="1038"/>
          <ac:picMkLst>
            <pc:docMk/>
            <pc:sldMk cId="0" sldId="256"/>
            <ac:picMk id="14" creationId="{33CD9163-C304-B803-EA81-DBBFB6D8F2FC}"/>
          </ac:picMkLst>
        </pc:picChg>
        <pc:cxnChg chg="mod">
          <ac:chgData name="Timothy Baker" userId="6d509565a989f729" providerId="LiveId" clId="{2AB4C2E4-3E72-4B69-A848-66B5A1DE4800}" dt="2026-01-15T18:15:56.827" v="3759" actId="1038"/>
          <ac:cxnSpMkLst>
            <pc:docMk/>
            <pc:sldMk cId="0" sldId="256"/>
            <ac:cxnSpMk id="25" creationId="{A8650918-01D6-6B47-F707-EC383C4EFAE9}"/>
          </ac:cxnSpMkLst>
        </pc:cxnChg>
        <pc:cxnChg chg="mod">
          <ac:chgData name="Timothy Baker" userId="6d509565a989f729" providerId="LiveId" clId="{2AB4C2E4-3E72-4B69-A848-66B5A1DE4800}" dt="2026-01-13T21:16:42.987" v="1225" actId="692"/>
          <ac:cxnSpMkLst>
            <pc:docMk/>
            <pc:sldMk cId="0" sldId="256"/>
            <ac:cxnSpMk id="27" creationId="{7C40E034-D960-BD8B-AE64-30EE5D2A36A8}"/>
          </ac:cxnSpMkLst>
        </pc:cxnChg>
        <pc:cxnChg chg="mod">
          <ac:chgData name="Timothy Baker" userId="6d509565a989f729" providerId="LiveId" clId="{2AB4C2E4-3E72-4B69-A848-66B5A1DE4800}" dt="2026-01-15T18:11:58.997" v="3692" actId="14100"/>
          <ac:cxnSpMkLst>
            <pc:docMk/>
            <pc:sldMk cId="0" sldId="256"/>
            <ac:cxnSpMk id="29" creationId="{5D78CC1F-EE34-CE11-A94F-B4958E966518}"/>
          </ac:cxnSpMkLst>
        </pc:cxnChg>
        <pc:cxnChg chg="mod">
          <ac:chgData name="Timothy Baker" userId="6d509565a989f729" providerId="LiveId" clId="{2AB4C2E4-3E72-4B69-A848-66B5A1DE4800}" dt="2026-01-15T18:12:04.718" v="3693" actId="14100"/>
          <ac:cxnSpMkLst>
            <pc:docMk/>
            <pc:sldMk cId="0" sldId="256"/>
            <ac:cxnSpMk id="31" creationId="{D3604A45-AA7A-D10D-4A7D-D38429E41B47}"/>
          </ac:cxnSpMkLst>
        </pc:cxnChg>
        <pc:cxnChg chg="mod">
          <ac:chgData name="Timothy Baker" userId="6d509565a989f729" providerId="LiveId" clId="{2AB4C2E4-3E72-4B69-A848-66B5A1DE4800}" dt="2026-01-13T21:16:42.987" v="1225" actId="692"/>
          <ac:cxnSpMkLst>
            <pc:docMk/>
            <pc:sldMk cId="0" sldId="256"/>
            <ac:cxnSpMk id="33" creationId="{1AC9C1DC-E3E3-DF35-7C09-646B089ABE74}"/>
          </ac:cxnSpMkLst>
        </pc:cxnChg>
        <pc:cxnChg chg="mod">
          <ac:chgData name="Timothy Baker" userId="6d509565a989f729" providerId="LiveId" clId="{2AB4C2E4-3E72-4B69-A848-66B5A1DE4800}" dt="2026-01-15T18:15:56.827" v="3759" actId="1038"/>
          <ac:cxnSpMkLst>
            <pc:docMk/>
            <pc:sldMk cId="0" sldId="256"/>
            <ac:cxnSpMk id="36" creationId="{E85F943E-2224-2A7A-AA35-1FB938509805}"/>
          </ac:cxnSpMkLst>
        </pc:cxnChg>
        <pc:cxnChg chg="mod">
          <ac:chgData name="Timothy Baker" userId="6d509565a989f729" providerId="LiveId" clId="{2AB4C2E4-3E72-4B69-A848-66B5A1DE4800}" dt="2026-01-15T18:15:56.827" v="3759" actId="1038"/>
          <ac:cxnSpMkLst>
            <pc:docMk/>
            <pc:sldMk cId="0" sldId="256"/>
            <ac:cxnSpMk id="39" creationId="{76164644-2878-D63A-D414-34B48500F1B9}"/>
          </ac:cxnSpMkLst>
        </pc:cxnChg>
        <pc:cxnChg chg="mod">
          <ac:chgData name="Timothy Baker" userId="6d509565a989f729" providerId="LiveId" clId="{2AB4C2E4-3E72-4B69-A848-66B5A1DE4800}" dt="2026-01-13T21:16:42.987" v="1225" actId="692"/>
          <ac:cxnSpMkLst>
            <pc:docMk/>
            <pc:sldMk cId="0" sldId="256"/>
            <ac:cxnSpMk id="42" creationId="{CC711389-CF04-6110-A5AE-31514A4A7932}"/>
          </ac:cxnSpMkLst>
        </pc:cxnChg>
      </pc:sldChg>
      <pc:sldChg chg="addSp delSp modSp mod">
        <pc:chgData name="Timothy Baker" userId="6d509565a989f729" providerId="LiveId" clId="{2AB4C2E4-3E72-4B69-A848-66B5A1DE4800}" dt="2026-01-15T18:10:38.500" v="3684" actId="1076"/>
        <pc:sldMkLst>
          <pc:docMk/>
          <pc:sldMk cId="2251874794" sldId="257"/>
        </pc:sldMkLst>
        <pc:picChg chg="del mod">
          <ac:chgData name="Timothy Baker" userId="6d509565a989f729" providerId="LiveId" clId="{2AB4C2E4-3E72-4B69-A848-66B5A1DE4800}" dt="2026-01-15T18:10:30.166" v="3681" actId="478"/>
          <ac:picMkLst>
            <pc:docMk/>
            <pc:sldMk cId="2251874794" sldId="257"/>
            <ac:picMk id="2" creationId="{259A4F6C-D8C6-6608-F6C8-F9AD3E54CEF0}"/>
          </ac:picMkLst>
        </pc:picChg>
        <pc:picChg chg="add mod">
          <ac:chgData name="Timothy Baker" userId="6d509565a989f729" providerId="LiveId" clId="{2AB4C2E4-3E72-4B69-A848-66B5A1DE4800}" dt="2026-01-15T18:10:38.500" v="3684" actId="1076"/>
          <ac:picMkLst>
            <pc:docMk/>
            <pc:sldMk cId="2251874794" sldId="257"/>
            <ac:picMk id="4" creationId="{07BAA3B7-2F22-F366-CD28-124C5558B796}"/>
          </ac:picMkLst>
        </pc:picChg>
        <pc:picChg chg="add del mod">
          <ac:chgData name="Timothy Baker" userId="6d509565a989f729" providerId="LiveId" clId="{2AB4C2E4-3E72-4B69-A848-66B5A1DE4800}" dt="2026-01-14T10:51:26.947" v="1362" actId="21"/>
          <ac:picMkLst>
            <pc:docMk/>
            <pc:sldMk cId="2251874794" sldId="257"/>
            <ac:picMk id="4" creationId="{63F248F6-92D1-17BF-EBF4-044E1BCDC2BC}"/>
          </ac:picMkLst>
        </pc:picChg>
      </pc:sldChg>
      <pc:sldChg chg="addSp delSp modSp mod setBg">
        <pc:chgData name="Timothy Baker" userId="6d509565a989f729" providerId="LiveId" clId="{2AB4C2E4-3E72-4B69-A848-66B5A1DE4800}" dt="2026-01-15T18:11:12.883" v="3686" actId="14100"/>
        <pc:sldMkLst>
          <pc:docMk/>
          <pc:sldMk cId="3076898476" sldId="258"/>
        </pc:sldMkLst>
        <pc:spChg chg="add">
          <ac:chgData name="Timothy Baker" userId="6d509565a989f729" providerId="LiveId" clId="{2AB4C2E4-3E72-4B69-A848-66B5A1DE4800}" dt="2026-01-13T20:15:50.547" v="116" actId="26606"/>
          <ac:spMkLst>
            <pc:docMk/>
            <pc:sldMk cId="3076898476" sldId="258"/>
            <ac:spMk id="53" creationId="{1D22F88D-6907-48AF-B024-346E855E0D96}"/>
          </ac:spMkLst>
        </pc:spChg>
        <pc:spChg chg="add mod">
          <ac:chgData name="Timothy Baker" userId="6d509565a989f729" providerId="LiveId" clId="{2AB4C2E4-3E72-4B69-A848-66B5A1DE4800}" dt="2026-01-14T11:29:29.608" v="1840" actId="20577"/>
          <ac:spMkLst>
            <pc:docMk/>
            <pc:sldMk cId="3076898476" sldId="258"/>
            <ac:spMk id="70" creationId="{F451FC08-6888-6130-DB01-082ED68F69F4}"/>
          </ac:spMkLst>
        </pc:spChg>
        <pc:picChg chg="mod">
          <ac:chgData name="Timothy Baker" userId="6d509565a989f729" providerId="LiveId" clId="{2AB4C2E4-3E72-4B69-A848-66B5A1DE4800}" dt="2026-01-15T18:11:12.883" v="3686" actId="14100"/>
          <ac:picMkLst>
            <pc:docMk/>
            <pc:sldMk cId="3076898476" sldId="258"/>
            <ac:picMk id="2" creationId="{8BEEB6DE-95D7-95C4-E48B-845A18EEA411}"/>
          </ac:picMkLst>
        </pc:picChg>
      </pc:sldChg>
      <pc:sldChg chg="addSp delSp modSp mod ord modClrScheme delDesignElem chgLayout">
        <pc:chgData name="Timothy Baker" userId="6d509565a989f729" providerId="LiveId" clId="{2AB4C2E4-3E72-4B69-A848-66B5A1DE4800}" dt="2026-01-15T18:13:57.857" v="3712" actId="1076"/>
        <pc:sldMkLst>
          <pc:docMk/>
          <pc:sldMk cId="1210261208" sldId="259"/>
        </pc:sldMkLst>
        <pc:spChg chg="add mod ord">
          <ac:chgData name="Timothy Baker" userId="6d509565a989f729" providerId="LiveId" clId="{2AB4C2E4-3E72-4B69-A848-66B5A1DE4800}" dt="2026-01-14T11:46:42.116" v="2066" actId="20577"/>
          <ac:spMkLst>
            <pc:docMk/>
            <pc:sldMk cId="1210261208" sldId="259"/>
            <ac:spMk id="12" creationId="{931D4D56-73B4-001D-10CA-6629A64FEEDD}"/>
          </ac:spMkLst>
        </pc:spChg>
        <pc:picChg chg="del">
          <ac:chgData name="Timothy Baker" userId="6d509565a989f729" providerId="LiveId" clId="{2AB4C2E4-3E72-4B69-A848-66B5A1DE4800}" dt="2026-01-15T18:12:14.544" v="3694" actId="478"/>
          <ac:picMkLst>
            <pc:docMk/>
            <pc:sldMk cId="1210261208" sldId="259"/>
            <ac:picMk id="2" creationId="{744A62F3-FC37-A8E3-9688-1AFF6606E3A0}"/>
          </ac:picMkLst>
        </pc:picChg>
        <pc:picChg chg="add mod">
          <ac:chgData name="Timothy Baker" userId="6d509565a989f729" providerId="LiveId" clId="{2AB4C2E4-3E72-4B69-A848-66B5A1DE4800}" dt="2026-01-15T18:12:15.635" v="3695"/>
          <ac:picMkLst>
            <pc:docMk/>
            <pc:sldMk cId="1210261208" sldId="259"/>
            <ac:picMk id="3" creationId="{AECEBA7D-31F2-6B06-FE45-07B5E9AEA33E}"/>
          </ac:picMkLst>
        </pc:picChg>
        <pc:picChg chg="add del mod">
          <ac:chgData name="Timothy Baker" userId="6d509565a989f729" providerId="LiveId" clId="{2AB4C2E4-3E72-4B69-A848-66B5A1DE4800}" dt="2026-01-15T18:12:55.499" v="3701" actId="478"/>
          <ac:picMkLst>
            <pc:docMk/>
            <pc:sldMk cId="1210261208" sldId="259"/>
            <ac:picMk id="4" creationId="{63F248F6-92D1-17BF-EBF4-044E1BCDC2BC}"/>
          </ac:picMkLst>
        </pc:picChg>
        <pc:picChg chg="add del mod">
          <ac:chgData name="Timothy Baker" userId="6d509565a989f729" providerId="LiveId" clId="{2AB4C2E4-3E72-4B69-A848-66B5A1DE4800}" dt="2026-01-14T10:55:56.589" v="1382" actId="478"/>
          <ac:picMkLst>
            <pc:docMk/>
            <pc:sldMk cId="1210261208" sldId="259"/>
            <ac:picMk id="5" creationId="{369EFE10-F828-336D-B4FF-CF74B390EB10}"/>
          </ac:picMkLst>
        </pc:picChg>
        <pc:picChg chg="add mod">
          <ac:chgData name="Timothy Baker" userId="6d509565a989f729" providerId="LiveId" clId="{2AB4C2E4-3E72-4B69-A848-66B5A1DE4800}" dt="2026-01-15T18:13:53.883" v="3711" actId="1076"/>
          <ac:picMkLst>
            <pc:docMk/>
            <pc:sldMk cId="1210261208" sldId="259"/>
            <ac:picMk id="6" creationId="{BC29AD36-E960-6152-33FE-FBEA37619BD5}"/>
          </ac:picMkLst>
        </pc:picChg>
        <pc:picChg chg="add del mod">
          <ac:chgData name="Timothy Baker" userId="6d509565a989f729" providerId="LiveId" clId="{2AB4C2E4-3E72-4B69-A848-66B5A1DE4800}" dt="2026-01-15T18:12:55.499" v="3701" actId="478"/>
          <ac:picMkLst>
            <pc:docMk/>
            <pc:sldMk cId="1210261208" sldId="259"/>
            <ac:picMk id="7" creationId="{CEC9EC82-CED7-E790-FE8E-F21BA8C650CE}"/>
          </ac:picMkLst>
        </pc:picChg>
        <pc:picChg chg="add mod">
          <ac:chgData name="Timothy Baker" userId="6d509565a989f729" providerId="LiveId" clId="{2AB4C2E4-3E72-4B69-A848-66B5A1DE4800}" dt="2026-01-15T18:13:57.857" v="3712" actId="1076"/>
          <ac:picMkLst>
            <pc:docMk/>
            <pc:sldMk cId="1210261208" sldId="259"/>
            <ac:picMk id="9" creationId="{D7152D58-4C36-355A-4207-A4D4BEB093EB}"/>
          </ac:picMkLst>
        </pc:picChg>
        <pc:picChg chg="add mod">
          <ac:chgData name="Timothy Baker" userId="6d509565a989f729" providerId="LiveId" clId="{2AB4C2E4-3E72-4B69-A848-66B5A1DE4800}" dt="2026-01-15T18:13:24.683" v="3705" actId="1076"/>
          <ac:picMkLst>
            <pc:docMk/>
            <pc:sldMk cId="1210261208" sldId="259"/>
            <ac:picMk id="11" creationId="{FB535A50-66C0-DCC0-6B5B-37EEA13562EB}"/>
          </ac:picMkLst>
        </pc:picChg>
        <pc:picChg chg="add mod">
          <ac:chgData name="Timothy Baker" userId="6d509565a989f729" providerId="LiveId" clId="{2AB4C2E4-3E72-4B69-A848-66B5A1DE4800}" dt="2026-01-15T18:12:35.670" v="3698" actId="1076"/>
          <ac:picMkLst>
            <pc:docMk/>
            <pc:sldMk cId="1210261208" sldId="259"/>
            <ac:picMk id="35" creationId="{602C3D12-ED8C-0857-69C3-76460950F0AF}"/>
          </ac:picMkLst>
        </pc:picChg>
        <pc:picChg chg="add mod">
          <ac:chgData name="Timothy Baker" userId="6d509565a989f729" providerId="LiveId" clId="{2AB4C2E4-3E72-4B69-A848-66B5A1DE4800}" dt="2026-01-14T10:52:32.208" v="1372" actId="1076"/>
          <ac:picMkLst>
            <pc:docMk/>
            <pc:sldMk cId="1210261208" sldId="259"/>
            <ac:picMk id="37" creationId="{E69F37D4-C69F-75A9-E291-F9BF2D005190}"/>
          </ac:picMkLst>
        </pc:picChg>
        <pc:picChg chg="add mod">
          <ac:chgData name="Timothy Baker" userId="6d509565a989f729" providerId="LiveId" clId="{2AB4C2E4-3E72-4B69-A848-66B5A1DE4800}" dt="2026-01-15T18:12:26.054" v="3696" actId="1076"/>
          <ac:picMkLst>
            <pc:docMk/>
            <pc:sldMk cId="1210261208" sldId="259"/>
            <ac:picMk id="39" creationId="{E50E9240-31EE-306F-283C-82B234A93ED1}"/>
          </ac:picMkLst>
        </pc:picChg>
        <pc:picChg chg="add mod">
          <ac:chgData name="Timothy Baker" userId="6d509565a989f729" providerId="LiveId" clId="{2AB4C2E4-3E72-4B69-A848-66B5A1DE4800}" dt="2026-01-15T18:12:32.135" v="3697" actId="1076"/>
          <ac:picMkLst>
            <pc:docMk/>
            <pc:sldMk cId="1210261208" sldId="259"/>
            <ac:picMk id="41" creationId="{91E745E5-F37F-DBC3-B69D-D11EC212A2D2}"/>
          </ac:picMkLst>
        </pc:picChg>
        <pc:picChg chg="add mod">
          <ac:chgData name="Timothy Baker" userId="6d509565a989f729" providerId="LiveId" clId="{2AB4C2E4-3E72-4B69-A848-66B5A1DE4800}" dt="2026-01-15T18:12:51.235" v="3700" actId="1076"/>
          <ac:picMkLst>
            <pc:docMk/>
            <pc:sldMk cId="1210261208" sldId="259"/>
            <ac:picMk id="43" creationId="{08940606-7184-E932-255C-70A180862C7D}"/>
          </ac:picMkLst>
        </pc:picChg>
        <pc:picChg chg="add mod">
          <ac:chgData name="Timothy Baker" userId="6d509565a989f729" providerId="LiveId" clId="{2AB4C2E4-3E72-4B69-A848-66B5A1DE4800}" dt="2026-01-15T18:13:36.911" v="3708" actId="1076"/>
          <ac:picMkLst>
            <pc:docMk/>
            <pc:sldMk cId="1210261208" sldId="259"/>
            <ac:picMk id="45" creationId="{E597F71E-5FCE-794B-9D88-07B3BB0C3D7D}"/>
          </ac:picMkLst>
        </pc:picChg>
        <pc:picChg chg="add mod">
          <ac:chgData name="Timothy Baker" userId="6d509565a989f729" providerId="LiveId" clId="{2AB4C2E4-3E72-4B69-A848-66B5A1DE4800}" dt="2026-01-15T18:13:40.985" v="3709" actId="1076"/>
          <ac:picMkLst>
            <pc:docMk/>
            <pc:sldMk cId="1210261208" sldId="259"/>
            <ac:picMk id="47" creationId="{687A0E5C-E1F5-44F1-975F-B965BCFB0A30}"/>
          </ac:picMkLst>
        </pc:picChg>
        <pc:picChg chg="add mod">
          <ac:chgData name="Timothy Baker" userId="6d509565a989f729" providerId="LiveId" clId="{2AB4C2E4-3E72-4B69-A848-66B5A1DE4800}" dt="2026-01-15T18:13:46.784" v="3710" actId="1076"/>
          <ac:picMkLst>
            <pc:docMk/>
            <pc:sldMk cId="1210261208" sldId="259"/>
            <ac:picMk id="49" creationId="{D865C994-E346-3FDC-D368-14B8C94226D3}"/>
          </ac:picMkLst>
        </pc:picChg>
        <pc:picChg chg="add mod">
          <ac:chgData name="Timothy Baker" userId="6d509565a989f729" providerId="LiveId" clId="{2AB4C2E4-3E72-4B69-A848-66B5A1DE4800}" dt="2026-01-15T18:12:44.284" v="3699" actId="1076"/>
          <ac:picMkLst>
            <pc:docMk/>
            <pc:sldMk cId="1210261208" sldId="259"/>
            <ac:picMk id="51" creationId="{7EAED79C-7ECE-B664-16A4-F1BB2CA45C5D}"/>
          </ac:picMkLst>
        </pc:picChg>
      </pc:sldChg>
      <pc:sldChg chg="addSp delSp modSp add mod ord modClrScheme chgLayout">
        <pc:chgData name="Timothy Baker" userId="6d509565a989f729" providerId="LiveId" clId="{2AB4C2E4-3E72-4B69-A848-66B5A1DE4800}" dt="2026-01-15T18:14:08.583" v="3716"/>
        <pc:sldMkLst>
          <pc:docMk/>
          <pc:sldMk cId="3991591385" sldId="260"/>
        </pc:sldMkLst>
        <pc:spChg chg="add del mod">
          <ac:chgData name="Timothy Baker" userId="6d509565a989f729" providerId="LiveId" clId="{2AB4C2E4-3E72-4B69-A848-66B5A1DE4800}" dt="2026-01-15T15:16:36.092" v="2877" actId="1076"/>
          <ac:spMkLst>
            <pc:docMk/>
            <pc:sldMk cId="3991591385" sldId="260"/>
            <ac:spMk id="3" creationId="{12596376-8307-6F83-AC8B-E8EC950C7F0D}"/>
          </ac:spMkLst>
        </pc:spChg>
        <pc:spChg chg="add">
          <ac:chgData name="Timothy Baker" userId="6d509565a989f729" providerId="LiveId" clId="{2AB4C2E4-3E72-4B69-A848-66B5A1DE4800}" dt="2026-01-14T10:44:51.019" v="1294"/>
          <ac:spMkLst>
            <pc:docMk/>
            <pc:sldMk cId="3991591385" sldId="260"/>
            <ac:spMk id="4" creationId="{26A5F198-9536-9C55-845F-2EBA3CEE98A4}"/>
          </ac:spMkLst>
        </pc:spChg>
        <pc:spChg chg="add mod">
          <ac:chgData name="Timothy Baker" userId="6d509565a989f729" providerId="LiveId" clId="{2AB4C2E4-3E72-4B69-A848-66B5A1DE4800}" dt="2026-01-15T15:37:20.008" v="3170" actId="1076"/>
          <ac:spMkLst>
            <pc:docMk/>
            <pc:sldMk cId="3991591385" sldId="260"/>
            <ac:spMk id="5" creationId="{3CD92F80-C331-F9A9-C06C-BFF820FB359A}"/>
          </ac:spMkLst>
        </pc:spChg>
        <pc:spChg chg="add del mod">
          <ac:chgData name="Timothy Baker" userId="6d509565a989f729" providerId="LiveId" clId="{2AB4C2E4-3E72-4B69-A848-66B5A1DE4800}" dt="2026-01-14T10:48:03.742" v="1324" actId="478"/>
          <ac:spMkLst>
            <pc:docMk/>
            <pc:sldMk cId="3991591385" sldId="260"/>
            <ac:spMk id="5" creationId="{BCDECA73-FDBB-6FC1-A5DE-97EDD47D10B2}"/>
          </ac:spMkLst>
        </pc:spChg>
        <pc:spChg chg="add mod">
          <ac:chgData name="Timothy Baker" userId="6d509565a989f729" providerId="LiveId" clId="{2AB4C2E4-3E72-4B69-A848-66B5A1DE4800}" dt="2026-01-15T15:08:29.750" v="2791" actId="2711"/>
          <ac:spMkLst>
            <pc:docMk/>
            <pc:sldMk cId="3991591385" sldId="260"/>
            <ac:spMk id="6" creationId="{1CE22F7E-F059-E728-3050-701192899128}"/>
          </ac:spMkLst>
        </pc:spChg>
        <pc:spChg chg="add mod">
          <ac:chgData name="Timothy Baker" userId="6d509565a989f729" providerId="LiveId" clId="{2AB4C2E4-3E72-4B69-A848-66B5A1DE4800}" dt="2026-01-15T15:37:20.008" v="3170" actId="1076"/>
          <ac:spMkLst>
            <pc:docMk/>
            <pc:sldMk cId="3991591385" sldId="260"/>
            <ac:spMk id="7" creationId="{0D1B3191-0DAF-2F09-156C-9D6F965BB118}"/>
          </ac:spMkLst>
        </pc:spChg>
        <pc:spChg chg="add mod">
          <ac:chgData name="Timothy Baker" userId="6d509565a989f729" providerId="LiveId" clId="{2AB4C2E4-3E72-4B69-A848-66B5A1DE4800}" dt="2026-01-15T15:37:20.008" v="3170" actId="1076"/>
          <ac:spMkLst>
            <pc:docMk/>
            <pc:sldMk cId="3991591385" sldId="260"/>
            <ac:spMk id="8" creationId="{C31AACB5-2B36-4C46-A8F5-DED91C6AF3DA}"/>
          </ac:spMkLst>
        </pc:spChg>
        <pc:spChg chg="add mod">
          <ac:chgData name="Timothy Baker" userId="6d509565a989f729" providerId="LiveId" clId="{2AB4C2E4-3E72-4B69-A848-66B5A1DE4800}" dt="2026-01-15T15:37:20.008" v="3170" actId="1076"/>
          <ac:spMkLst>
            <pc:docMk/>
            <pc:sldMk cId="3991591385" sldId="260"/>
            <ac:spMk id="9" creationId="{ABCFA56A-7D88-A4EB-2664-F24B0339A75A}"/>
          </ac:spMkLst>
        </pc:spChg>
        <pc:spChg chg="del">
          <ac:chgData name="Timothy Baker" userId="6d509565a989f729" providerId="LiveId" clId="{2AB4C2E4-3E72-4B69-A848-66B5A1DE4800}" dt="2026-01-14T10:44:14.483" v="1292" actId="700"/>
          <ac:spMkLst>
            <pc:docMk/>
            <pc:sldMk cId="3991591385" sldId="260"/>
            <ac:spMk id="12" creationId="{C100AA12-B548-6D9D-6E5C-32BB1002E8C3}"/>
          </ac:spMkLst>
        </pc:spChg>
        <pc:spChg chg="del">
          <ac:chgData name="Timothy Baker" userId="6d509565a989f729" providerId="LiveId" clId="{2AB4C2E4-3E72-4B69-A848-66B5A1DE4800}" dt="2026-01-14T10:44:14.483" v="1292" actId="700"/>
          <ac:spMkLst>
            <pc:docMk/>
            <pc:sldMk cId="3991591385" sldId="260"/>
            <ac:spMk id="20" creationId="{174BD8AE-8E6C-379C-1C21-F2764EF645DE}"/>
          </ac:spMkLst>
        </pc:spChg>
        <pc:spChg chg="del">
          <ac:chgData name="Timothy Baker" userId="6d509565a989f729" providerId="LiveId" clId="{2AB4C2E4-3E72-4B69-A848-66B5A1DE4800}" dt="2026-01-14T10:44:14.483" v="1292" actId="700"/>
          <ac:spMkLst>
            <pc:docMk/>
            <pc:sldMk cId="3991591385" sldId="260"/>
            <ac:spMk id="21" creationId="{E7B98CF7-64FC-5BBF-832A-D24177E42355}"/>
          </ac:spMkLst>
        </pc:spChg>
        <pc:spChg chg="del">
          <ac:chgData name="Timothy Baker" userId="6d509565a989f729" providerId="LiveId" clId="{2AB4C2E4-3E72-4B69-A848-66B5A1DE4800}" dt="2026-01-14T10:44:14.483" v="1292" actId="700"/>
          <ac:spMkLst>
            <pc:docMk/>
            <pc:sldMk cId="3991591385" sldId="260"/>
            <ac:spMk id="22" creationId="{56754C8E-C064-C439-172B-62EC12628B74}"/>
          </ac:spMkLst>
        </pc:spChg>
        <pc:spChg chg="del">
          <ac:chgData name="Timothy Baker" userId="6d509565a989f729" providerId="LiveId" clId="{2AB4C2E4-3E72-4B69-A848-66B5A1DE4800}" dt="2026-01-14T10:44:14.483" v="1292" actId="700"/>
          <ac:spMkLst>
            <pc:docMk/>
            <pc:sldMk cId="3991591385" sldId="260"/>
            <ac:spMk id="23" creationId="{6B18D6F5-B309-DE47-99C4-B7F64FA349D5}"/>
          </ac:spMkLst>
        </pc:spChg>
        <pc:graphicFrameChg chg="add del mod modGraphic">
          <ac:chgData name="Timothy Baker" userId="6d509565a989f729" providerId="LiveId" clId="{2AB4C2E4-3E72-4B69-A848-66B5A1DE4800}" dt="2026-01-15T14:57:07.416" v="2125" actId="1032"/>
          <ac:graphicFrameMkLst>
            <pc:docMk/>
            <pc:sldMk cId="3991591385" sldId="260"/>
            <ac:graphicFrameMk id="4" creationId="{2A370550-6259-74D2-502B-99A7132A6E81}"/>
          </ac:graphicFrameMkLst>
        </pc:graphicFrameChg>
        <pc:picChg chg="del">
          <ac:chgData name="Timothy Baker" userId="6d509565a989f729" providerId="LiveId" clId="{2AB4C2E4-3E72-4B69-A848-66B5A1DE4800}" dt="2026-01-15T18:14:07.716" v="3715" actId="478"/>
          <ac:picMkLst>
            <pc:docMk/>
            <pc:sldMk cId="3991591385" sldId="260"/>
            <ac:picMk id="2" creationId="{C245A72C-83EB-B616-6397-9D07F1964799}"/>
          </ac:picMkLst>
        </pc:picChg>
        <pc:picChg chg="add mod">
          <ac:chgData name="Timothy Baker" userId="6d509565a989f729" providerId="LiveId" clId="{2AB4C2E4-3E72-4B69-A848-66B5A1DE4800}" dt="2026-01-15T18:14:08.583" v="3716"/>
          <ac:picMkLst>
            <pc:docMk/>
            <pc:sldMk cId="3991591385" sldId="260"/>
            <ac:picMk id="4" creationId="{53078F2C-5BC2-E5F2-3219-2F30AA07DEA3}"/>
          </ac:picMkLst>
        </pc:picChg>
      </pc:sldChg>
      <pc:sldChg chg="addSp delSp modSp add mod">
        <pc:chgData name="Timothy Baker" userId="6d509565a989f729" providerId="LiveId" clId="{2AB4C2E4-3E72-4B69-A848-66B5A1DE4800}" dt="2026-01-15T18:14:55.222" v="3736"/>
        <pc:sldMkLst>
          <pc:docMk/>
          <pc:sldMk cId="1468180554" sldId="262"/>
        </pc:sldMkLst>
        <pc:spChg chg="mod">
          <ac:chgData name="Timothy Baker" userId="6d509565a989f729" providerId="LiveId" clId="{2AB4C2E4-3E72-4B69-A848-66B5A1DE4800}" dt="2026-01-14T11:39:59.897" v="1919" actId="120"/>
          <ac:spMkLst>
            <pc:docMk/>
            <pc:sldMk cId="1468180554" sldId="262"/>
            <ac:spMk id="12" creationId="{A02AECFE-F9D4-FDE5-202B-D7A794D9FC64}"/>
          </ac:spMkLst>
        </pc:spChg>
        <pc:spChg chg="mod">
          <ac:chgData name="Timothy Baker" userId="6d509565a989f729" providerId="LiveId" clId="{2AB4C2E4-3E72-4B69-A848-66B5A1DE4800}" dt="2026-01-14T11:30:13.424" v="1841" actId="20577"/>
          <ac:spMkLst>
            <pc:docMk/>
            <pc:sldMk cId="1468180554" sldId="262"/>
            <ac:spMk id="21" creationId="{0654C60F-767E-9704-89AA-F92E75FD4723}"/>
          </ac:spMkLst>
        </pc:spChg>
        <pc:picChg chg="del">
          <ac:chgData name="Timothy Baker" userId="6d509565a989f729" providerId="LiveId" clId="{2AB4C2E4-3E72-4B69-A848-66B5A1DE4800}" dt="2026-01-15T18:14:54.545" v="3735" actId="478"/>
          <ac:picMkLst>
            <pc:docMk/>
            <pc:sldMk cId="1468180554" sldId="262"/>
            <ac:picMk id="2" creationId="{C064F3FE-DD92-9A72-70CB-0458C4784CA1}"/>
          </ac:picMkLst>
        </pc:picChg>
        <pc:picChg chg="add mod">
          <ac:chgData name="Timothy Baker" userId="6d509565a989f729" providerId="LiveId" clId="{2AB4C2E4-3E72-4B69-A848-66B5A1DE4800}" dt="2026-01-15T18:14:55.222" v="3736"/>
          <ac:picMkLst>
            <pc:docMk/>
            <pc:sldMk cId="1468180554" sldId="262"/>
            <ac:picMk id="3" creationId="{790B82C8-A234-FF1D-09A4-C270BBB41346}"/>
          </ac:picMkLst>
        </pc:picChg>
      </pc:sldChg>
      <pc:sldChg chg="addSp delSp modSp add mod ord">
        <pc:chgData name="Timothy Baker" userId="6d509565a989f729" providerId="LiveId" clId="{2AB4C2E4-3E72-4B69-A848-66B5A1DE4800}" dt="2026-01-15T18:15:00.820" v="3738"/>
        <pc:sldMkLst>
          <pc:docMk/>
          <pc:sldMk cId="3688785907" sldId="263"/>
        </pc:sldMkLst>
        <pc:spChg chg="del mod">
          <ac:chgData name="Timothy Baker" userId="6d509565a989f729" providerId="LiveId" clId="{2AB4C2E4-3E72-4B69-A848-66B5A1DE4800}" dt="2026-01-14T11:32:45.744" v="1863"/>
          <ac:spMkLst>
            <pc:docMk/>
            <pc:sldMk cId="3688785907" sldId="263"/>
            <ac:spMk id="3" creationId="{CCAE3B60-4D4E-8A90-4234-62F769539A1B}"/>
          </ac:spMkLst>
        </pc:spChg>
        <pc:spChg chg="add mod">
          <ac:chgData name="Timothy Baker" userId="6d509565a989f729" providerId="LiveId" clId="{2AB4C2E4-3E72-4B69-A848-66B5A1DE4800}" dt="2026-01-14T11:41:34.588" v="1942" actId="255"/>
          <ac:spMkLst>
            <pc:docMk/>
            <pc:sldMk cId="3688785907" sldId="263"/>
            <ac:spMk id="4" creationId="{D05C9B1E-FC32-6B4E-C81F-588B7BA52EA5}"/>
          </ac:spMkLst>
        </pc:spChg>
        <pc:spChg chg="mod">
          <ac:chgData name="Timothy Baker" userId="6d509565a989f729" providerId="LiveId" clId="{2AB4C2E4-3E72-4B69-A848-66B5A1DE4800}" dt="2026-01-14T11:40:42.427" v="1926" actId="20577"/>
          <ac:spMkLst>
            <pc:docMk/>
            <pc:sldMk cId="3688785907" sldId="263"/>
            <ac:spMk id="6" creationId="{AF6B9684-FCED-2388-C635-5C2F891A5235}"/>
          </ac:spMkLst>
        </pc:spChg>
        <pc:picChg chg="del">
          <ac:chgData name="Timothy Baker" userId="6d509565a989f729" providerId="LiveId" clId="{2AB4C2E4-3E72-4B69-A848-66B5A1DE4800}" dt="2026-01-15T18:15:00.150" v="3737" actId="478"/>
          <ac:picMkLst>
            <pc:docMk/>
            <pc:sldMk cId="3688785907" sldId="263"/>
            <ac:picMk id="2" creationId="{259BED8F-99F9-0509-67F9-C0220A44A60D}"/>
          </ac:picMkLst>
        </pc:picChg>
        <pc:picChg chg="add mod">
          <ac:chgData name="Timothy Baker" userId="6d509565a989f729" providerId="LiveId" clId="{2AB4C2E4-3E72-4B69-A848-66B5A1DE4800}" dt="2026-01-15T18:15:00.820" v="3738"/>
          <ac:picMkLst>
            <pc:docMk/>
            <pc:sldMk cId="3688785907" sldId="263"/>
            <ac:picMk id="3" creationId="{DFFD2998-0CEF-793D-65A7-B5E25478A72E}"/>
          </ac:picMkLst>
        </pc:picChg>
      </pc:sldChg>
      <pc:sldChg chg="addSp modSp add mod">
        <pc:chgData name="Timothy Baker" userId="6d509565a989f729" providerId="LiveId" clId="{2AB4C2E4-3E72-4B69-A848-66B5A1DE4800}" dt="2026-01-15T18:15:05.916" v="3739"/>
        <pc:sldMkLst>
          <pc:docMk/>
          <pc:sldMk cId="1181445545" sldId="264"/>
        </pc:sldMkLst>
        <pc:spChg chg="mod">
          <ac:chgData name="Timothy Baker" userId="6d509565a989f729" providerId="LiveId" clId="{2AB4C2E4-3E72-4B69-A848-66B5A1DE4800}" dt="2026-01-14T11:45:58.697" v="2060" actId="114"/>
          <ac:spMkLst>
            <pc:docMk/>
            <pc:sldMk cId="1181445545" sldId="264"/>
            <ac:spMk id="4" creationId="{173E8319-8AC4-37BD-325B-0B0B3EFD09C9}"/>
          </ac:spMkLst>
        </pc:spChg>
        <pc:spChg chg="add mod">
          <ac:chgData name="Timothy Baker" userId="6d509565a989f729" providerId="LiveId" clId="{2AB4C2E4-3E72-4B69-A848-66B5A1DE4800}" dt="2026-01-14T11:42:09.521" v="1945"/>
          <ac:spMkLst>
            <pc:docMk/>
            <pc:sldMk cId="1181445545" sldId="264"/>
            <ac:spMk id="5" creationId="{35F2A4C8-308A-0573-5FDF-4D5FA797B308}"/>
          </ac:spMkLst>
        </pc:spChg>
        <pc:graphicFrameChg chg="add mod">
          <ac:chgData name="Timothy Baker" userId="6d509565a989f729" providerId="LiveId" clId="{2AB4C2E4-3E72-4B69-A848-66B5A1DE4800}" dt="2026-01-14T11:42:05.564" v="1944"/>
          <ac:graphicFrameMkLst>
            <pc:docMk/>
            <pc:sldMk cId="1181445545" sldId="264"/>
            <ac:graphicFrameMk id="3" creationId="{4D3DFDB6-1C0F-9201-C342-E1559B4E5C2D}"/>
          </ac:graphicFrameMkLst>
        </pc:graphicFrameChg>
        <pc:picChg chg="add mod">
          <ac:chgData name="Timothy Baker" userId="6d509565a989f729" providerId="LiveId" clId="{2AB4C2E4-3E72-4B69-A848-66B5A1DE4800}" dt="2026-01-15T18:15:05.916" v="3739"/>
          <ac:picMkLst>
            <pc:docMk/>
            <pc:sldMk cId="1181445545" sldId="264"/>
            <ac:picMk id="3" creationId="{882C68A6-A424-A8F4-3452-DFF10A523B72}"/>
          </ac:picMkLst>
        </pc:picChg>
        <pc:picChg chg="add mod">
          <ac:chgData name="Timothy Baker" userId="6d509565a989f729" providerId="LiveId" clId="{2AB4C2E4-3E72-4B69-A848-66B5A1DE4800}" dt="2026-01-14T11:45:46.438" v="2058" actId="1076"/>
          <ac:picMkLst>
            <pc:docMk/>
            <pc:sldMk cId="1181445545" sldId="264"/>
            <ac:picMk id="8" creationId="{341F0A3F-AF96-D1CD-4980-797D3D56DC23}"/>
          </ac:picMkLst>
        </pc:picChg>
      </pc:sldChg>
      <pc:sldChg chg="addSp delSp modSp add mod ord">
        <pc:chgData name="Timothy Baker" userId="6d509565a989f729" providerId="LiveId" clId="{2AB4C2E4-3E72-4B69-A848-66B5A1DE4800}" dt="2026-01-15T18:16:51.916" v="3762" actId="14100"/>
        <pc:sldMkLst>
          <pc:docMk/>
          <pc:sldMk cId="2310469086" sldId="265"/>
        </pc:sldMkLst>
        <pc:spChg chg="mod">
          <ac:chgData name="Timothy Baker" userId="6d509565a989f729" providerId="LiveId" clId="{2AB4C2E4-3E72-4B69-A848-66B5A1DE4800}" dt="2026-01-15T18:16:51.916" v="3762" actId="14100"/>
          <ac:spMkLst>
            <pc:docMk/>
            <pc:sldMk cId="2310469086" sldId="265"/>
            <ac:spMk id="3" creationId="{6493FD5C-16DB-A79D-7246-D549F4CA0AF6}"/>
          </ac:spMkLst>
        </pc:spChg>
        <pc:picChg chg="del">
          <ac:chgData name="Timothy Baker" userId="6d509565a989f729" providerId="LiveId" clId="{2AB4C2E4-3E72-4B69-A848-66B5A1DE4800}" dt="2026-01-15T18:14:03.604" v="3713" actId="478"/>
          <ac:picMkLst>
            <pc:docMk/>
            <pc:sldMk cId="2310469086" sldId="265"/>
            <ac:picMk id="2" creationId="{4DA73253-CD35-53B2-756B-786BC6A54C1E}"/>
          </ac:picMkLst>
        </pc:picChg>
        <pc:picChg chg="add mod">
          <ac:chgData name="Timothy Baker" userId="6d509565a989f729" providerId="LiveId" clId="{2AB4C2E4-3E72-4B69-A848-66B5A1DE4800}" dt="2026-01-15T18:14:04.393" v="3714"/>
          <ac:picMkLst>
            <pc:docMk/>
            <pc:sldMk cId="2310469086" sldId="265"/>
            <ac:picMk id="4" creationId="{8D97473A-4937-53C5-E322-B8E6FE616CD4}"/>
          </ac:picMkLst>
        </pc:picChg>
      </pc:sldChg>
      <pc:sldChg chg="addSp delSp modSp add mod">
        <pc:chgData name="Timothy Baker" userId="6d509565a989f729" providerId="LiveId" clId="{2AB4C2E4-3E72-4B69-A848-66B5A1DE4800}" dt="2026-01-15T18:14:16.083" v="3720"/>
        <pc:sldMkLst>
          <pc:docMk/>
          <pc:sldMk cId="1739052651" sldId="266"/>
        </pc:sldMkLst>
        <pc:spChg chg="del">
          <ac:chgData name="Timothy Baker" userId="6d509565a989f729" providerId="LiveId" clId="{2AB4C2E4-3E72-4B69-A848-66B5A1DE4800}" dt="2026-01-15T15:09:43.035" v="2822" actId="478"/>
          <ac:spMkLst>
            <pc:docMk/>
            <pc:sldMk cId="1739052651" sldId="266"/>
            <ac:spMk id="3" creationId="{C04E280D-8A17-EAF8-EFD9-290CD83BC2CB}"/>
          </ac:spMkLst>
        </pc:spChg>
        <pc:spChg chg="add mod">
          <ac:chgData name="Timothy Baker" userId="6d509565a989f729" providerId="LiveId" clId="{2AB4C2E4-3E72-4B69-A848-66B5A1DE4800}" dt="2026-01-15T17:38:35.583" v="3259" actId="113"/>
          <ac:spMkLst>
            <pc:docMk/>
            <pc:sldMk cId="1739052651" sldId="266"/>
            <ac:spMk id="4" creationId="{8108355C-2510-58EC-3612-3F5CCAD8EA17}"/>
          </ac:spMkLst>
        </pc:spChg>
        <pc:spChg chg="del">
          <ac:chgData name="Timothy Baker" userId="6d509565a989f729" providerId="LiveId" clId="{2AB4C2E4-3E72-4B69-A848-66B5A1DE4800}" dt="2026-01-15T15:10:01.291" v="2823" actId="478"/>
          <ac:spMkLst>
            <pc:docMk/>
            <pc:sldMk cId="1739052651" sldId="266"/>
            <ac:spMk id="5" creationId="{AA1AD470-9A44-A8FE-46F2-EDAD6BD418F6}"/>
          </ac:spMkLst>
        </pc:spChg>
        <pc:spChg chg="mod">
          <ac:chgData name="Timothy Baker" userId="6d509565a989f729" providerId="LiveId" clId="{2AB4C2E4-3E72-4B69-A848-66B5A1DE4800}" dt="2026-01-15T15:09:32.533" v="2821" actId="20577"/>
          <ac:spMkLst>
            <pc:docMk/>
            <pc:sldMk cId="1739052651" sldId="266"/>
            <ac:spMk id="6" creationId="{078C5BBB-CDA4-A249-905A-60CFA0EDB2A3}"/>
          </ac:spMkLst>
        </pc:spChg>
        <pc:spChg chg="del">
          <ac:chgData name="Timothy Baker" userId="6d509565a989f729" providerId="LiveId" clId="{2AB4C2E4-3E72-4B69-A848-66B5A1DE4800}" dt="2026-01-15T15:10:01.291" v="2823" actId="478"/>
          <ac:spMkLst>
            <pc:docMk/>
            <pc:sldMk cId="1739052651" sldId="266"/>
            <ac:spMk id="7" creationId="{2F9073C5-54BD-A664-D5E3-A661E17C15B9}"/>
          </ac:spMkLst>
        </pc:spChg>
        <pc:spChg chg="del">
          <ac:chgData name="Timothy Baker" userId="6d509565a989f729" providerId="LiveId" clId="{2AB4C2E4-3E72-4B69-A848-66B5A1DE4800}" dt="2026-01-15T15:10:01.291" v="2823" actId="478"/>
          <ac:spMkLst>
            <pc:docMk/>
            <pc:sldMk cId="1739052651" sldId="266"/>
            <ac:spMk id="8" creationId="{E67C6078-C0A3-D4CF-9924-54DAF2DFBA17}"/>
          </ac:spMkLst>
        </pc:spChg>
        <pc:spChg chg="del">
          <ac:chgData name="Timothy Baker" userId="6d509565a989f729" providerId="LiveId" clId="{2AB4C2E4-3E72-4B69-A848-66B5A1DE4800}" dt="2026-01-15T15:10:01.291" v="2823" actId="478"/>
          <ac:spMkLst>
            <pc:docMk/>
            <pc:sldMk cId="1739052651" sldId="266"/>
            <ac:spMk id="9" creationId="{AFFA2EEC-8B5A-854F-25D8-E7316CCBA6B6}"/>
          </ac:spMkLst>
        </pc:spChg>
        <pc:spChg chg="add del mod">
          <ac:chgData name="Timothy Baker" userId="6d509565a989f729" providerId="LiveId" clId="{2AB4C2E4-3E72-4B69-A848-66B5A1DE4800}" dt="2026-01-15T15:13:28.350" v="2837" actId="478"/>
          <ac:spMkLst>
            <pc:docMk/>
            <pc:sldMk cId="1739052651" sldId="266"/>
            <ac:spMk id="10" creationId="{F5E74CFA-1258-3FFD-5FFC-53F8D5418F69}"/>
          </ac:spMkLst>
        </pc:spChg>
        <pc:spChg chg="add mod">
          <ac:chgData name="Timothy Baker" userId="6d509565a989f729" providerId="LiveId" clId="{2AB4C2E4-3E72-4B69-A848-66B5A1DE4800}" dt="2026-01-15T15:37:42.239" v="3171" actId="948"/>
          <ac:spMkLst>
            <pc:docMk/>
            <pc:sldMk cId="1739052651" sldId="266"/>
            <ac:spMk id="11" creationId="{10D0A962-A8BB-76E6-8239-4A2C2F6C57F6}"/>
          </ac:spMkLst>
        </pc:spChg>
        <pc:spChg chg="add mod">
          <ac:chgData name="Timothy Baker" userId="6d509565a989f729" providerId="LiveId" clId="{2AB4C2E4-3E72-4B69-A848-66B5A1DE4800}" dt="2026-01-15T15:38:03.766" v="3172" actId="948"/>
          <ac:spMkLst>
            <pc:docMk/>
            <pc:sldMk cId="1739052651" sldId="266"/>
            <ac:spMk id="12" creationId="{2A12D477-95A4-86DF-244C-06FA5182AF55}"/>
          </ac:spMkLst>
        </pc:spChg>
        <pc:spChg chg="add mod ord">
          <ac:chgData name="Timothy Baker" userId="6d509565a989f729" providerId="LiveId" clId="{2AB4C2E4-3E72-4B69-A848-66B5A1DE4800}" dt="2026-01-15T15:22:36.090" v="2917" actId="164"/>
          <ac:spMkLst>
            <pc:docMk/>
            <pc:sldMk cId="1739052651" sldId="266"/>
            <ac:spMk id="15" creationId="{0CAAFAF4-962C-71DF-4CEB-2B54C40FEBC0}"/>
          </ac:spMkLst>
        </pc:spChg>
        <pc:spChg chg="add mod">
          <ac:chgData name="Timothy Baker" userId="6d509565a989f729" providerId="LiveId" clId="{2AB4C2E4-3E72-4B69-A848-66B5A1DE4800}" dt="2026-01-15T17:37:48.474" v="3251" actId="1076"/>
          <ac:spMkLst>
            <pc:docMk/>
            <pc:sldMk cId="1739052651" sldId="266"/>
            <ac:spMk id="17" creationId="{CD768ABA-E3E2-355C-94FF-3AEED56B7E39}"/>
          </ac:spMkLst>
        </pc:spChg>
        <pc:grpChg chg="add mod">
          <ac:chgData name="Timothy Baker" userId="6d509565a989f729" providerId="LiveId" clId="{2AB4C2E4-3E72-4B69-A848-66B5A1DE4800}" dt="2026-01-15T15:22:45.186" v="2938" actId="1035"/>
          <ac:grpSpMkLst>
            <pc:docMk/>
            <pc:sldMk cId="1739052651" sldId="266"/>
            <ac:grpSpMk id="16" creationId="{1B9956D1-01B3-3048-A6FE-31E18A2D16FE}"/>
          </ac:grpSpMkLst>
        </pc:grpChg>
        <pc:picChg chg="del mod">
          <ac:chgData name="Timothy Baker" userId="6d509565a989f729" providerId="LiveId" clId="{2AB4C2E4-3E72-4B69-A848-66B5A1DE4800}" dt="2026-01-15T18:14:14.976" v="3719" actId="478"/>
          <ac:picMkLst>
            <pc:docMk/>
            <pc:sldMk cId="1739052651" sldId="266"/>
            <ac:picMk id="2" creationId="{962AD72B-D70D-967E-C02A-8BBFD16B0B41}"/>
          </ac:picMkLst>
        </pc:picChg>
        <pc:picChg chg="add mod">
          <ac:chgData name="Timothy Baker" userId="6d509565a989f729" providerId="LiveId" clId="{2AB4C2E4-3E72-4B69-A848-66B5A1DE4800}" dt="2026-01-15T18:14:16.083" v="3720"/>
          <ac:picMkLst>
            <pc:docMk/>
            <pc:sldMk cId="1739052651" sldId="266"/>
            <ac:picMk id="3" creationId="{5721AF95-D8CA-7F18-C251-2D81B26C801E}"/>
          </ac:picMkLst>
        </pc:picChg>
        <pc:picChg chg="add mod">
          <ac:chgData name="Timothy Baker" userId="6d509565a989f729" providerId="LiveId" clId="{2AB4C2E4-3E72-4B69-A848-66B5A1DE4800}" dt="2026-01-15T15:22:36.090" v="2917" actId="164"/>
          <ac:picMkLst>
            <pc:docMk/>
            <pc:sldMk cId="1739052651" sldId="266"/>
            <ac:picMk id="14" creationId="{1F73B6ED-7E0A-D241-9037-B1D6E3F2BFA4}"/>
          </ac:picMkLst>
        </pc:picChg>
      </pc:sldChg>
      <pc:sldChg chg="addSp delSp modSp add mod">
        <pc:chgData name="Timothy Baker" userId="6d509565a989f729" providerId="LiveId" clId="{2AB4C2E4-3E72-4B69-A848-66B5A1DE4800}" dt="2026-01-15T18:14:21.109" v="3722"/>
        <pc:sldMkLst>
          <pc:docMk/>
          <pc:sldMk cId="166256655" sldId="267"/>
        </pc:sldMkLst>
        <pc:spChg chg="mod">
          <ac:chgData name="Timothy Baker" userId="6d509565a989f729" providerId="LiveId" clId="{2AB4C2E4-3E72-4B69-A848-66B5A1DE4800}" dt="2026-01-15T17:38:29.118" v="3257" actId="403"/>
          <ac:spMkLst>
            <pc:docMk/>
            <pc:sldMk cId="166256655" sldId="267"/>
            <ac:spMk id="4" creationId="{3AEDBEFB-9A22-6002-B3B5-C0D03B5CDB08}"/>
          </ac:spMkLst>
        </pc:spChg>
        <pc:spChg chg="mod">
          <ac:chgData name="Timothy Baker" userId="6d509565a989f729" providerId="LiveId" clId="{2AB4C2E4-3E72-4B69-A848-66B5A1DE4800}" dt="2026-01-15T15:39:25.971" v="3177" actId="14100"/>
          <ac:spMkLst>
            <pc:docMk/>
            <pc:sldMk cId="166256655" sldId="267"/>
            <ac:spMk id="11" creationId="{9C2F6C62-8B82-8BAC-B85D-CEFB61323B45}"/>
          </ac:spMkLst>
        </pc:spChg>
        <pc:spChg chg="mod">
          <ac:chgData name="Timothy Baker" userId="6d509565a989f729" providerId="LiveId" clId="{2AB4C2E4-3E72-4B69-A848-66B5A1DE4800}" dt="2026-01-15T15:39:34.185" v="3178" actId="948"/>
          <ac:spMkLst>
            <pc:docMk/>
            <pc:sldMk cId="166256655" sldId="267"/>
            <ac:spMk id="12" creationId="{51230CAA-0D0D-E098-C8B3-D4C4BB77FA6D}"/>
          </ac:spMkLst>
        </pc:spChg>
        <pc:spChg chg="mod">
          <ac:chgData name="Timothy Baker" userId="6d509565a989f729" providerId="LiveId" clId="{2AB4C2E4-3E72-4B69-A848-66B5A1DE4800}" dt="2026-01-15T15:26:54.558" v="3032"/>
          <ac:spMkLst>
            <pc:docMk/>
            <pc:sldMk cId="166256655" sldId="267"/>
            <ac:spMk id="15" creationId="{D0C144BE-43EC-0917-05D1-8454EF62C76E}"/>
          </ac:spMkLst>
        </pc:spChg>
        <pc:spChg chg="mod">
          <ac:chgData name="Timothy Baker" userId="6d509565a989f729" providerId="LiveId" clId="{2AB4C2E4-3E72-4B69-A848-66B5A1DE4800}" dt="2026-01-15T17:37:28.333" v="3250" actId="1076"/>
          <ac:spMkLst>
            <pc:docMk/>
            <pc:sldMk cId="166256655" sldId="267"/>
            <ac:spMk id="17" creationId="{B14E937F-D25C-C81E-8B31-2AB542D60D41}"/>
          </ac:spMkLst>
        </pc:spChg>
        <pc:grpChg chg="mod">
          <ac:chgData name="Timothy Baker" userId="6d509565a989f729" providerId="LiveId" clId="{2AB4C2E4-3E72-4B69-A848-66B5A1DE4800}" dt="2026-01-15T15:31:18.681" v="3135" actId="1076"/>
          <ac:grpSpMkLst>
            <pc:docMk/>
            <pc:sldMk cId="166256655" sldId="267"/>
            <ac:grpSpMk id="16" creationId="{48EEDD7B-25A4-C8B3-E8F5-2AA746B4CCCC}"/>
          </ac:grpSpMkLst>
        </pc:grpChg>
        <pc:picChg chg="del">
          <ac:chgData name="Timothy Baker" userId="6d509565a989f729" providerId="LiveId" clId="{2AB4C2E4-3E72-4B69-A848-66B5A1DE4800}" dt="2026-01-15T18:14:20.170" v="3721" actId="478"/>
          <ac:picMkLst>
            <pc:docMk/>
            <pc:sldMk cId="166256655" sldId="267"/>
            <ac:picMk id="2" creationId="{4D24EE0A-EF46-2A5D-C1B2-BD4C21B15B7B}"/>
          </ac:picMkLst>
        </pc:picChg>
        <pc:picChg chg="add mod">
          <ac:chgData name="Timothy Baker" userId="6d509565a989f729" providerId="LiveId" clId="{2AB4C2E4-3E72-4B69-A848-66B5A1DE4800}" dt="2026-01-15T18:14:21.109" v="3722"/>
          <ac:picMkLst>
            <pc:docMk/>
            <pc:sldMk cId="166256655" sldId="267"/>
            <ac:picMk id="3" creationId="{3B81E995-B312-98A6-86DE-D72E4B3CDA45}"/>
          </ac:picMkLst>
        </pc:picChg>
        <pc:picChg chg="del mod">
          <ac:chgData name="Timothy Baker" userId="6d509565a989f729" providerId="LiveId" clId="{2AB4C2E4-3E72-4B69-A848-66B5A1DE4800}" dt="2026-01-15T15:28:10.124" v="3101" actId="478"/>
          <ac:picMkLst>
            <pc:docMk/>
            <pc:sldMk cId="166256655" sldId="267"/>
            <ac:picMk id="14" creationId="{096D58DA-C8B7-3BB2-A38B-63EC464A55D0}"/>
          </ac:picMkLst>
        </pc:picChg>
      </pc:sldChg>
      <pc:sldChg chg="addSp delSp modSp add mod">
        <pc:chgData name="Timothy Baker" userId="6d509565a989f729" providerId="LiveId" clId="{2AB4C2E4-3E72-4B69-A848-66B5A1DE4800}" dt="2026-01-15T18:14:26.078" v="3724"/>
        <pc:sldMkLst>
          <pc:docMk/>
          <pc:sldMk cId="774706994" sldId="268"/>
        </pc:sldMkLst>
        <pc:spChg chg="mod">
          <ac:chgData name="Timothy Baker" userId="6d509565a989f729" providerId="LiveId" clId="{2AB4C2E4-3E72-4B69-A848-66B5A1DE4800}" dt="2026-01-15T17:38:16.529" v="3254" actId="403"/>
          <ac:spMkLst>
            <pc:docMk/>
            <pc:sldMk cId="774706994" sldId="268"/>
            <ac:spMk id="4" creationId="{2E693586-2662-09EC-4C6C-464DFD1E991D}"/>
          </ac:spMkLst>
        </pc:spChg>
        <pc:spChg chg="mod">
          <ac:chgData name="Timothy Baker" userId="6d509565a989f729" providerId="LiveId" clId="{2AB4C2E4-3E72-4B69-A848-66B5A1DE4800}" dt="2026-01-15T15:34:46.971" v="3156" actId="14100"/>
          <ac:spMkLst>
            <pc:docMk/>
            <pc:sldMk cId="774706994" sldId="268"/>
            <ac:spMk id="11" creationId="{047FE925-1AA5-84DB-1DB7-581F74A2F7E3}"/>
          </ac:spMkLst>
        </pc:spChg>
        <pc:spChg chg="mod">
          <ac:chgData name="Timothy Baker" userId="6d509565a989f729" providerId="LiveId" clId="{2AB4C2E4-3E72-4B69-A848-66B5A1DE4800}" dt="2026-01-15T15:34:55.816" v="3157" actId="948"/>
          <ac:spMkLst>
            <pc:docMk/>
            <pc:sldMk cId="774706994" sldId="268"/>
            <ac:spMk id="12" creationId="{4C10CA4A-57CB-C540-45C3-220BFD23CF91}"/>
          </ac:spMkLst>
        </pc:spChg>
        <pc:spChg chg="mod">
          <ac:chgData name="Timothy Baker" userId="6d509565a989f729" providerId="LiveId" clId="{2AB4C2E4-3E72-4B69-A848-66B5A1DE4800}" dt="2026-01-15T17:45:26.416" v="3343" actId="113"/>
          <ac:spMkLst>
            <pc:docMk/>
            <pc:sldMk cId="774706994" sldId="268"/>
            <ac:spMk id="17" creationId="{28A0A703-C4BF-2B92-0445-F30A67B3B7D1}"/>
          </ac:spMkLst>
        </pc:spChg>
        <pc:grpChg chg="del">
          <ac:chgData name="Timothy Baker" userId="6d509565a989f729" providerId="LiveId" clId="{2AB4C2E4-3E72-4B69-A848-66B5A1DE4800}" dt="2026-01-15T15:35:31.838" v="3159" actId="478"/>
          <ac:grpSpMkLst>
            <pc:docMk/>
            <pc:sldMk cId="774706994" sldId="268"/>
            <ac:grpSpMk id="16" creationId="{53F07F6C-1A5D-DB96-0407-8DF142F0908C}"/>
          </ac:grpSpMkLst>
        </pc:grpChg>
        <pc:picChg chg="del">
          <ac:chgData name="Timothy Baker" userId="6d509565a989f729" providerId="LiveId" clId="{2AB4C2E4-3E72-4B69-A848-66B5A1DE4800}" dt="2026-01-15T18:14:25.099" v="3723" actId="478"/>
          <ac:picMkLst>
            <pc:docMk/>
            <pc:sldMk cId="774706994" sldId="268"/>
            <ac:picMk id="2" creationId="{9A988400-4A5E-2850-CED5-7BDB0A8B4B9D}"/>
          </ac:picMkLst>
        </pc:picChg>
        <pc:picChg chg="add mod">
          <ac:chgData name="Timothy Baker" userId="6d509565a989f729" providerId="LiveId" clId="{2AB4C2E4-3E72-4B69-A848-66B5A1DE4800}" dt="2026-01-15T18:14:26.078" v="3724"/>
          <ac:picMkLst>
            <pc:docMk/>
            <pc:sldMk cId="774706994" sldId="268"/>
            <ac:picMk id="3" creationId="{CE8AA974-8EB6-899A-E780-B7267CD7FD7D}"/>
          </ac:picMkLst>
        </pc:picChg>
      </pc:sldChg>
      <pc:sldChg chg="addSp delSp modSp add mod">
        <pc:chgData name="Timothy Baker" userId="6d509565a989f729" providerId="LiveId" clId="{2AB4C2E4-3E72-4B69-A848-66B5A1DE4800}" dt="2026-01-15T18:14:30.604" v="3726"/>
        <pc:sldMkLst>
          <pc:docMk/>
          <pc:sldMk cId="1601063719" sldId="269"/>
        </pc:sldMkLst>
        <pc:spChg chg="mod">
          <ac:chgData name="Timothy Baker" userId="6d509565a989f729" providerId="LiveId" clId="{2AB4C2E4-3E72-4B69-A848-66B5A1DE4800}" dt="2026-01-15T18:01:58.500" v="3676" actId="20577"/>
          <ac:spMkLst>
            <pc:docMk/>
            <pc:sldMk cId="1601063719" sldId="269"/>
            <ac:spMk id="4" creationId="{AF17A9F3-FB64-F38D-E39E-8B56FA654C7C}"/>
          </ac:spMkLst>
        </pc:spChg>
        <pc:spChg chg="del">
          <ac:chgData name="Timothy Baker" userId="6d509565a989f729" providerId="LiveId" clId="{2AB4C2E4-3E72-4B69-A848-66B5A1DE4800}" dt="2026-01-15T17:36:33.633" v="3225" actId="478"/>
          <ac:spMkLst>
            <pc:docMk/>
            <pc:sldMk cId="1601063719" sldId="269"/>
            <ac:spMk id="17" creationId="{E27FB915-0052-ECC0-4DB5-621980E53C6D}"/>
          </ac:spMkLst>
        </pc:spChg>
        <pc:picChg chg="del">
          <ac:chgData name="Timothy Baker" userId="6d509565a989f729" providerId="LiveId" clId="{2AB4C2E4-3E72-4B69-A848-66B5A1DE4800}" dt="2026-01-15T18:14:29.750" v="3725" actId="478"/>
          <ac:picMkLst>
            <pc:docMk/>
            <pc:sldMk cId="1601063719" sldId="269"/>
            <ac:picMk id="2" creationId="{2ACBDCB4-E0EE-B9CB-8F0D-B57FFAD1C4DD}"/>
          </ac:picMkLst>
        </pc:picChg>
        <pc:picChg chg="add mod">
          <ac:chgData name="Timothy Baker" userId="6d509565a989f729" providerId="LiveId" clId="{2AB4C2E4-3E72-4B69-A848-66B5A1DE4800}" dt="2026-01-15T18:14:30.604" v="3726"/>
          <ac:picMkLst>
            <pc:docMk/>
            <pc:sldMk cId="1601063719" sldId="269"/>
            <ac:picMk id="3" creationId="{8FC01139-967F-067A-B481-D324B061BB69}"/>
          </ac:picMkLst>
        </pc:picChg>
      </pc:sldChg>
      <pc:sldChg chg="addSp delSp modSp add mod ord">
        <pc:chgData name="Timothy Baker" userId="6d509565a989f729" providerId="LiveId" clId="{2AB4C2E4-3E72-4B69-A848-66B5A1DE4800}" dt="2026-01-15T18:14:35.100" v="3728"/>
        <pc:sldMkLst>
          <pc:docMk/>
          <pc:sldMk cId="2848126454" sldId="270"/>
        </pc:sldMkLst>
        <pc:spChg chg="mod">
          <ac:chgData name="Timothy Baker" userId="6d509565a989f729" providerId="LiveId" clId="{2AB4C2E4-3E72-4B69-A848-66B5A1DE4800}" dt="2026-01-15T18:00:31.083" v="3641" actId="15"/>
          <ac:spMkLst>
            <pc:docMk/>
            <pc:sldMk cId="2848126454" sldId="270"/>
            <ac:spMk id="4" creationId="{E1D6854F-3706-2B83-C505-756BC1439173}"/>
          </ac:spMkLst>
        </pc:spChg>
        <pc:spChg chg="del">
          <ac:chgData name="Timothy Baker" userId="6d509565a989f729" providerId="LiveId" clId="{2AB4C2E4-3E72-4B69-A848-66B5A1DE4800}" dt="2026-01-15T17:44:15.529" v="3322" actId="478"/>
          <ac:spMkLst>
            <pc:docMk/>
            <pc:sldMk cId="2848126454" sldId="270"/>
            <ac:spMk id="17" creationId="{929F2463-F55C-89C0-DD1B-4AB04BC012EE}"/>
          </ac:spMkLst>
        </pc:spChg>
        <pc:picChg chg="del">
          <ac:chgData name="Timothy Baker" userId="6d509565a989f729" providerId="LiveId" clId="{2AB4C2E4-3E72-4B69-A848-66B5A1DE4800}" dt="2026-01-15T18:14:34.405" v="3727" actId="478"/>
          <ac:picMkLst>
            <pc:docMk/>
            <pc:sldMk cId="2848126454" sldId="270"/>
            <ac:picMk id="2" creationId="{6377F9D0-89F4-D7C1-D52E-4B6742C39A86}"/>
          </ac:picMkLst>
        </pc:picChg>
        <pc:picChg chg="add mod">
          <ac:chgData name="Timothy Baker" userId="6d509565a989f729" providerId="LiveId" clId="{2AB4C2E4-3E72-4B69-A848-66B5A1DE4800}" dt="2026-01-15T18:14:35.100" v="3728"/>
          <ac:picMkLst>
            <pc:docMk/>
            <pc:sldMk cId="2848126454" sldId="270"/>
            <ac:picMk id="3" creationId="{0F1CDD7C-CED4-F60A-19A2-6081333095C2}"/>
          </ac:picMkLst>
        </pc:picChg>
      </pc:sldChg>
      <pc:sldChg chg="addSp delSp modSp add mod">
        <pc:chgData name="Timothy Baker" userId="6d509565a989f729" providerId="LiveId" clId="{2AB4C2E4-3E72-4B69-A848-66B5A1DE4800}" dt="2026-01-15T18:14:40.016" v="3730"/>
        <pc:sldMkLst>
          <pc:docMk/>
          <pc:sldMk cId="728297995" sldId="271"/>
        </pc:sldMkLst>
        <pc:spChg chg="mod">
          <ac:chgData name="Timothy Baker" userId="6d509565a989f729" providerId="LiveId" clId="{2AB4C2E4-3E72-4B69-A848-66B5A1DE4800}" dt="2026-01-15T18:00:09.166" v="3638" actId="15"/>
          <ac:spMkLst>
            <pc:docMk/>
            <pc:sldMk cId="728297995" sldId="271"/>
            <ac:spMk id="4" creationId="{78E0A3FB-F91F-6F2C-CC57-2C200DF3E291}"/>
          </ac:spMkLst>
        </pc:spChg>
        <pc:picChg chg="del">
          <ac:chgData name="Timothy Baker" userId="6d509565a989f729" providerId="LiveId" clId="{2AB4C2E4-3E72-4B69-A848-66B5A1DE4800}" dt="2026-01-15T18:14:39.158" v="3729" actId="478"/>
          <ac:picMkLst>
            <pc:docMk/>
            <pc:sldMk cId="728297995" sldId="271"/>
            <ac:picMk id="2" creationId="{35255DE5-56B4-FA55-554E-A6D63674E224}"/>
          </ac:picMkLst>
        </pc:picChg>
        <pc:picChg chg="add mod">
          <ac:chgData name="Timothy Baker" userId="6d509565a989f729" providerId="LiveId" clId="{2AB4C2E4-3E72-4B69-A848-66B5A1DE4800}" dt="2026-01-15T18:14:40.016" v="3730"/>
          <ac:picMkLst>
            <pc:docMk/>
            <pc:sldMk cId="728297995" sldId="271"/>
            <ac:picMk id="3" creationId="{7046485F-CEDB-3D49-D44B-5BF98A53C017}"/>
          </ac:picMkLst>
        </pc:picChg>
      </pc:sldChg>
      <pc:sldChg chg="addSp delSp modSp add mod">
        <pc:chgData name="Timothy Baker" userId="6d509565a989f729" providerId="LiveId" clId="{2AB4C2E4-3E72-4B69-A848-66B5A1DE4800}" dt="2026-01-15T18:14:46.376" v="3732"/>
        <pc:sldMkLst>
          <pc:docMk/>
          <pc:sldMk cId="3716062935" sldId="272"/>
        </pc:sldMkLst>
        <pc:spChg chg="del mod">
          <ac:chgData name="Timothy Baker" userId="6d509565a989f729" providerId="LiveId" clId="{2AB4C2E4-3E72-4B69-A848-66B5A1DE4800}" dt="2026-01-15T17:59:24.007" v="3624" actId="478"/>
          <ac:spMkLst>
            <pc:docMk/>
            <pc:sldMk cId="3716062935" sldId="272"/>
            <ac:spMk id="4" creationId="{21F736A1-81E6-3CA4-A5F8-C91B556ED85C}"/>
          </ac:spMkLst>
        </pc:spChg>
        <pc:spChg chg="mod">
          <ac:chgData name="Timothy Baker" userId="6d509565a989f729" providerId="LiveId" clId="{2AB4C2E4-3E72-4B69-A848-66B5A1DE4800}" dt="2026-01-15T17:58:56.650" v="3621" actId="403"/>
          <ac:spMkLst>
            <pc:docMk/>
            <pc:sldMk cId="3716062935" sldId="272"/>
            <ac:spMk id="6" creationId="{48CAD75A-CE61-9F63-2C99-DF3D3BDCD143}"/>
          </ac:spMkLst>
        </pc:spChg>
        <pc:picChg chg="del">
          <ac:chgData name="Timothy Baker" userId="6d509565a989f729" providerId="LiveId" clId="{2AB4C2E4-3E72-4B69-A848-66B5A1DE4800}" dt="2026-01-15T18:14:45.605" v="3731" actId="478"/>
          <ac:picMkLst>
            <pc:docMk/>
            <pc:sldMk cId="3716062935" sldId="272"/>
            <ac:picMk id="2" creationId="{82221DA0-343D-A3B6-AF1F-84A4821D17B1}"/>
          </ac:picMkLst>
        </pc:picChg>
        <pc:picChg chg="add mod">
          <ac:chgData name="Timothy Baker" userId="6d509565a989f729" providerId="LiveId" clId="{2AB4C2E4-3E72-4B69-A848-66B5A1DE4800}" dt="2026-01-15T18:14:46.376" v="3732"/>
          <ac:picMkLst>
            <pc:docMk/>
            <pc:sldMk cId="3716062935" sldId="272"/>
            <ac:picMk id="3" creationId="{5D882EF1-8675-3780-343B-3E1D7E8488FB}"/>
          </ac:picMkLst>
        </pc:picChg>
        <pc:picChg chg="add mod">
          <ac:chgData name="Timothy Baker" userId="6d509565a989f729" providerId="LiveId" clId="{2AB4C2E4-3E72-4B69-A848-66B5A1DE4800}" dt="2026-01-15T17:59:38.250" v="3627" actId="14100"/>
          <ac:picMkLst>
            <pc:docMk/>
            <pc:sldMk cId="3716062935" sldId="272"/>
            <ac:picMk id="1026" creationId="{93F0D4A6-7B28-F393-EC1C-8EF311F41ADA}"/>
          </ac:picMkLst>
        </pc:picChg>
      </pc:sldChg>
      <pc:sldChg chg="addSp delSp modSp add mod">
        <pc:chgData name="Timothy Baker" userId="6d509565a989f729" providerId="LiveId" clId="{2AB4C2E4-3E72-4B69-A848-66B5A1DE4800}" dt="2026-01-15T18:14:50.518" v="3734"/>
        <pc:sldMkLst>
          <pc:docMk/>
          <pc:sldMk cId="263481177" sldId="273"/>
        </pc:sldMkLst>
        <pc:spChg chg="mod">
          <ac:chgData name="Timothy Baker" userId="6d509565a989f729" providerId="LiveId" clId="{2AB4C2E4-3E72-4B69-A848-66B5A1DE4800}" dt="2026-01-15T18:00:16.766" v="3639" actId="15"/>
          <ac:spMkLst>
            <pc:docMk/>
            <pc:sldMk cId="263481177" sldId="273"/>
            <ac:spMk id="4" creationId="{84B4AD64-FE16-AA36-983E-43A57636422E}"/>
          </ac:spMkLst>
        </pc:spChg>
        <pc:picChg chg="del">
          <ac:chgData name="Timothy Baker" userId="6d509565a989f729" providerId="LiveId" clId="{2AB4C2E4-3E72-4B69-A848-66B5A1DE4800}" dt="2026-01-15T18:14:49.824" v="3733" actId="478"/>
          <ac:picMkLst>
            <pc:docMk/>
            <pc:sldMk cId="263481177" sldId="273"/>
            <ac:picMk id="2" creationId="{EE7F2E06-069A-16A3-B9B2-2F602C5C4BFC}"/>
          </ac:picMkLst>
        </pc:picChg>
        <pc:picChg chg="add mod">
          <ac:chgData name="Timothy Baker" userId="6d509565a989f729" providerId="LiveId" clId="{2AB4C2E4-3E72-4B69-A848-66B5A1DE4800}" dt="2026-01-15T18:14:50.518" v="3734"/>
          <ac:picMkLst>
            <pc:docMk/>
            <pc:sldMk cId="263481177" sldId="273"/>
            <ac:picMk id="3" creationId="{2E2F583D-600E-BB61-8767-D74D7F21E43F}"/>
          </ac:picMkLst>
        </pc:picChg>
        <pc:picChg chg="del">
          <ac:chgData name="Timothy Baker" userId="6d509565a989f729" providerId="LiveId" clId="{2AB4C2E4-3E72-4B69-A848-66B5A1DE4800}" dt="2026-01-15T17:59:44.213" v="3628" actId="478"/>
          <ac:picMkLst>
            <pc:docMk/>
            <pc:sldMk cId="263481177" sldId="273"/>
            <ac:picMk id="1026" creationId="{C70D422C-5438-8CEC-1108-00AE5B50BA4C}"/>
          </ac:picMkLst>
        </pc:picChg>
      </pc:sldChg>
      <pc:sldChg chg="addSp delSp modSp add mod ord">
        <pc:chgData name="Timothy Baker" userId="6d509565a989f729" providerId="LiveId" clId="{2AB4C2E4-3E72-4B69-A848-66B5A1DE4800}" dt="2026-01-15T18:28:21.933" v="3808" actId="1035"/>
        <pc:sldMkLst>
          <pc:docMk/>
          <pc:sldMk cId="2810218212" sldId="274"/>
        </pc:sldMkLst>
        <pc:spChg chg="del">
          <ac:chgData name="Timothy Baker" userId="6d509565a989f729" providerId="LiveId" clId="{2AB4C2E4-3E72-4B69-A848-66B5A1DE4800}" dt="2026-01-15T18:27:20" v="3797" actId="478"/>
          <ac:spMkLst>
            <pc:docMk/>
            <pc:sldMk cId="2810218212" sldId="274"/>
            <ac:spMk id="4" creationId="{5EB59ED6-BE34-BDBC-68F2-434B2D05AFF3}"/>
          </ac:spMkLst>
        </pc:spChg>
        <pc:spChg chg="mod">
          <ac:chgData name="Timothy Baker" userId="6d509565a989f729" providerId="LiveId" clId="{2AB4C2E4-3E72-4B69-A848-66B5A1DE4800}" dt="2026-01-15T18:28:00.788" v="3803" actId="20577"/>
          <ac:spMkLst>
            <pc:docMk/>
            <pc:sldMk cId="2810218212" sldId="274"/>
            <ac:spMk id="6" creationId="{1B5A1DAF-09A4-0092-41FF-978962D49B80}"/>
          </ac:spMkLst>
        </pc:spChg>
        <pc:spChg chg="del">
          <ac:chgData name="Timothy Baker" userId="6d509565a989f729" providerId="LiveId" clId="{2AB4C2E4-3E72-4B69-A848-66B5A1DE4800}" dt="2026-01-15T18:27:23.530" v="3798" actId="478"/>
          <ac:spMkLst>
            <pc:docMk/>
            <pc:sldMk cId="2810218212" sldId="274"/>
            <ac:spMk id="17" creationId="{585EEA0C-711C-F576-3C88-039EEB1B28FE}"/>
          </ac:spMkLst>
        </pc:spChg>
        <pc:graphicFrameChg chg="add mod modGraphic">
          <ac:chgData name="Timothy Baker" userId="6d509565a989f729" providerId="LiveId" clId="{2AB4C2E4-3E72-4B69-A848-66B5A1DE4800}" dt="2026-01-15T18:28:21.933" v="3808" actId="1035"/>
          <ac:graphicFrameMkLst>
            <pc:docMk/>
            <pc:sldMk cId="2810218212" sldId="274"/>
            <ac:graphicFrameMk id="5" creationId="{07D869A1-6370-F835-FCFD-4EC54C7E94E0}"/>
          </ac:graphicFrameMkLst>
        </pc:graphicFrameChg>
        <pc:picChg chg="add mod">
          <ac:chgData name="Timothy Baker" userId="6d509565a989f729" providerId="LiveId" clId="{2AB4C2E4-3E72-4B69-A848-66B5A1DE4800}" dt="2026-01-15T18:27:24.783" v="3799"/>
          <ac:picMkLst>
            <pc:docMk/>
            <pc:sldMk cId="2810218212" sldId="274"/>
            <ac:picMk id="2" creationId="{BEB79728-20D6-B3BB-378C-CDE45611D74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8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85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49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26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36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82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70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74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06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56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39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30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29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34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65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76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92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BCAD085-E8A6-8845-BD4E-CB4CCA059FC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32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5" Type="http://schemas.openxmlformats.org/officeDocument/2006/relationships/image" Target="../media/image15.jp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Relationship Id="rId1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635E3C6-56B7-AA89-781C-F60E52FE45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7826" y="4952607"/>
            <a:ext cx="3046545" cy="747076"/>
          </a:xfrm>
        </p:spPr>
        <p:txBody>
          <a:bodyPr/>
          <a:lstStyle/>
          <a:p>
            <a:pPr algn="ctr"/>
            <a:r>
              <a:rPr lang="en-US" dirty="0"/>
              <a:t>Opportunity Presentation</a:t>
            </a:r>
          </a:p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6F2836-F094-4D18-81B6-C6479D5E4215}"/>
              </a:ext>
            </a:extLst>
          </p:cNvPr>
          <p:cNvCxnSpPr/>
          <p:nvPr/>
        </p:nvCxnSpPr>
        <p:spPr>
          <a:xfrm>
            <a:off x="4506012" y="4817097"/>
            <a:ext cx="219644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7BAA3B7-2F22-F366-CD28-124C5558B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935" y="834274"/>
            <a:ext cx="4491871" cy="44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74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0E644-AF21-570C-36F4-278F623B8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>
            <a:extLst>
              <a:ext uri="{FF2B5EF4-FFF2-40B4-BE49-F238E27FC236}">
                <a16:creationId xmlns:a16="http://schemas.microsoft.com/office/drawing/2014/main" id="{309D679D-35AE-16F0-658E-12EFC0E4B95D}"/>
              </a:ext>
            </a:extLst>
          </p:cNvPr>
          <p:cNvSpPr txBox="1">
            <a:spLocks/>
          </p:cNvSpPr>
          <p:nvPr/>
        </p:nvSpPr>
        <p:spPr>
          <a:xfrm>
            <a:off x="1113235" y="360314"/>
            <a:ext cx="6917529" cy="120032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/>
              <a:t>Strategy Insights</a:t>
            </a:r>
          </a:p>
          <a:p>
            <a:pPr algn="l"/>
            <a:r>
              <a:rPr lang="en-US" sz="2000" i="1" dirty="0"/>
              <a:t>Where they are not active – The gaps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693586-2662-09EC-4C6C-464DFD1E991D}"/>
              </a:ext>
            </a:extLst>
          </p:cNvPr>
          <p:cNvSpPr txBox="1"/>
          <p:nvPr/>
        </p:nvSpPr>
        <p:spPr>
          <a:xfrm>
            <a:off x="1113235" y="1560642"/>
            <a:ext cx="705980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Gap 3</a:t>
            </a:r>
          </a:p>
          <a:p>
            <a:pPr>
              <a:spcAft>
                <a:spcPts val="600"/>
              </a:spcAft>
            </a:pPr>
            <a:r>
              <a:rPr lang="en-US" u="sng" dirty="0"/>
              <a:t>No group is building</a:t>
            </a:r>
            <a:r>
              <a:rPr lang="en-US" dirty="0"/>
              <a:t> community trust around science standards</a:t>
            </a:r>
          </a:p>
          <a:p>
            <a:pPr marL="91440" indent="-182880">
              <a:buFont typeface="Arial" panose="020B0604020202020204" pitchFamily="34" charset="0"/>
              <a:buChar char="•"/>
            </a:pPr>
            <a:r>
              <a:rPr lang="en-US" sz="1400" dirty="0"/>
              <a:t>Creationist groups mobilize communities</a:t>
            </a:r>
          </a:p>
          <a:p>
            <a:pPr marL="91440" indent="-182880">
              <a:buFont typeface="Arial" panose="020B0604020202020204" pitchFamily="34" charset="0"/>
              <a:buChar char="•"/>
            </a:pPr>
            <a:r>
              <a:rPr lang="en-US" sz="1400" dirty="0"/>
              <a:t>Science groups mobilize experts.</a:t>
            </a:r>
          </a:p>
          <a:p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A0A703-C4BF-2B92-0445-F30A67B3B7D1}"/>
              </a:ext>
            </a:extLst>
          </p:cNvPr>
          <p:cNvSpPr txBox="1"/>
          <p:nvPr/>
        </p:nvSpPr>
        <p:spPr>
          <a:xfrm>
            <a:off x="1113235" y="2859109"/>
            <a:ext cx="6013429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Nobody is mobilizing communities for clarity and trust:</a:t>
            </a:r>
          </a:p>
          <a:p>
            <a:endParaRPr lang="en-US" sz="1400" b="1" dirty="0"/>
          </a:p>
          <a:p>
            <a:pPr>
              <a:spcAft>
                <a:spcPts val="600"/>
              </a:spcAft>
            </a:pPr>
            <a:r>
              <a:rPr lang="en-US" sz="1400" b="1" u="sng" dirty="0"/>
              <a:t>Opportunities</a:t>
            </a:r>
            <a:r>
              <a:rPr lang="en-US" sz="1400" b="1" dirty="0"/>
              <a:t>: </a:t>
            </a:r>
          </a:p>
          <a:p>
            <a:pPr marL="91440" indent="-182880">
              <a:buFont typeface="Arial" panose="020B0604020202020204" pitchFamily="34" charset="0"/>
              <a:buChar char="•"/>
            </a:pPr>
            <a:r>
              <a:rPr lang="en-US" sz="1400" dirty="0"/>
              <a:t>Community listening sessions</a:t>
            </a:r>
          </a:p>
          <a:p>
            <a:pPr marL="91440" indent="-182880">
              <a:buFont typeface="Arial" panose="020B0604020202020204" pitchFamily="34" charset="0"/>
              <a:buChar char="•"/>
            </a:pPr>
            <a:r>
              <a:rPr lang="en-US" sz="1400" dirty="0"/>
              <a:t>“Science &amp; Belief: What’s the difference?” workshops</a:t>
            </a:r>
          </a:p>
          <a:p>
            <a:pPr marL="91440" indent="-182880">
              <a:buFont typeface="Arial" panose="020B0604020202020204" pitchFamily="34" charset="0"/>
              <a:buChar char="•"/>
            </a:pPr>
            <a:r>
              <a:rPr lang="en-US" sz="1400" dirty="0"/>
              <a:t>Faith‑friendly science nights</a:t>
            </a:r>
          </a:p>
          <a:p>
            <a:pPr marL="91440" indent="-182880">
              <a:buFont typeface="Arial" panose="020B0604020202020204" pitchFamily="34" charset="0"/>
              <a:buChar char="•"/>
            </a:pPr>
            <a:r>
              <a:rPr lang="en-US" sz="1400" dirty="0"/>
              <a:t>Materials for pastors who support science education (there are many)</a:t>
            </a:r>
          </a:p>
          <a:p>
            <a:r>
              <a:rPr lang="en-US" sz="1400" dirty="0"/>
              <a:t> </a:t>
            </a:r>
          </a:p>
          <a:p>
            <a:r>
              <a:rPr lang="en-US" sz="1400" b="1" dirty="0"/>
              <a:t>This is a vacuum waiting to be filled.</a:t>
            </a: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8AA974-8EB6-899A-E780-B7267CD7FD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72291" y="335893"/>
            <a:ext cx="841772" cy="84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06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FB0AF9-2265-42AF-4519-03952FD52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>
            <a:extLst>
              <a:ext uri="{FF2B5EF4-FFF2-40B4-BE49-F238E27FC236}">
                <a16:creationId xmlns:a16="http://schemas.microsoft.com/office/drawing/2014/main" id="{6F0D717E-9EC4-C1CA-6B2A-A81042273086}"/>
              </a:ext>
            </a:extLst>
          </p:cNvPr>
          <p:cNvSpPr txBox="1">
            <a:spLocks/>
          </p:cNvSpPr>
          <p:nvPr/>
        </p:nvSpPr>
        <p:spPr>
          <a:xfrm>
            <a:off x="1113235" y="360314"/>
            <a:ext cx="6917529" cy="120032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/>
              <a:t>Strategy Insights</a:t>
            </a:r>
          </a:p>
          <a:p>
            <a:pPr algn="l"/>
            <a:r>
              <a:rPr lang="en-US" sz="2000" i="1" dirty="0"/>
              <a:t>Where they are not active – The gaps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17A9F3-FB64-F38D-E39E-8B56FA654C7C}"/>
              </a:ext>
            </a:extLst>
          </p:cNvPr>
          <p:cNvSpPr txBox="1"/>
          <p:nvPr/>
        </p:nvSpPr>
        <p:spPr>
          <a:xfrm>
            <a:off x="1113235" y="1560642"/>
            <a:ext cx="7059804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Gap 4</a:t>
            </a:r>
          </a:p>
          <a:p>
            <a:pPr>
              <a:spcAft>
                <a:spcPts val="600"/>
              </a:spcAft>
            </a:pPr>
            <a:r>
              <a:rPr lang="en-US" u="sng" dirty="0"/>
              <a:t>No organization is producing</a:t>
            </a:r>
            <a:r>
              <a:rPr lang="en-US" dirty="0"/>
              <a:t> simple, visually compelling materials for school‑board members </a:t>
            </a:r>
          </a:p>
          <a:p>
            <a:pPr marL="91440" indent="-182880">
              <a:buFont typeface="Arial" panose="020B0604020202020204" pitchFamily="34" charset="0"/>
              <a:buChar char="•"/>
            </a:pPr>
            <a:r>
              <a:rPr lang="en-US" sz="1400" dirty="0"/>
              <a:t>School‑board members are overwhelmed.</a:t>
            </a:r>
          </a:p>
          <a:p>
            <a:endParaRPr lang="en-US" sz="1400" dirty="0"/>
          </a:p>
          <a:p>
            <a:pPr>
              <a:spcAft>
                <a:spcPts val="600"/>
              </a:spcAft>
            </a:pPr>
            <a:r>
              <a:rPr lang="en-US" sz="1400" b="1" dirty="0"/>
              <a:t>They receive:</a:t>
            </a:r>
          </a:p>
          <a:p>
            <a:pPr marL="54864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Thick legal briefs</a:t>
            </a:r>
          </a:p>
          <a:p>
            <a:pPr marL="54864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Angry emails</a:t>
            </a:r>
          </a:p>
          <a:p>
            <a:pPr marL="54864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Ideological pamphlets</a:t>
            </a:r>
          </a:p>
          <a:p>
            <a:r>
              <a:rPr lang="en-US" sz="1400" dirty="0"/>
              <a:t> 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What they don’t receive </a:t>
            </a:r>
            <a:r>
              <a:rPr lang="en-US" sz="1400" i="1" dirty="0"/>
              <a:t>(Opportunities)</a:t>
            </a:r>
            <a:r>
              <a:rPr lang="en-US" sz="1400" b="1" dirty="0"/>
              <a:t>:</a:t>
            </a:r>
          </a:p>
          <a:p>
            <a:pPr marL="54864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One‑page explainers</a:t>
            </a:r>
          </a:p>
          <a:p>
            <a:pPr marL="54864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Clear visuals</a:t>
            </a:r>
          </a:p>
          <a:p>
            <a:pPr marL="54864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Calm, non‑political framing</a:t>
            </a:r>
          </a:p>
          <a:p>
            <a:pPr marL="54864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“Here’s what belongs in science class and why” materials</a:t>
            </a:r>
          </a:p>
          <a:p>
            <a:endParaRPr lang="en-US" sz="1400" dirty="0"/>
          </a:p>
          <a:p>
            <a:r>
              <a:rPr lang="en-US" sz="1400" b="1" dirty="0"/>
              <a:t>Posters and explainers fill this gap beautifully.</a:t>
            </a:r>
            <a:endParaRPr lang="en-US" sz="1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C01139-967F-067A-B481-D324B061BB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72291" y="335893"/>
            <a:ext cx="841772" cy="84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63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D11D2B-F1A6-0BAB-A0DB-D99C9A742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>
            <a:extLst>
              <a:ext uri="{FF2B5EF4-FFF2-40B4-BE49-F238E27FC236}">
                <a16:creationId xmlns:a16="http://schemas.microsoft.com/office/drawing/2014/main" id="{9B45C581-6676-3962-95A3-B62E3342D297}"/>
              </a:ext>
            </a:extLst>
          </p:cNvPr>
          <p:cNvSpPr txBox="1">
            <a:spLocks/>
          </p:cNvSpPr>
          <p:nvPr/>
        </p:nvSpPr>
        <p:spPr>
          <a:xfrm>
            <a:off x="1113235" y="360314"/>
            <a:ext cx="6917529" cy="120032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/>
              <a:t>Strategy Insights</a:t>
            </a:r>
          </a:p>
          <a:p>
            <a:pPr algn="l"/>
            <a:r>
              <a:rPr lang="en-US" sz="2000" i="1" dirty="0"/>
              <a:t>Where they are not active – The gaps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D6854F-3706-2B83-C505-756BC1439173}"/>
              </a:ext>
            </a:extLst>
          </p:cNvPr>
          <p:cNvSpPr txBox="1"/>
          <p:nvPr/>
        </p:nvSpPr>
        <p:spPr>
          <a:xfrm>
            <a:off x="1113235" y="1560642"/>
            <a:ext cx="7059804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Gap 5</a:t>
            </a:r>
          </a:p>
          <a:p>
            <a:pPr>
              <a:spcAft>
                <a:spcPts val="600"/>
              </a:spcAft>
            </a:pPr>
            <a:r>
              <a:rPr lang="en-US" dirty="0"/>
              <a:t> </a:t>
            </a:r>
            <a:r>
              <a:rPr lang="en-US" u="sng" dirty="0"/>
              <a:t>No one is addressing</a:t>
            </a:r>
            <a:r>
              <a:rPr lang="en-US" dirty="0"/>
              <a:t> the racial and cultural dimensions of creationism support 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Research shows:</a:t>
            </a:r>
            <a:r>
              <a:rPr lang="en-US" sz="1400" dirty="0"/>
              <a:t> </a:t>
            </a:r>
          </a:p>
          <a:p>
            <a:pPr marL="54864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Black and Latino communities show higher support for creationism than white communities, but for different reasons National Law....</a:t>
            </a:r>
          </a:p>
          <a:p>
            <a:pPr marL="54864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Creationist organizations rarely tailor messaging to these communities</a:t>
            </a:r>
          </a:p>
          <a:p>
            <a:pPr marL="54864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Science organizations rarely engage them at all</a:t>
            </a:r>
          </a:p>
          <a:p>
            <a:r>
              <a:rPr lang="en-US" sz="1400" dirty="0"/>
              <a:t> </a:t>
            </a:r>
          </a:p>
          <a:p>
            <a:pPr>
              <a:spcAft>
                <a:spcPts val="600"/>
              </a:spcAft>
            </a:pPr>
            <a:r>
              <a:rPr lang="en-US" sz="1400" b="1" u="sng" dirty="0"/>
              <a:t>Opportunities</a:t>
            </a:r>
            <a:r>
              <a:rPr lang="en-US" sz="1400" b="1" dirty="0"/>
              <a:t>:</a:t>
            </a:r>
            <a:r>
              <a:rPr lang="en-US" sz="1400" dirty="0"/>
              <a:t> </a:t>
            </a:r>
          </a:p>
          <a:p>
            <a:pPr marL="54864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Culturally aware, respectful science‑education messaging</a:t>
            </a:r>
          </a:p>
          <a:p>
            <a:pPr marL="54864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Partnerships with community leaders</a:t>
            </a:r>
          </a:p>
          <a:p>
            <a:pPr marL="54864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Materials that speak to dignity, identity, and belonging—not just facts</a:t>
            </a:r>
          </a:p>
          <a:p>
            <a:r>
              <a:rPr lang="en-US" sz="1400" dirty="0"/>
              <a:t> </a:t>
            </a:r>
          </a:p>
          <a:p>
            <a:r>
              <a:rPr lang="en-US" sz="1400" b="1" i="1" u="sng" dirty="0"/>
              <a:t>This is a major strategic opening.</a:t>
            </a:r>
            <a:endParaRPr lang="en-US" sz="1400" dirty="0"/>
          </a:p>
          <a:p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1CDD7C-CED4-F60A-19A2-6081333095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72291" y="335893"/>
            <a:ext cx="841772" cy="84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26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C0927E-7F94-023B-9EF3-B8C603CF3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>
            <a:extLst>
              <a:ext uri="{FF2B5EF4-FFF2-40B4-BE49-F238E27FC236}">
                <a16:creationId xmlns:a16="http://schemas.microsoft.com/office/drawing/2014/main" id="{9C0C16CD-B89A-1663-ED41-94C1BF3BA651}"/>
              </a:ext>
            </a:extLst>
          </p:cNvPr>
          <p:cNvSpPr txBox="1">
            <a:spLocks/>
          </p:cNvSpPr>
          <p:nvPr/>
        </p:nvSpPr>
        <p:spPr>
          <a:xfrm>
            <a:off x="1113235" y="360314"/>
            <a:ext cx="6917529" cy="120032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/>
              <a:t>Strategy Insights</a:t>
            </a:r>
          </a:p>
          <a:p>
            <a:pPr algn="l"/>
            <a:r>
              <a:rPr lang="en-US" sz="2000" i="1" dirty="0"/>
              <a:t>Where they are not active – The gaps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E0A3FB-F91F-6F2C-CC57-2C200DF3E291}"/>
              </a:ext>
            </a:extLst>
          </p:cNvPr>
          <p:cNvSpPr txBox="1"/>
          <p:nvPr/>
        </p:nvSpPr>
        <p:spPr>
          <a:xfrm>
            <a:off x="1113235" y="1560642"/>
            <a:ext cx="7059804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Gap 6</a:t>
            </a:r>
          </a:p>
          <a:p>
            <a:pPr>
              <a:spcAft>
                <a:spcPts val="600"/>
              </a:spcAft>
            </a:pPr>
            <a:r>
              <a:rPr lang="en-US" u="sng" dirty="0"/>
              <a:t>No group</a:t>
            </a:r>
            <a:r>
              <a:rPr lang="en-US" dirty="0"/>
              <a:t> is offering a “Belief‑Safe Science Classroom” framework </a:t>
            </a:r>
          </a:p>
          <a:p>
            <a:endParaRPr lang="en-US" sz="1400" dirty="0"/>
          </a:p>
          <a:p>
            <a:pPr>
              <a:spcAft>
                <a:spcPts val="600"/>
              </a:spcAft>
            </a:pPr>
            <a:r>
              <a:rPr lang="en-US" sz="1400" b="1" dirty="0"/>
              <a:t>Parents fear:</a:t>
            </a:r>
            <a:endParaRPr lang="en-US" sz="1400" dirty="0"/>
          </a:p>
          <a:p>
            <a:pPr marL="54864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Indoctrination</a:t>
            </a:r>
          </a:p>
          <a:p>
            <a:pPr marL="54864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Disrespect</a:t>
            </a:r>
          </a:p>
          <a:p>
            <a:pPr marL="54864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Hidden agendas</a:t>
            </a:r>
          </a:p>
          <a:p>
            <a:r>
              <a:rPr lang="en-US" sz="1400" dirty="0"/>
              <a:t> </a:t>
            </a:r>
          </a:p>
          <a:p>
            <a:r>
              <a:rPr lang="en-US" dirty="0"/>
              <a:t>Creationist groups </a:t>
            </a:r>
            <a:r>
              <a:rPr lang="en-US" u="sng" dirty="0"/>
              <a:t>exploit</a:t>
            </a:r>
            <a:r>
              <a:rPr lang="en-US" dirty="0"/>
              <a:t> this fear. Science groups </a:t>
            </a:r>
            <a:r>
              <a:rPr lang="en-US" u="sng" dirty="0"/>
              <a:t>ignore</a:t>
            </a:r>
            <a:r>
              <a:rPr lang="en-US" dirty="0"/>
              <a:t> it.</a:t>
            </a:r>
          </a:p>
          <a:p>
            <a:r>
              <a:rPr lang="en-US" sz="1400" dirty="0"/>
              <a:t> </a:t>
            </a:r>
          </a:p>
          <a:p>
            <a:pPr>
              <a:spcAft>
                <a:spcPts val="600"/>
              </a:spcAft>
            </a:pPr>
            <a:r>
              <a:rPr lang="en-US" sz="1400" b="1" u="sng" dirty="0"/>
              <a:t>Opportunity</a:t>
            </a:r>
            <a:r>
              <a:rPr lang="en-US" sz="1400" b="1" dirty="0"/>
              <a:t>: </a:t>
            </a:r>
            <a:r>
              <a:rPr lang="en-US" sz="1400" dirty="0"/>
              <a:t>Create a Belief‑Safe Science Classroom Standard, including:</a:t>
            </a:r>
          </a:p>
          <a:p>
            <a:pPr marL="54864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Transparency commitments</a:t>
            </a:r>
          </a:p>
          <a:p>
            <a:pPr marL="54864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Clear boundaries</a:t>
            </a:r>
          </a:p>
          <a:p>
            <a:pPr marL="54864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Respectful language guidelines</a:t>
            </a:r>
          </a:p>
          <a:p>
            <a:pPr marL="54864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Parent‑communication templates</a:t>
            </a:r>
          </a:p>
          <a:p>
            <a:pPr marL="54864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“What your child will learn—and what they won’t” sheets</a:t>
            </a:r>
          </a:p>
          <a:p>
            <a:r>
              <a:rPr lang="en-US" sz="1400" dirty="0"/>
              <a:t> </a:t>
            </a:r>
          </a:p>
          <a:p>
            <a:r>
              <a:rPr lang="en-US" sz="1400" b="1" i="1" dirty="0"/>
              <a:t>This would be groundbreaking!</a:t>
            </a: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46485F-CEDB-3D49-D44B-5BF98A53C0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72291" y="335893"/>
            <a:ext cx="841772" cy="84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97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9989FE-915A-FF2F-D0BC-72A41A4CB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>
            <a:extLst>
              <a:ext uri="{FF2B5EF4-FFF2-40B4-BE49-F238E27FC236}">
                <a16:creationId xmlns:a16="http://schemas.microsoft.com/office/drawing/2014/main" id="{48CAD75A-CE61-9F63-2C99-DF3D3BDCD143}"/>
              </a:ext>
            </a:extLst>
          </p:cNvPr>
          <p:cNvSpPr txBox="1">
            <a:spLocks/>
          </p:cNvSpPr>
          <p:nvPr/>
        </p:nvSpPr>
        <p:spPr>
          <a:xfrm>
            <a:off x="1113235" y="360314"/>
            <a:ext cx="6917529" cy="120032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/>
              <a:t>Strategy Insights</a:t>
            </a:r>
          </a:p>
          <a:p>
            <a:pPr algn="l"/>
            <a:r>
              <a:rPr lang="en-US" sz="2000" i="1" dirty="0"/>
              <a:t>Where they are not active – The gaps</a:t>
            </a:r>
          </a:p>
        </p:txBody>
      </p:sp>
      <p:pic>
        <p:nvPicPr>
          <p:cNvPr id="1026" name="Picture 2" descr="Summary Table of Gaps &amp; Opportunities &#10;Gap &#10;Why It Exists &#10;Opportunity for &#10;Truth In Schools &#10;Lack of &#10;Both sides use &#10;Calm, respectful, &#10;bridge-building &#10;combative frames &#10;clarity-first &#10;messaging &#10;communication &#10;No teacher support &#10;Teachers &#10;Practical guides, &#10;fear backlash &#10;scripts, training &#10;No community &#10;Advocacy is polarized &#10;Faith-friendly, &#10;trust-building &#10;family-friendly &#10;engagement &#10;No simple materials &#10;Info is dense or &#10;Posters, one-pagers, &#10;for school boards &#10;ideological &#10;visuals &#10;No racial/cultural &#10;One-size-fits-all &#10;Community-specific &#10;tailoring &#10;messaging &#10;materials &#10;No &quot;Belief-Safe &#10;Parents fear &#10;Transparency + &#10;Science Classroom&quot; &#10;disrespect &#10;respect standards &#10;framework ">
            <a:extLst>
              <a:ext uri="{FF2B5EF4-FFF2-40B4-BE49-F238E27FC236}">
                <a16:creationId xmlns:a16="http://schemas.microsoft.com/office/drawing/2014/main" id="{93F0D4A6-7B28-F393-EC1C-8EF311F41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681" y="1397262"/>
            <a:ext cx="5687737" cy="499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882EF1-8675-3780-343B-3E1D7E8488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72291" y="335893"/>
            <a:ext cx="841772" cy="84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62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47D7C9-33C7-87F3-6C0F-1CB63C524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>
            <a:extLst>
              <a:ext uri="{FF2B5EF4-FFF2-40B4-BE49-F238E27FC236}">
                <a16:creationId xmlns:a16="http://schemas.microsoft.com/office/drawing/2014/main" id="{5024E5AB-7556-408E-F185-FD472E14D7DB}"/>
              </a:ext>
            </a:extLst>
          </p:cNvPr>
          <p:cNvSpPr txBox="1">
            <a:spLocks/>
          </p:cNvSpPr>
          <p:nvPr/>
        </p:nvSpPr>
        <p:spPr>
          <a:xfrm>
            <a:off x="1113235" y="360314"/>
            <a:ext cx="6917529" cy="120032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/>
              <a:t>Strategy Insights</a:t>
            </a:r>
          </a:p>
          <a:p>
            <a:pPr algn="l"/>
            <a:r>
              <a:rPr lang="en-US" sz="2000" i="1" dirty="0"/>
              <a:t>Where Truth In Schools fills the gaps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B4AD64-FE16-AA36-983E-43A57636422E}"/>
              </a:ext>
            </a:extLst>
          </p:cNvPr>
          <p:cNvSpPr txBox="1"/>
          <p:nvPr/>
        </p:nvSpPr>
        <p:spPr>
          <a:xfrm>
            <a:off x="1113235" y="1560642"/>
            <a:ext cx="7257767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Where </a:t>
            </a:r>
            <a:r>
              <a:rPr lang="en-US" sz="2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Truth In Schools</a:t>
            </a: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Can Lead The Field</a:t>
            </a:r>
          </a:p>
          <a:p>
            <a:r>
              <a:rPr lang="en-US" b="1" dirty="0"/>
              <a:t>TIS is uniquely positioned to fill the </a:t>
            </a:r>
            <a:r>
              <a:rPr lang="en-US" b="1" i="1" u="sng" dirty="0"/>
              <a:t>trust gap</a:t>
            </a:r>
            <a:r>
              <a:rPr lang="en-US" b="1" dirty="0"/>
              <a:t>, not the ideology gap.</a:t>
            </a:r>
            <a:endParaRPr lang="en-US" dirty="0"/>
          </a:p>
          <a:p>
            <a:endParaRPr lang="en-US" sz="1400" dirty="0"/>
          </a:p>
          <a:p>
            <a:pPr>
              <a:spcAft>
                <a:spcPts val="600"/>
              </a:spcAft>
            </a:pPr>
            <a:r>
              <a:rPr lang="en-US" sz="1400" b="1" dirty="0"/>
              <a:t>The TIS tone, visuals, and messaging should align with the unmet needs:</a:t>
            </a:r>
            <a:r>
              <a:rPr lang="en-US" dirty="0"/>
              <a:t> </a:t>
            </a:r>
          </a:p>
          <a:p>
            <a:pPr marL="54864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Respect</a:t>
            </a:r>
          </a:p>
          <a:p>
            <a:pPr marL="54864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Clarity</a:t>
            </a:r>
          </a:p>
          <a:p>
            <a:pPr marL="54864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Transparency</a:t>
            </a:r>
          </a:p>
          <a:p>
            <a:pPr marL="54864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Calm authority</a:t>
            </a:r>
          </a:p>
          <a:p>
            <a:pPr marL="54864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Bridge‑building</a:t>
            </a:r>
          </a:p>
          <a:p>
            <a:endParaRPr lang="en-US" sz="1400" b="1" dirty="0"/>
          </a:p>
          <a:p>
            <a:r>
              <a:rPr lang="en-US" sz="1400" b="1" dirty="0"/>
              <a:t>This is the lane nobody else is occupying—and it’s the lane with the </a:t>
            </a:r>
            <a:r>
              <a:rPr lang="en-US" sz="1400" b="1" u="sng" dirty="0"/>
              <a:t>highest potential impact</a:t>
            </a:r>
            <a:r>
              <a:rPr lang="en-US" sz="1400" b="1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2F583D-600E-BB61-8767-D74D7F21E4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72291" y="335893"/>
            <a:ext cx="841772" cy="84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1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05C261-3AF4-2780-4152-39D7484A7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A02AECFE-F9D4-FDE5-202B-D7A794D9F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5" y="115174"/>
            <a:ext cx="6917529" cy="1315038"/>
          </a:xfrm>
        </p:spPr>
        <p:txBody>
          <a:bodyPr/>
          <a:lstStyle/>
          <a:p>
            <a:pPr algn="l"/>
            <a:r>
              <a:rPr lang="en-US" dirty="0"/>
              <a:t>Conception  to Implementation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FEEF80B-B951-6773-750B-192B3350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8029" y="1428459"/>
            <a:ext cx="3456291" cy="576262"/>
          </a:xfrm>
        </p:spPr>
        <p:txBody>
          <a:bodyPr/>
          <a:lstStyle/>
          <a:p>
            <a:r>
              <a:rPr lang="en-US" dirty="0"/>
              <a:t>First Steps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0654C60F-767E-9704-89AA-F92E75FD47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2070" y="2105261"/>
            <a:ext cx="4048187" cy="3772475"/>
          </a:xfrm>
        </p:spPr>
        <p:txBody>
          <a:bodyPr>
            <a:normAutofit fontScale="55000" lnSpcReduction="20000"/>
          </a:bodyPr>
          <a:lstStyle/>
          <a:p>
            <a:r>
              <a:rPr lang="en-US" sz="2300" b="1" dirty="0"/>
              <a:t>Formally Organize Non-Profit</a:t>
            </a:r>
          </a:p>
          <a:p>
            <a:pPr lvl="1"/>
            <a:r>
              <a:rPr lang="en-US" sz="2100" i="1" dirty="0"/>
              <a:t>Legal identity, location, and banking</a:t>
            </a:r>
          </a:p>
          <a:p>
            <a:r>
              <a:rPr lang="en-US" sz="2300" b="1" dirty="0"/>
              <a:t>Define Focus Areas</a:t>
            </a:r>
          </a:p>
          <a:p>
            <a:pPr lvl="1"/>
            <a:r>
              <a:rPr lang="en-US" sz="2100" i="1" dirty="0"/>
              <a:t>Primary and secondary</a:t>
            </a:r>
          </a:p>
          <a:p>
            <a:r>
              <a:rPr lang="en-US" sz="2300" b="1" dirty="0"/>
              <a:t>Determine Resource Needs</a:t>
            </a:r>
          </a:p>
          <a:p>
            <a:pPr lvl="1"/>
            <a:r>
              <a:rPr lang="en-US" sz="2100" i="1" dirty="0"/>
              <a:t>Operational and Staffing</a:t>
            </a:r>
          </a:p>
          <a:p>
            <a:r>
              <a:rPr lang="en-US" sz="2300" b="1" dirty="0"/>
              <a:t>Identify Investment Requirements</a:t>
            </a:r>
          </a:p>
          <a:p>
            <a:r>
              <a:rPr lang="en-US" sz="2300" b="1" dirty="0"/>
              <a:t>Outline Timelines and Milestones</a:t>
            </a:r>
          </a:p>
          <a:p>
            <a:pPr lvl="1"/>
            <a:r>
              <a:rPr lang="en-US" sz="2300" i="1" dirty="0"/>
              <a:t>Development and initial activities</a:t>
            </a:r>
          </a:p>
          <a:p>
            <a:pPr lvl="1"/>
            <a:r>
              <a:rPr lang="en-US" sz="2300" i="1" dirty="0"/>
              <a:t>Fundraising</a:t>
            </a:r>
          </a:p>
          <a:p>
            <a:pPr lvl="1"/>
            <a:r>
              <a:rPr lang="en-US" sz="2300" i="1" dirty="0"/>
              <a:t>Post-investment activities</a:t>
            </a:r>
          </a:p>
          <a:p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1902B5F-0FDD-39D3-6B7E-18E17E8995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00258" y="1436926"/>
            <a:ext cx="3467806" cy="576262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32485E9F-E231-6994-8A66-3A9A4954B0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95813" y="2113729"/>
            <a:ext cx="4048187" cy="3764008"/>
          </a:xfrm>
        </p:spPr>
        <p:txBody>
          <a:bodyPr>
            <a:normAutofit fontScale="55000" lnSpcReduction="20000"/>
          </a:bodyPr>
          <a:lstStyle/>
          <a:p>
            <a:r>
              <a:rPr lang="en-US" sz="2400" b="1" dirty="0"/>
              <a:t>Create Brand Identity</a:t>
            </a:r>
          </a:p>
          <a:p>
            <a:pPr lvl="1"/>
            <a:r>
              <a:rPr lang="en-US" sz="2200" i="1" dirty="0"/>
              <a:t>Logo, Vision, Mission, etc.</a:t>
            </a:r>
          </a:p>
          <a:p>
            <a:r>
              <a:rPr lang="en-US" sz="2400" b="1" dirty="0"/>
              <a:t>Establish marketing</a:t>
            </a:r>
          </a:p>
          <a:p>
            <a:pPr lvl="1"/>
            <a:r>
              <a:rPr lang="en-US" sz="2200" i="1" dirty="0"/>
              <a:t>Website and social media</a:t>
            </a:r>
          </a:p>
          <a:p>
            <a:pPr lvl="1"/>
            <a:r>
              <a:rPr lang="en-US" sz="2200" i="1" dirty="0"/>
              <a:t>Ambassadors and affiliates</a:t>
            </a:r>
          </a:p>
          <a:p>
            <a:pPr lvl="1"/>
            <a:r>
              <a:rPr lang="en-US" sz="2200" i="1" dirty="0"/>
              <a:t>Publications and public resources</a:t>
            </a:r>
          </a:p>
          <a:p>
            <a:r>
              <a:rPr lang="en-US" sz="2400" b="1" dirty="0"/>
              <a:t>Engage Advertising</a:t>
            </a:r>
          </a:p>
          <a:p>
            <a:pPr lvl="1"/>
            <a:r>
              <a:rPr lang="en-US" sz="2200" i="1" dirty="0"/>
              <a:t>Begin a weekly podcast</a:t>
            </a:r>
          </a:p>
          <a:p>
            <a:pPr lvl="1"/>
            <a:r>
              <a:rPr lang="en-US" sz="2200" i="1" dirty="0"/>
              <a:t>Outreach to target schools, groups and associations</a:t>
            </a:r>
          </a:p>
          <a:p>
            <a:r>
              <a:rPr lang="en-US" sz="2400" b="1" dirty="0"/>
              <a:t>Begin Fundraising</a:t>
            </a:r>
          </a:p>
          <a:p>
            <a:pPr lvl="1"/>
            <a:r>
              <a:rPr lang="en-US" sz="2200" i="1" dirty="0"/>
              <a:t>Begin attending local events</a:t>
            </a:r>
          </a:p>
          <a:p>
            <a:pPr lvl="1"/>
            <a:r>
              <a:rPr lang="en-US" sz="2200" i="1" dirty="0"/>
              <a:t>Identify government opportunities</a:t>
            </a:r>
          </a:p>
          <a:p>
            <a:pPr lvl="1"/>
            <a:r>
              <a:rPr lang="en-US" sz="2200" i="1" dirty="0"/>
              <a:t>Requests to present</a:t>
            </a:r>
          </a:p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0B82C8-A234-FF1D-09A4-C270BBB413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72291" y="335893"/>
            <a:ext cx="841772" cy="84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80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BCA371-3826-5E16-C506-F67898E92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>
            <a:extLst>
              <a:ext uri="{FF2B5EF4-FFF2-40B4-BE49-F238E27FC236}">
                <a16:creationId xmlns:a16="http://schemas.microsoft.com/office/drawing/2014/main" id="{AF6B9684-FCED-2388-C635-5C2F891A5235}"/>
              </a:ext>
            </a:extLst>
          </p:cNvPr>
          <p:cNvSpPr txBox="1">
            <a:spLocks/>
          </p:cNvSpPr>
          <p:nvPr/>
        </p:nvSpPr>
        <p:spPr>
          <a:xfrm>
            <a:off x="1113235" y="360314"/>
            <a:ext cx="6917529" cy="86018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/>
              <a:t>Director Role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5C9B1E-FC32-6B4E-C81F-588B7BA52EA5}"/>
              </a:ext>
            </a:extLst>
          </p:cNvPr>
          <p:cNvSpPr txBox="1"/>
          <p:nvPr/>
        </p:nvSpPr>
        <p:spPr>
          <a:xfrm>
            <a:off x="1475232" y="1220500"/>
            <a:ext cx="6697807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/>
              <a:t>Standard NP Director Core Responsibilities</a:t>
            </a:r>
          </a:p>
          <a:p>
            <a:pPr lvl="1" indent="-2834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Strategic leadership</a:t>
            </a:r>
            <a:r>
              <a:rPr lang="en-US" sz="1400" dirty="0"/>
              <a:t>: Develop and execute the organization’s mission, long‑term goals, and annual plans.</a:t>
            </a:r>
          </a:p>
          <a:p>
            <a:pPr lvl="1" indent="-2834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Board collaboration</a:t>
            </a:r>
            <a:r>
              <a:rPr lang="en-US" sz="1400" dirty="0"/>
              <a:t>: Serve as the primary liaison to the Board of Directors; prepare reports, attend meetings, and support governance.</a:t>
            </a:r>
          </a:p>
          <a:p>
            <a:pPr lvl="1" indent="-2834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Fundraising &amp; development</a:t>
            </a:r>
            <a:r>
              <a:rPr lang="en-US" sz="1400" dirty="0"/>
              <a:t>: Lead donor relations, grant writing, sponsorships, and fundraising campaigns.</a:t>
            </a:r>
          </a:p>
          <a:p>
            <a:pPr lvl="1" indent="-2834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Financial oversight</a:t>
            </a:r>
            <a:r>
              <a:rPr lang="en-US" sz="1400" dirty="0"/>
              <a:t>: Manage budgets, ensure compliance, oversee audits, and maintain financial sustainability.</a:t>
            </a:r>
          </a:p>
          <a:p>
            <a:pPr lvl="1" indent="-2834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Program management</a:t>
            </a:r>
            <a:r>
              <a:rPr lang="en-US" sz="1400" dirty="0"/>
              <a:t>: Oversee program design, implementation, evaluation, and impact measurement.</a:t>
            </a:r>
          </a:p>
          <a:p>
            <a:pPr lvl="1" indent="-2834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Staff leadership</a:t>
            </a:r>
            <a:r>
              <a:rPr lang="en-US" sz="1400" dirty="0"/>
              <a:t>: Hire, supervise, and develop staff; cultivate a positive, mission‑aligned culture.</a:t>
            </a:r>
          </a:p>
          <a:p>
            <a:pPr lvl="1" indent="-2834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Community &amp; public relations</a:t>
            </a:r>
            <a:r>
              <a:rPr lang="en-US" sz="1400" dirty="0"/>
              <a:t>: Act as spokesperson; build partnerships with stakeholders, agencies, and community leaders.</a:t>
            </a:r>
          </a:p>
          <a:p>
            <a:pPr lvl="1" indent="-2834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Compliance &amp; risk management</a:t>
            </a:r>
            <a:r>
              <a:rPr lang="en-US" sz="1400" dirty="0"/>
              <a:t>: Ensure adherence to nonprofit regulations, reporting requirements, and ethical standards.</a:t>
            </a:r>
          </a:p>
          <a:p>
            <a:endParaRPr lang="en-US" sz="1600" b="1" dirty="0"/>
          </a:p>
          <a:p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FD2998-0CEF-793D-65A7-B5E25478A7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72291" y="335893"/>
            <a:ext cx="841772" cy="84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85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EF61FE-F54C-8814-6A13-9D227A5B4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0BF040-A1A5-99D4-8563-548C51F0D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039" y="175638"/>
            <a:ext cx="641023" cy="961534"/>
          </a:xfrm>
          <a:prstGeom prst="rect">
            <a:avLst/>
          </a:prstGeom>
        </p:spPr>
      </p:pic>
      <p:sp>
        <p:nvSpPr>
          <p:cNvPr id="6" name="Title 11">
            <a:extLst>
              <a:ext uri="{FF2B5EF4-FFF2-40B4-BE49-F238E27FC236}">
                <a16:creationId xmlns:a16="http://schemas.microsoft.com/office/drawing/2014/main" id="{2A1E2749-D7E9-0906-AFBE-18DCA889CBBC}"/>
              </a:ext>
            </a:extLst>
          </p:cNvPr>
          <p:cNvSpPr txBox="1">
            <a:spLocks/>
          </p:cNvSpPr>
          <p:nvPr/>
        </p:nvSpPr>
        <p:spPr>
          <a:xfrm>
            <a:off x="1113235" y="360314"/>
            <a:ext cx="6917529" cy="86018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/>
              <a:t>Director Role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3E8319-8AC4-37BD-325B-0B0B3EFD09C9}"/>
              </a:ext>
            </a:extLst>
          </p:cNvPr>
          <p:cNvSpPr txBox="1"/>
          <p:nvPr/>
        </p:nvSpPr>
        <p:spPr>
          <a:xfrm>
            <a:off x="1475232" y="1220500"/>
            <a:ext cx="6697807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/>
              <a:t>Standard NP Director Compensation</a:t>
            </a:r>
          </a:p>
          <a:p>
            <a:pPr>
              <a:spcAft>
                <a:spcPts val="600"/>
              </a:spcAft>
            </a:pPr>
            <a:r>
              <a:rPr lang="en-US" sz="1400" i="1" dirty="0"/>
              <a:t>Timothy’s most recent compensation was $122,000</a:t>
            </a:r>
            <a:endParaRPr lang="en-US" sz="1400" b="1" i="1" dirty="0"/>
          </a:p>
          <a:p>
            <a:pPr>
              <a:spcAft>
                <a:spcPts val="600"/>
              </a:spcAft>
            </a:pPr>
            <a:endParaRPr lang="en-US" sz="1600" b="1" dirty="0"/>
          </a:p>
          <a:p>
            <a:pPr>
              <a:spcAft>
                <a:spcPts val="600"/>
              </a:spcAft>
            </a:pPr>
            <a:endParaRPr lang="en-US" sz="1600" b="1" dirty="0"/>
          </a:p>
          <a:p>
            <a:pPr>
              <a:spcAft>
                <a:spcPts val="600"/>
              </a:spcAft>
            </a:pPr>
            <a:endParaRPr lang="en-US" sz="1600" b="1" dirty="0"/>
          </a:p>
          <a:p>
            <a:pPr>
              <a:spcAft>
                <a:spcPts val="600"/>
              </a:spcAft>
            </a:pPr>
            <a:endParaRPr lang="en-US" sz="1600" b="1" dirty="0"/>
          </a:p>
          <a:p>
            <a:pPr>
              <a:spcAft>
                <a:spcPts val="600"/>
              </a:spcAft>
            </a:pPr>
            <a:endParaRPr lang="en-US" sz="1600" b="1" dirty="0"/>
          </a:p>
          <a:p>
            <a:pPr>
              <a:spcAft>
                <a:spcPts val="600"/>
              </a:spcAft>
            </a:pPr>
            <a:endParaRPr lang="en-US" sz="1600" b="1" dirty="0"/>
          </a:p>
          <a:p>
            <a:pPr>
              <a:spcAft>
                <a:spcPts val="600"/>
              </a:spcAft>
            </a:pPr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r>
              <a:rPr lang="en-US" sz="1400" b="1" dirty="0"/>
              <a:t>Salary Expectations in Virginia (your region)</a:t>
            </a:r>
          </a:p>
          <a:p>
            <a:r>
              <a:rPr lang="en-US" sz="1400" dirty="0"/>
              <a:t>Virginia typically falls in the </a:t>
            </a:r>
            <a:r>
              <a:rPr lang="en-US" sz="1400" b="1" dirty="0"/>
              <a:t>$80K–$120K</a:t>
            </a:r>
            <a:r>
              <a:rPr lang="en-US" sz="1400" dirty="0"/>
              <a:t> range for Executive Directors of mid‑sized nonprofits, according to national comparisons and regional cost-of-living data (AAMCN lists VA at ~$99K average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1F0A3F-AF96-D1CD-4980-797D3D56D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941" y="2080686"/>
            <a:ext cx="6078116" cy="26215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2C68A6-A424-A8F4-3452-DFF10A523B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972291" y="335893"/>
            <a:ext cx="841772" cy="84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45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C8643778-7F6C-4E8D-84D1-D5CDB9928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1D22F88D-6907-48AF-B024-346E855E0D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1"/>
            <a:ext cx="3302781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3842748-48B5-4DD0-A06A-A31C74024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86469" y="0"/>
            <a:ext cx="1827609" cy="6858001"/>
            <a:chOff x="1320800" y="0"/>
            <a:chExt cx="2436813" cy="6858001"/>
          </a:xfrm>
        </p:grpSpPr>
        <p:sp>
          <p:nvSpPr>
            <p:cNvPr id="64" name="Freeform 6">
              <a:extLst>
                <a:ext uri="{FF2B5EF4-FFF2-40B4-BE49-F238E27FC236}">
                  <a16:creationId xmlns:a16="http://schemas.microsoft.com/office/drawing/2014/main" id="{548E99BE-1071-4690-9B9C-07926CEE5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id="{9301F039-B467-413A-B25C-770E51069D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9F06AEC1-5558-49E8-8CAC-FEBD00DF0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D10B76B9-BA68-471E-B58C-ED91198A9F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10">
              <a:extLst>
                <a:ext uri="{FF2B5EF4-FFF2-40B4-BE49-F238E27FC236}">
                  <a16:creationId xmlns:a16="http://schemas.microsoft.com/office/drawing/2014/main" id="{FEB3913B-54A3-490E-BA4B-5D0330990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11">
              <a:extLst>
                <a:ext uri="{FF2B5EF4-FFF2-40B4-BE49-F238E27FC236}">
                  <a16:creationId xmlns:a16="http://schemas.microsoft.com/office/drawing/2014/main" id="{F75DC961-08A4-46F8-8A80-2E1FB977E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0" name="Content Placeholder 3">
            <a:extLst>
              <a:ext uri="{FF2B5EF4-FFF2-40B4-BE49-F238E27FC236}">
                <a16:creationId xmlns:a16="http://schemas.microsoft.com/office/drawing/2014/main" id="{F451FC08-6888-6130-DB01-082ED68F6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7829" y="685801"/>
            <a:ext cx="4789439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Vision</a:t>
            </a:r>
            <a:endParaRPr lang="en-US" sz="1700" b="1" dirty="0"/>
          </a:p>
          <a:p>
            <a:r>
              <a:rPr lang="en-US" sz="1700" dirty="0"/>
              <a:t>Creationism as a standard in education.</a:t>
            </a:r>
          </a:p>
          <a:p>
            <a:endParaRPr lang="en-US" sz="1700" dirty="0"/>
          </a:p>
          <a:p>
            <a:pPr marL="0" indent="0">
              <a:buNone/>
            </a:pPr>
            <a:r>
              <a:rPr lang="en-US" sz="3200" b="1" dirty="0"/>
              <a:t>Mission</a:t>
            </a:r>
            <a:endParaRPr lang="en-US" sz="1700" b="1" dirty="0"/>
          </a:p>
          <a:p>
            <a:r>
              <a:rPr lang="en-US" sz="1700" dirty="0"/>
              <a:t>Unveiling truths of creationism and exposing flaws of evolution to inspire conversation in schools and throughout communities.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EEB6DE-95D7-95C4-E48B-845A18EEA4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72291" y="335893"/>
            <a:ext cx="841772" cy="84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98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519580" y="2971800"/>
            <a:ext cx="2194560" cy="914400"/>
          </a:xfrm>
          <a:prstGeom prst="roundRect">
            <a:avLst/>
          </a:prstGeom>
          <a:solidFill>
            <a:schemeClr val="accent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400"/>
            </a:pPr>
            <a:r>
              <a:rPr b="1" dirty="0">
                <a:solidFill>
                  <a:schemeClr val="tx1"/>
                </a:solidFill>
              </a:rPr>
              <a:t>Cl</a:t>
            </a:r>
            <a:r>
              <a:rPr lang="en-US" b="1" dirty="0">
                <a:solidFill>
                  <a:schemeClr val="tx1"/>
                </a:solidFill>
              </a:rPr>
              <a:t>ubs / Associations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147980" y="5347480"/>
            <a:ext cx="2194560" cy="914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400"/>
            </a:pPr>
            <a:r>
              <a:rPr b="1" dirty="0">
                <a:solidFill>
                  <a:schemeClr val="tx1"/>
                </a:solidFill>
              </a:rPr>
              <a:t>Public</a:t>
            </a:r>
          </a:p>
          <a:p>
            <a:pPr algn="ctr">
              <a:defRPr sz="1000" i="1"/>
            </a:pPr>
            <a:r>
              <a:rPr dirty="0">
                <a:solidFill>
                  <a:schemeClr val="tx1"/>
                </a:solidFill>
              </a:rPr>
              <a:t>Flaws of Evolution Book / Pamphlet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404780" y="5347480"/>
            <a:ext cx="219456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400"/>
            </a:pPr>
            <a:r>
              <a:rPr b="1" dirty="0">
                <a:solidFill>
                  <a:schemeClr val="tx1"/>
                </a:solidFill>
              </a:rPr>
              <a:t>Courts &amp; Gov</a:t>
            </a:r>
            <a:r>
              <a:rPr lang="en-US" b="1" dirty="0">
                <a:solidFill>
                  <a:schemeClr val="tx1"/>
                </a:solidFill>
              </a:rPr>
              <a:t>ernmen</a:t>
            </a:r>
            <a:r>
              <a:rPr b="1" dirty="0">
                <a:solidFill>
                  <a:schemeClr val="tx1"/>
                </a:solidFill>
              </a:rPr>
              <a:t>t</a:t>
            </a:r>
            <a:endParaRPr lang="en-US" b="1" dirty="0">
              <a:solidFill>
                <a:schemeClr val="tx1"/>
              </a:solidFill>
            </a:endParaRPr>
          </a:p>
          <a:p>
            <a:pPr algn="ctr">
              <a:defRPr sz="1400"/>
            </a:pPr>
            <a:r>
              <a:rPr lang="en-US" sz="1000" i="1" dirty="0">
                <a:solidFill>
                  <a:schemeClr val="tx1"/>
                </a:solidFill>
              </a:rPr>
              <a:t>Lobbying / Court Cases</a:t>
            </a:r>
            <a:endParaRPr i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147980" y="596119"/>
            <a:ext cx="2194560" cy="914400"/>
          </a:xfrm>
          <a:prstGeom prst="roundRect">
            <a:avLst/>
          </a:prstGeom>
          <a:solidFill>
            <a:schemeClr val="accent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400"/>
            </a:pPr>
            <a:r>
              <a:rPr b="1" dirty="0">
                <a:solidFill>
                  <a:schemeClr val="tx1"/>
                </a:solidFill>
              </a:rPr>
              <a:t>Churches / Private Schools</a:t>
            </a:r>
          </a:p>
          <a:p>
            <a:pPr algn="ctr">
              <a:defRPr sz="1000" i="1"/>
            </a:pPr>
            <a:r>
              <a:rPr dirty="0">
                <a:solidFill>
                  <a:schemeClr val="tx1"/>
                </a:solidFill>
              </a:rPr>
              <a:t>Creation Content - Science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CD9163-C304-B803-EA81-DBBFB6D8F2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83971" y="2337846"/>
            <a:ext cx="2379377" cy="2379377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0A3AFB8E-A2E0-1A81-94E2-1CEA50F310EA}"/>
              </a:ext>
            </a:extLst>
          </p:cNvPr>
          <p:cNvSpPr/>
          <p:nvPr/>
        </p:nvSpPr>
        <p:spPr>
          <a:xfrm>
            <a:off x="1033180" y="2971799"/>
            <a:ext cx="2194560" cy="914400"/>
          </a:xfrm>
          <a:prstGeom prst="roundRect">
            <a:avLst/>
          </a:prstGeom>
          <a:solidFill>
            <a:srgbClr val="BAE18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400"/>
            </a:pPr>
            <a:r>
              <a:rPr b="1" dirty="0">
                <a:solidFill>
                  <a:schemeClr val="tx1"/>
                </a:solidFill>
              </a:rPr>
              <a:t>Fundraising</a:t>
            </a:r>
          </a:p>
        </p:txBody>
      </p:sp>
      <p:sp>
        <p:nvSpPr>
          <p:cNvPr id="18" name="Rounded Rectangle 6">
            <a:extLst>
              <a:ext uri="{FF2B5EF4-FFF2-40B4-BE49-F238E27FC236}">
                <a16:creationId xmlns:a16="http://schemas.microsoft.com/office/drawing/2014/main" id="{00824902-68FB-14C6-4284-381DCBB99FB7}"/>
              </a:ext>
            </a:extLst>
          </p:cNvPr>
          <p:cNvSpPr/>
          <p:nvPr/>
        </p:nvSpPr>
        <p:spPr>
          <a:xfrm>
            <a:off x="2404780" y="596119"/>
            <a:ext cx="2194560" cy="914400"/>
          </a:xfrm>
          <a:prstGeom prst="roundRect">
            <a:avLst/>
          </a:prstGeom>
          <a:solidFill>
            <a:schemeClr val="accent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400"/>
            </a:pPr>
            <a:r>
              <a:rPr b="1" dirty="0">
                <a:solidFill>
                  <a:schemeClr val="tx1"/>
                </a:solidFill>
              </a:rPr>
              <a:t>Debates / Publicity</a:t>
            </a:r>
          </a:p>
          <a:p>
            <a:pPr algn="ctr">
              <a:defRPr sz="1000" i="1"/>
            </a:pPr>
            <a:r>
              <a:rPr lang="en-US" dirty="0">
                <a:solidFill>
                  <a:schemeClr val="tx1"/>
                </a:solidFill>
              </a:rPr>
              <a:t>Turning Point, </a:t>
            </a:r>
            <a:r>
              <a:rPr dirty="0">
                <a:solidFill>
                  <a:schemeClr val="tx1"/>
                </a:solidFill>
              </a:rPr>
              <a:t>Charlie K</a:t>
            </a:r>
            <a:r>
              <a:rPr lang="en-US" dirty="0">
                <a:solidFill>
                  <a:schemeClr val="tx1"/>
                </a:solidFill>
              </a:rPr>
              <a:t>irk</a:t>
            </a:r>
            <a:endParaRPr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8650918-01D6-6B47-F707-EC383C4EFAE9}"/>
              </a:ext>
            </a:extLst>
          </p:cNvPr>
          <p:cNvCxnSpPr/>
          <p:nvPr/>
        </p:nvCxnSpPr>
        <p:spPr>
          <a:xfrm flipH="1" flipV="1">
            <a:off x="3806744" y="1630837"/>
            <a:ext cx="407040" cy="7070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C40E034-D960-BD8B-AE64-30EE5D2A36A8}"/>
              </a:ext>
            </a:extLst>
          </p:cNvPr>
          <p:cNvCxnSpPr/>
          <p:nvPr/>
        </p:nvCxnSpPr>
        <p:spPr>
          <a:xfrm flipV="1">
            <a:off x="5618378" y="1630837"/>
            <a:ext cx="386299" cy="7070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D78CC1F-EE34-CE11-A94F-B4958E966518}"/>
              </a:ext>
            </a:extLst>
          </p:cNvPr>
          <p:cNvCxnSpPr>
            <a:cxnSpLocks/>
          </p:cNvCxnSpPr>
          <p:nvPr/>
        </p:nvCxnSpPr>
        <p:spPr>
          <a:xfrm>
            <a:off x="3318237" y="3428999"/>
            <a:ext cx="488507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3604A45-AA7A-D10D-4A7D-D38429E41B47}"/>
              </a:ext>
            </a:extLst>
          </p:cNvPr>
          <p:cNvCxnSpPr>
            <a:cxnSpLocks/>
          </p:cNvCxnSpPr>
          <p:nvPr/>
        </p:nvCxnSpPr>
        <p:spPr>
          <a:xfrm>
            <a:off x="5881079" y="3428999"/>
            <a:ext cx="48201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AC9C1DC-E3E3-DF35-7C09-646B089ABE74}"/>
              </a:ext>
            </a:extLst>
          </p:cNvPr>
          <p:cNvCxnSpPr>
            <a:cxnSpLocks/>
          </p:cNvCxnSpPr>
          <p:nvPr/>
        </p:nvCxnSpPr>
        <p:spPr>
          <a:xfrm>
            <a:off x="6645899" y="1630837"/>
            <a:ext cx="537328" cy="1246694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85F943E-2224-2A7A-AA35-1FB938509805}"/>
              </a:ext>
            </a:extLst>
          </p:cNvPr>
          <p:cNvCxnSpPr>
            <a:cxnSpLocks/>
          </p:cNvCxnSpPr>
          <p:nvPr/>
        </p:nvCxnSpPr>
        <p:spPr>
          <a:xfrm flipH="1">
            <a:off x="6645899" y="3999322"/>
            <a:ext cx="537328" cy="1227841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6164644-2878-D63A-D414-34B48500F1B9}"/>
              </a:ext>
            </a:extLst>
          </p:cNvPr>
          <p:cNvCxnSpPr>
            <a:cxnSpLocks/>
          </p:cNvCxnSpPr>
          <p:nvPr/>
        </p:nvCxnSpPr>
        <p:spPr>
          <a:xfrm>
            <a:off x="5524111" y="4703975"/>
            <a:ext cx="356968" cy="51303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C711389-CF04-6110-A5AE-31514A4A7932}"/>
              </a:ext>
            </a:extLst>
          </p:cNvPr>
          <p:cNvCxnSpPr>
            <a:cxnSpLocks/>
          </p:cNvCxnSpPr>
          <p:nvPr/>
        </p:nvCxnSpPr>
        <p:spPr>
          <a:xfrm flipH="1">
            <a:off x="3912126" y="4714124"/>
            <a:ext cx="301658" cy="51303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A6AC4C-A1E9-1DB7-43CF-81EE7F922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31D4D56-73B4-001D-10CA-6629A64FE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472" y="115174"/>
            <a:ext cx="7411035" cy="1315038"/>
          </a:xfrm>
        </p:spPr>
        <p:txBody>
          <a:bodyPr/>
          <a:lstStyle/>
          <a:p>
            <a:pPr algn="l"/>
            <a:r>
              <a:rPr lang="en-US" dirty="0"/>
              <a:t>Other Logo Examples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02C3D12-ED8C-0857-69C3-76460950F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35" y="3238725"/>
            <a:ext cx="1459237" cy="145923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69F37D4-C69F-75A9-E291-F9BF2D005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370" y="3238933"/>
            <a:ext cx="979488" cy="145923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50E9240-31EE-306F-283C-82B234A93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002" y="3238724"/>
            <a:ext cx="972825" cy="14592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1E745E5-F37F-DBC3-B69D-D11EC212A2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2783" y="3238726"/>
            <a:ext cx="979488" cy="145923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8940606-7184-E932-255C-70A180862C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9849" y="3238723"/>
            <a:ext cx="972825" cy="145923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597F71E-5FCE-794B-9D88-07B3BB0C3D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7251" y="4904325"/>
            <a:ext cx="1459237" cy="145923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87A0E5C-E1F5-44F1-975F-B965BCFB0A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5369" y="4872599"/>
            <a:ext cx="1459237" cy="145923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865C994-E346-3FDC-D368-14B8C94226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8114" y="4872598"/>
            <a:ext cx="1459237" cy="145923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EAED79C-7ECE-B664-16A4-F1BB2CA45C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7863" y="3238933"/>
            <a:ext cx="979488" cy="1459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CEBA7D-31F2-6B06-FE45-07B5E9AEA33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7972291" y="335893"/>
            <a:ext cx="841772" cy="841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29AD36-E960-6152-33FE-FBEA37619B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94370" y="1604849"/>
            <a:ext cx="1459237" cy="1459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152D58-4C36-355A-4207-A4D4BEB093E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76370" y="1573131"/>
            <a:ext cx="1459237" cy="1459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535A50-66C0-DCC0-6B5B-37EEA13562E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85370" y="1604849"/>
            <a:ext cx="1459237" cy="14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61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EC8FE3-540E-CF56-A3E7-60A0046E6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93FD5C-16DB-A79D-7246-D549F4CA0AF6}"/>
              </a:ext>
            </a:extLst>
          </p:cNvPr>
          <p:cNvSpPr txBox="1"/>
          <p:nvPr/>
        </p:nvSpPr>
        <p:spPr>
          <a:xfrm>
            <a:off x="1475232" y="1220500"/>
            <a:ext cx="6497059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As of 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All 50 states include the teaching of evolution in public school 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Creationism is </a:t>
            </a:r>
            <a:r>
              <a:rPr lang="en-US" sz="1400" u="sng" dirty="0"/>
              <a:t>not taught in science classes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May be discussed in non-science classes such as </a:t>
            </a:r>
            <a:r>
              <a:rPr lang="en-US" sz="1400" i="1" dirty="0"/>
              <a:t>philosophy</a:t>
            </a:r>
            <a:r>
              <a:rPr lang="en-US" sz="1400" dirty="0"/>
              <a:t> or </a:t>
            </a:r>
            <a:r>
              <a:rPr lang="en-US" sz="1400" i="1" dirty="0"/>
              <a:t>comparative religion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Some </a:t>
            </a:r>
            <a:r>
              <a:rPr lang="en-US" sz="1400" i="1" dirty="0"/>
              <a:t>biology</a:t>
            </a:r>
            <a:r>
              <a:rPr lang="en-US" sz="1400" dirty="0"/>
              <a:t> instructors present creationism or intelligent design as alternatives to evolutionary biology</a:t>
            </a:r>
          </a:p>
          <a:p>
            <a:endParaRPr lang="en-US" sz="1600" dirty="0"/>
          </a:p>
          <a:p>
            <a:r>
              <a:rPr lang="en-US" sz="1600" b="1" dirty="0"/>
              <a:t>Ongoing Issues</a:t>
            </a:r>
          </a:p>
          <a:p>
            <a:r>
              <a:rPr lang="en-US" sz="1400" dirty="0"/>
              <a:t>Although creationism cannot be mandated in science classes, some legal and political efforts persist to reintroduce creationist ideas indirectly through “academic freedom” or alternative curricula.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 courts have maintained that public schools cannot advance or endorse a particular religion.</a:t>
            </a:r>
          </a:p>
          <a:p>
            <a:endParaRPr lang="en-US" sz="1400" dirty="0"/>
          </a:p>
          <a:p>
            <a:r>
              <a:rPr lang="en-US" sz="1400" dirty="0"/>
              <a:t>In summary, the teaching of creationism as science in U.S. public schools is constitutionally prohibited. </a:t>
            </a:r>
            <a:r>
              <a:rPr lang="en-US" sz="1400" b="1" i="1" u="sng" dirty="0"/>
              <a:t>Evolution</a:t>
            </a:r>
            <a:r>
              <a:rPr lang="en-US" sz="1400" b="1" dirty="0"/>
              <a:t> remains the cornerstone of biological</a:t>
            </a:r>
          </a:p>
          <a:p>
            <a:r>
              <a:rPr lang="en-US" sz="1400" b="1" dirty="0"/>
              <a:t>science education</a:t>
            </a:r>
            <a:r>
              <a:rPr lang="en-US" sz="1400" dirty="0"/>
              <a:t>, while</a:t>
            </a:r>
            <a:r>
              <a:rPr lang="en-US" sz="1400" b="1" dirty="0"/>
              <a:t> </a:t>
            </a:r>
            <a:r>
              <a:rPr lang="en-US" sz="1400" b="1" i="1" u="sng" dirty="0"/>
              <a:t>Creationism</a:t>
            </a:r>
            <a:r>
              <a:rPr lang="en-US" sz="1400" b="1" dirty="0"/>
              <a:t> and intelligent design are treated as</a:t>
            </a:r>
          </a:p>
          <a:p>
            <a:r>
              <a:rPr lang="en-US" sz="1400" b="1" dirty="0"/>
              <a:t>matters of personal belief or religious study </a:t>
            </a:r>
            <a:r>
              <a:rPr lang="en-US" sz="1400" dirty="0"/>
              <a:t>outside the official science</a:t>
            </a:r>
          </a:p>
          <a:p>
            <a:r>
              <a:rPr lang="en-US" sz="1400" dirty="0"/>
              <a:t>Curriculum.</a:t>
            </a:r>
          </a:p>
          <a:p>
            <a:endParaRPr lang="en-US" sz="1600" dirty="0"/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ED998554-5C55-EE3B-0C9E-4262AC853580}"/>
              </a:ext>
            </a:extLst>
          </p:cNvPr>
          <p:cNvSpPr txBox="1">
            <a:spLocks/>
          </p:cNvSpPr>
          <p:nvPr/>
        </p:nvSpPr>
        <p:spPr>
          <a:xfrm>
            <a:off x="1113235" y="360314"/>
            <a:ext cx="6917529" cy="86018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/>
              <a:t>Legal Background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97473A-4937-53C5-E322-B8E6FE616C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72291" y="335893"/>
            <a:ext cx="841772" cy="84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69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D208A1-2712-CE4E-F3B0-841E26BB4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596376-8307-6F83-AC8B-E8EC950C7F0D}"/>
              </a:ext>
            </a:extLst>
          </p:cNvPr>
          <p:cNvSpPr txBox="1"/>
          <p:nvPr/>
        </p:nvSpPr>
        <p:spPr>
          <a:xfrm>
            <a:off x="1247354" y="1632504"/>
            <a:ext cx="7112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Creationist organizations are heavily invested in legislation, public messaging,   and parallel curricula—but they </a:t>
            </a:r>
            <a:r>
              <a:rPr lang="en-US" sz="1600" b="1" dirty="0"/>
              <a:t>leave major gaps in teacher support, community trust‑building, and transparent, non‑combative science communication.</a:t>
            </a:r>
            <a:r>
              <a:rPr lang="en-US" sz="1600" dirty="0"/>
              <a:t> </a:t>
            </a:r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1CE22F7E-F059-E728-3050-701192899128}"/>
              </a:ext>
            </a:extLst>
          </p:cNvPr>
          <p:cNvSpPr txBox="1">
            <a:spLocks/>
          </p:cNvSpPr>
          <p:nvPr/>
        </p:nvSpPr>
        <p:spPr>
          <a:xfrm>
            <a:off x="1113235" y="360314"/>
            <a:ext cx="6917529" cy="120032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/>
              <a:t>Strategy Insights</a:t>
            </a:r>
          </a:p>
          <a:p>
            <a:pPr algn="l"/>
            <a:r>
              <a:rPr lang="en-US" sz="2000" i="1" dirty="0"/>
              <a:t>Where creationism-aligned organizations are active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92F80-C331-F9A9-C06C-BFF820FB359A}"/>
              </a:ext>
            </a:extLst>
          </p:cNvPr>
          <p:cNvSpPr/>
          <p:nvPr/>
        </p:nvSpPr>
        <p:spPr>
          <a:xfrm>
            <a:off x="1296751" y="2858791"/>
            <a:ext cx="3328416" cy="12003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Legislative Pressure</a:t>
            </a:r>
          </a:p>
          <a:p>
            <a:pPr marL="91440" indent="-182880">
              <a:buFont typeface="Arial" panose="020B0604020202020204" pitchFamily="34" charset="0"/>
              <a:buChar char="•"/>
            </a:pPr>
            <a:r>
              <a:rPr lang="en-US" sz="1200" dirty="0"/>
              <a:t>Academic freedom bills</a:t>
            </a:r>
          </a:p>
          <a:p>
            <a:pPr marL="91440" indent="-182880">
              <a:buFont typeface="Arial" panose="020B0604020202020204" pitchFamily="34" charset="0"/>
              <a:buChar char="•"/>
            </a:pPr>
            <a:r>
              <a:rPr lang="en-US" sz="1200" dirty="0"/>
              <a:t>Teach the controversy language</a:t>
            </a:r>
          </a:p>
          <a:p>
            <a:pPr marL="91440" indent="-182880">
              <a:buFont typeface="Arial" panose="020B0604020202020204" pitchFamily="34" charset="0"/>
              <a:buChar char="•"/>
            </a:pPr>
            <a:r>
              <a:rPr lang="en-US" sz="1200" dirty="0"/>
              <a:t>Weaken evolution standards</a:t>
            </a:r>
          </a:p>
          <a:p>
            <a:pPr marL="91440" indent="-182880">
              <a:buFont typeface="Arial" panose="020B0604020202020204" pitchFamily="34" charset="0"/>
              <a:buChar char="•"/>
            </a:pPr>
            <a:r>
              <a:rPr lang="en-US" sz="1200" dirty="0"/>
              <a:t>Local school-board mobilization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1B3191-0DAF-2F09-156C-9D6F965BB118}"/>
              </a:ext>
            </a:extLst>
          </p:cNvPr>
          <p:cNvSpPr/>
          <p:nvPr/>
        </p:nvSpPr>
        <p:spPr>
          <a:xfrm>
            <a:off x="4844623" y="2828311"/>
            <a:ext cx="3328416" cy="12003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Public-Facing Campaigns</a:t>
            </a:r>
          </a:p>
          <a:p>
            <a:pPr marL="91440" indent="-182880">
              <a:buFont typeface="Arial" panose="020B0604020202020204" pitchFamily="34" charset="0"/>
              <a:buChar char="•"/>
            </a:pPr>
            <a:r>
              <a:rPr lang="en-US" sz="1200" dirty="0"/>
              <a:t>Framing evolution as controversial</a:t>
            </a:r>
          </a:p>
          <a:p>
            <a:pPr marL="91440" indent="-182880">
              <a:buFont typeface="Arial" panose="020B0604020202020204" pitchFamily="34" charset="0"/>
              <a:buChar char="•"/>
            </a:pPr>
            <a:r>
              <a:rPr lang="en-US" sz="1200" dirty="0"/>
              <a:t>Casting science as ideologically biased</a:t>
            </a:r>
          </a:p>
          <a:p>
            <a:pPr marL="91440" indent="-182880">
              <a:buFont typeface="Arial" panose="020B0604020202020204" pitchFamily="34" charset="0"/>
              <a:buChar char="•"/>
            </a:pPr>
            <a:r>
              <a:rPr lang="en-US" sz="1200" dirty="0"/>
              <a:t>Positioning creationism as suppressed truth.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31AACB5-2B36-4C46-A8F5-DED91C6AF3DA}"/>
              </a:ext>
            </a:extLst>
          </p:cNvPr>
          <p:cNvSpPr/>
          <p:nvPr/>
        </p:nvSpPr>
        <p:spPr>
          <a:xfrm>
            <a:off x="1296751" y="4625331"/>
            <a:ext cx="3328416" cy="12003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Parallel Education Ecosystems</a:t>
            </a:r>
          </a:p>
          <a:p>
            <a:pPr marL="91440" indent="-182880">
              <a:buFont typeface="Arial" panose="020B0604020202020204" pitchFamily="34" charset="0"/>
              <a:buChar char="•"/>
            </a:pPr>
            <a:r>
              <a:rPr lang="en-US" sz="1200" dirty="0"/>
              <a:t>Homeschool curricula</a:t>
            </a:r>
          </a:p>
          <a:p>
            <a:pPr marL="91440" indent="-182880">
              <a:buFont typeface="Arial" panose="020B0604020202020204" pitchFamily="34" charset="0"/>
              <a:buChar char="•"/>
            </a:pPr>
            <a:r>
              <a:rPr lang="en-US" sz="1200" dirty="0"/>
              <a:t>Christian textbooks</a:t>
            </a:r>
          </a:p>
          <a:p>
            <a:pPr marL="91440" indent="-182880">
              <a:buFont typeface="Arial" panose="020B0604020202020204" pitchFamily="34" charset="0"/>
              <a:buChar char="•"/>
            </a:pPr>
            <a:r>
              <a:rPr lang="en-US" sz="1200" dirty="0"/>
              <a:t>Museums, conferences, media channels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CFA56A-7D88-A4EB-2664-F24B0339A75A}"/>
              </a:ext>
            </a:extLst>
          </p:cNvPr>
          <p:cNvSpPr/>
          <p:nvPr/>
        </p:nvSpPr>
        <p:spPr>
          <a:xfrm>
            <a:off x="4844623" y="4625331"/>
            <a:ext cx="3328416" cy="12003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Local Grassroots Mobilization</a:t>
            </a:r>
          </a:p>
          <a:p>
            <a:pPr marL="91440" indent="-182880">
              <a:buFont typeface="Arial" panose="020B0604020202020204" pitchFamily="34" charset="0"/>
              <a:buChar char="•"/>
            </a:pPr>
            <a:r>
              <a:rPr lang="en-US" sz="1200" dirty="0"/>
              <a:t>Church networks</a:t>
            </a:r>
          </a:p>
          <a:p>
            <a:pPr marL="91440" indent="-182880">
              <a:buFont typeface="Arial" panose="020B0604020202020204" pitchFamily="34" charset="0"/>
              <a:buChar char="•"/>
            </a:pPr>
            <a:r>
              <a:rPr lang="en-US" sz="1200" dirty="0"/>
              <a:t>Parent groups</a:t>
            </a:r>
          </a:p>
          <a:p>
            <a:pPr marL="91440" indent="-182880">
              <a:buFont typeface="Arial" panose="020B0604020202020204" pitchFamily="34" charset="0"/>
              <a:buChar char="•"/>
            </a:pPr>
            <a:r>
              <a:rPr lang="en-US" sz="1200" dirty="0"/>
              <a:t>Speakers at school=board meetings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78F2C-5BC2-E5F2-3219-2F30AA07DE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72291" y="335893"/>
            <a:ext cx="841772" cy="84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91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BA0791-148D-B61B-DDAC-FCE5942D6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>
            <a:extLst>
              <a:ext uri="{FF2B5EF4-FFF2-40B4-BE49-F238E27FC236}">
                <a16:creationId xmlns:a16="http://schemas.microsoft.com/office/drawing/2014/main" id="{1B5A1DAF-09A4-0092-41FF-978962D49B80}"/>
              </a:ext>
            </a:extLst>
          </p:cNvPr>
          <p:cNvSpPr txBox="1">
            <a:spLocks/>
          </p:cNvSpPr>
          <p:nvPr/>
        </p:nvSpPr>
        <p:spPr>
          <a:xfrm>
            <a:off x="1113235" y="360314"/>
            <a:ext cx="6917529" cy="120032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/>
              <a:t>Strategy Insights</a:t>
            </a:r>
          </a:p>
          <a:p>
            <a:pPr algn="l"/>
            <a:r>
              <a:rPr lang="en-US" sz="2000" i="1" dirty="0"/>
              <a:t>Current Industry Organizations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B34FC3-4E4A-61FB-CF76-2744FC87A1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72291" y="335893"/>
            <a:ext cx="841772" cy="841772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7D869A1-6370-F835-FCFD-4EC54C7E94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1966"/>
              </p:ext>
            </p:extLst>
          </p:nvPr>
        </p:nvGraphicFramePr>
        <p:xfrm>
          <a:off x="628782" y="1464122"/>
          <a:ext cx="7886435" cy="515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7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7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7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7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72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2272">
                <a:tc>
                  <a:txBody>
                    <a:bodyPr/>
                    <a:lstStyle/>
                    <a:p>
                      <a:pPr>
                        <a:defRPr sz="1000" b="1">
                          <a:latin typeface="Arial"/>
                        </a:defRPr>
                      </a:pPr>
                      <a:r>
                        <a:rPr dirty="0"/>
                        <a:t>Organization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000" b="1">
                          <a:latin typeface="Arial"/>
                        </a:defRPr>
                      </a:pPr>
                      <a:r>
                        <a:t>Mission / 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000" b="1">
                          <a:latin typeface="Arial"/>
                        </a:defRPr>
                      </a:pPr>
                      <a:r>
                        <a:t>Latest Known Financials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000" b="1">
                          <a:latin typeface="Arial"/>
                        </a:defRPr>
                      </a:pPr>
                      <a:r>
                        <a:t>Organization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000" b="1">
                          <a:latin typeface="Arial"/>
                        </a:defRPr>
                      </a:pPr>
                      <a:r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074"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Answers in Genesis (AiG)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Young-earth creationism; operates Creation Museum &amp; Ark Encounter; produces curricula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Estimated annual revenue ~$80M–$100M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~400–600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One of the largest creationist orgs; active in curriculum debates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074"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Institute for Creation Research (ICR)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Young-earth creationist research; publishes textbooks; runs ICR Discovery 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IRS Form 990 revenue ~$7M–$10M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~40–70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Influential in K–12 textbook challenges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272"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Creation Research Society (CRS)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Research society; funds small grants up to $5,000 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Annual revenue &lt;$1M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Small membership org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Publishes CRS Quarterly; minimal policy activity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272"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Discovery Institute – Center for Science &amp; Culture (CSC)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Intelligent Design advocacy; major actor in education policy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DI overall revenue ~$8M–$10M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~40–60 staff + fellows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Key driver of "teach the controversy" strategy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272"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Creation Ministries International (U.S. branch)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Young-earth creationism; produces curricula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U.S. branch revenue ~$2M–$3M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rPr dirty="0"/>
                        <a:t>Small U.S.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Limited direct policy activity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272"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Apologetics Press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Christian apologetics with creationist materials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Revenue ~$2M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~20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Produces children’s creationist science materials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272"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Answers in Genesis–affiliated local groups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Local creationist clubs, museums, and ministries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Typically &lt;$500k 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Volunteer-run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Listed in creation.com directory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2272"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Intelligent Design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Legal/policy advocacy for ID in schools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Minimal public financial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Very small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Known for model legislation templates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2272"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Geoscience Research Institute (GRI)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Seventh-day Adventist creationist research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Funded internally by SDA Church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t>~20 researchers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900">
                          <a:latin typeface="Arial"/>
                        </a:defRPr>
                      </a:pPr>
                      <a:r>
                        <a:rPr dirty="0"/>
                        <a:t>Influences SDA school curricula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0218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4DB313-9BD2-91D1-2670-3F6A889C1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>
            <a:extLst>
              <a:ext uri="{FF2B5EF4-FFF2-40B4-BE49-F238E27FC236}">
                <a16:creationId xmlns:a16="http://schemas.microsoft.com/office/drawing/2014/main" id="{078C5BBB-CDA4-A249-905A-60CFA0EDB2A3}"/>
              </a:ext>
            </a:extLst>
          </p:cNvPr>
          <p:cNvSpPr txBox="1">
            <a:spLocks/>
          </p:cNvSpPr>
          <p:nvPr/>
        </p:nvSpPr>
        <p:spPr>
          <a:xfrm>
            <a:off x="1113235" y="360314"/>
            <a:ext cx="6917529" cy="120032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/>
              <a:t>Strategy Insights</a:t>
            </a:r>
          </a:p>
          <a:p>
            <a:pPr algn="l"/>
            <a:r>
              <a:rPr lang="en-US" sz="2000" i="1" dirty="0"/>
              <a:t>Where they are not active – The gaps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8355C-2510-58EC-3612-3F5CCAD8EA17}"/>
              </a:ext>
            </a:extLst>
          </p:cNvPr>
          <p:cNvSpPr txBox="1"/>
          <p:nvPr/>
        </p:nvSpPr>
        <p:spPr>
          <a:xfrm>
            <a:off x="1113235" y="1560642"/>
            <a:ext cx="7059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Gap 1</a:t>
            </a:r>
          </a:p>
          <a:p>
            <a:r>
              <a:rPr lang="en-US" sz="1600" dirty="0"/>
              <a:t>No organization is offering non‑combative, pro‑family, pro‑clarity science communication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9956D1-01B3-3048-A6FE-31E18A2D16FE}"/>
              </a:ext>
            </a:extLst>
          </p:cNvPr>
          <p:cNvGrpSpPr/>
          <p:nvPr/>
        </p:nvGrpSpPr>
        <p:grpSpPr>
          <a:xfrm>
            <a:off x="1042097" y="2454507"/>
            <a:ext cx="7451453" cy="1523495"/>
            <a:chOff x="1042097" y="2284826"/>
            <a:chExt cx="7451453" cy="1523495"/>
          </a:xfrm>
        </p:grpSpPr>
        <p:sp>
          <p:nvSpPr>
            <p:cNvPr id="15" name="Rectangle: Diagonal Corners Rounded 14">
              <a:extLst>
                <a:ext uri="{FF2B5EF4-FFF2-40B4-BE49-F238E27FC236}">
                  <a16:creationId xmlns:a16="http://schemas.microsoft.com/office/drawing/2014/main" id="{0CAAFAF4-962C-71DF-4CEB-2B54C40FEBC0}"/>
                </a:ext>
              </a:extLst>
            </p:cNvPr>
            <p:cNvSpPr/>
            <p:nvPr/>
          </p:nvSpPr>
          <p:spPr>
            <a:xfrm>
              <a:off x="1042097" y="2453194"/>
              <a:ext cx="7196930" cy="1277273"/>
            </a:xfrm>
            <a:prstGeom prst="round2Diag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D0A962-A8BB-76E6-8239-4A2C2F6C57F6}"/>
                </a:ext>
              </a:extLst>
            </p:cNvPr>
            <p:cNvSpPr txBox="1"/>
            <p:nvPr/>
          </p:nvSpPr>
          <p:spPr>
            <a:xfrm>
              <a:off x="1042097" y="2531048"/>
              <a:ext cx="3529903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b="1" dirty="0"/>
                <a:t>Creationist groups frame the issue as:</a:t>
              </a:r>
              <a:endParaRPr lang="en-US" sz="1400" dirty="0"/>
            </a:p>
            <a:p>
              <a:pPr indent="-182880"/>
              <a:r>
                <a:rPr lang="en-US" sz="1400" dirty="0"/>
                <a:t>• “Science vs. faith”</a:t>
              </a:r>
            </a:p>
            <a:p>
              <a:pPr indent="-182880"/>
              <a:r>
                <a:rPr lang="en-US" sz="1400" dirty="0"/>
                <a:t>• “Schools vs. parents”</a:t>
              </a:r>
            </a:p>
            <a:p>
              <a:pPr indent="-182880"/>
              <a:r>
                <a:rPr lang="en-US" sz="1400" dirty="0"/>
                <a:t>• “Truth vs. secularism”</a:t>
              </a:r>
            </a:p>
            <a:p>
              <a:r>
                <a:rPr lang="en-US" sz="1600" dirty="0"/>
                <a:t> 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A12D477-95A4-86DF-244C-06FA5182AF55}"/>
                </a:ext>
              </a:extLst>
            </p:cNvPr>
            <p:cNvSpPr txBox="1"/>
            <p:nvPr/>
          </p:nvSpPr>
          <p:spPr>
            <a:xfrm>
              <a:off x="4963646" y="2284826"/>
              <a:ext cx="3529904" cy="152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 </a:t>
              </a:r>
            </a:p>
            <a:p>
              <a:pPr>
                <a:spcAft>
                  <a:spcPts val="600"/>
                </a:spcAft>
              </a:pPr>
              <a:r>
                <a:rPr lang="en-US" sz="1400" b="1" dirty="0"/>
                <a:t>Science‑advocacy groups often respond: </a:t>
              </a:r>
            </a:p>
            <a:p>
              <a:pPr marL="91440" indent="-182880"/>
              <a:r>
                <a:rPr lang="en-US" sz="1400" dirty="0"/>
                <a:t>• “Religion has no place here”</a:t>
              </a:r>
            </a:p>
            <a:p>
              <a:pPr marL="91440" indent="-182880"/>
              <a:r>
                <a:rPr lang="en-US" sz="1400" dirty="0"/>
                <a:t>• “Creationism is ignorance”</a:t>
              </a:r>
            </a:p>
            <a:p>
              <a:pPr marL="91440" indent="-182880"/>
              <a:r>
                <a:rPr lang="en-US" sz="1400" dirty="0"/>
                <a:t>• “Parents are misinformed”</a:t>
              </a:r>
            </a:p>
            <a:p>
              <a:endParaRPr lang="en-US" sz="1600" dirty="0"/>
            </a:p>
          </p:txBody>
        </p:sp>
        <p:pic>
          <p:nvPicPr>
            <p:cNvPr id="14" name="Graphic 13" descr="Arrow: Straight with solid fill">
              <a:extLst>
                <a:ext uri="{FF2B5EF4-FFF2-40B4-BE49-F238E27FC236}">
                  <a16:creationId xmlns:a16="http://schemas.microsoft.com/office/drawing/2014/main" id="{1F73B6ED-7E0A-D241-9037-B1D6E3F2B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4142647" y="2354117"/>
              <a:ext cx="738289" cy="738289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D768ABA-E3E2-355C-94FF-3AEED56B7E39}"/>
              </a:ext>
            </a:extLst>
          </p:cNvPr>
          <p:cNvSpPr txBox="1"/>
          <p:nvPr/>
        </p:nvSpPr>
        <p:spPr>
          <a:xfrm>
            <a:off x="1505076" y="4077078"/>
            <a:ext cx="60134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Nobody is offering a calm, respectful, middle‑path message that:</a:t>
            </a:r>
            <a:endParaRPr lang="en-US" sz="1400" dirty="0"/>
          </a:p>
          <a:p>
            <a:pPr algn="ctr"/>
            <a:r>
              <a:rPr lang="en-US" sz="1400" dirty="0"/>
              <a:t> </a:t>
            </a:r>
          </a:p>
          <a:p>
            <a:pPr marL="91440" indent="-182880" algn="ctr"/>
            <a:r>
              <a:rPr lang="en-US" sz="1400" dirty="0"/>
              <a:t>• Honors belief</a:t>
            </a:r>
          </a:p>
          <a:p>
            <a:pPr marL="91440" indent="-182880" algn="ctr"/>
            <a:r>
              <a:rPr lang="en-US" sz="1400" dirty="0"/>
              <a:t>• Protects scientific integrity</a:t>
            </a:r>
          </a:p>
          <a:p>
            <a:pPr marL="91440" indent="-182880" algn="ctr"/>
            <a:r>
              <a:rPr lang="en-US" sz="1400" dirty="0"/>
              <a:t>• Reduces fear</a:t>
            </a:r>
          </a:p>
          <a:p>
            <a:pPr marL="91440" indent="-182880" algn="ctr"/>
            <a:r>
              <a:rPr lang="en-US" sz="1400" dirty="0"/>
              <a:t>• Builds trust</a:t>
            </a:r>
          </a:p>
          <a:p>
            <a:pPr algn="ctr"/>
            <a:r>
              <a:rPr lang="en-US" sz="1400" dirty="0"/>
              <a:t> </a:t>
            </a:r>
          </a:p>
          <a:p>
            <a:pPr algn="ctr"/>
            <a:r>
              <a:rPr lang="en-US" sz="1400" b="1" u="sng" dirty="0"/>
              <a:t>This is the exact niche Truth In Schools occupies.</a:t>
            </a: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21AF95-D8CA-7F18-C251-2D81B26C80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972291" y="335893"/>
            <a:ext cx="841772" cy="84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52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AD16DF-E6C9-A2B6-E060-B6B0CC87F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>
            <a:extLst>
              <a:ext uri="{FF2B5EF4-FFF2-40B4-BE49-F238E27FC236}">
                <a16:creationId xmlns:a16="http://schemas.microsoft.com/office/drawing/2014/main" id="{C8FC68BC-BB24-7BA4-7269-62AFBB692AD3}"/>
              </a:ext>
            </a:extLst>
          </p:cNvPr>
          <p:cNvSpPr txBox="1">
            <a:spLocks/>
          </p:cNvSpPr>
          <p:nvPr/>
        </p:nvSpPr>
        <p:spPr>
          <a:xfrm>
            <a:off x="1113235" y="360314"/>
            <a:ext cx="6917529" cy="120032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/>
              <a:t>Strategy Insights</a:t>
            </a:r>
          </a:p>
          <a:p>
            <a:pPr algn="l"/>
            <a:r>
              <a:rPr lang="en-US" sz="2000" i="1" dirty="0"/>
              <a:t>Where they are not active – The gaps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EDBEFB-9A22-6002-B3B5-C0D03B5CDB08}"/>
              </a:ext>
            </a:extLst>
          </p:cNvPr>
          <p:cNvSpPr txBox="1"/>
          <p:nvPr/>
        </p:nvSpPr>
        <p:spPr>
          <a:xfrm>
            <a:off x="1113235" y="1560642"/>
            <a:ext cx="705980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Gap 2</a:t>
            </a:r>
          </a:p>
          <a:p>
            <a:pPr>
              <a:spcAft>
                <a:spcPts val="600"/>
              </a:spcAft>
            </a:pPr>
            <a:r>
              <a:rPr lang="en-US" dirty="0"/>
              <a:t>No one is helping teachers navigate belief‑science tensions</a:t>
            </a:r>
          </a:p>
          <a:p>
            <a:pPr marL="54864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No training handling religious objections</a:t>
            </a:r>
          </a:p>
          <a:p>
            <a:pPr marL="54864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They fear backlash</a:t>
            </a:r>
          </a:p>
          <a:p>
            <a:pPr marL="54864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Many quietly avoid teaching evolution at all</a:t>
            </a:r>
          </a:p>
          <a:p>
            <a:endParaRPr lang="en-US" sz="16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EEDD7B-25A4-C8B3-E8F5-2AA746B4CCCC}"/>
              </a:ext>
            </a:extLst>
          </p:cNvPr>
          <p:cNvGrpSpPr/>
          <p:nvPr/>
        </p:nvGrpSpPr>
        <p:grpSpPr>
          <a:xfrm>
            <a:off x="970961" y="2965951"/>
            <a:ext cx="7451453" cy="1523495"/>
            <a:chOff x="1042097" y="2284826"/>
            <a:chExt cx="7451453" cy="1523495"/>
          </a:xfrm>
        </p:grpSpPr>
        <p:sp>
          <p:nvSpPr>
            <p:cNvPr id="15" name="Rectangle: Diagonal Corners Rounded 14">
              <a:extLst>
                <a:ext uri="{FF2B5EF4-FFF2-40B4-BE49-F238E27FC236}">
                  <a16:creationId xmlns:a16="http://schemas.microsoft.com/office/drawing/2014/main" id="{D0C144BE-43EC-0917-05D1-8454EF62C76E}"/>
                </a:ext>
              </a:extLst>
            </p:cNvPr>
            <p:cNvSpPr/>
            <p:nvPr/>
          </p:nvSpPr>
          <p:spPr>
            <a:xfrm>
              <a:off x="1042097" y="2453194"/>
              <a:ext cx="7196930" cy="1277273"/>
            </a:xfrm>
            <a:prstGeom prst="round2Diag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2F6C62-8B82-8BAC-B85D-CEFB61323B45}"/>
                </a:ext>
              </a:extLst>
            </p:cNvPr>
            <p:cNvSpPr txBox="1"/>
            <p:nvPr/>
          </p:nvSpPr>
          <p:spPr>
            <a:xfrm>
              <a:off x="1042097" y="2531048"/>
              <a:ext cx="3601039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b="1" dirty="0"/>
                <a:t>Teachers are on the front lines, yet:</a:t>
              </a:r>
            </a:p>
            <a:p>
              <a:pPr marL="91440" indent="-182880">
                <a:buFont typeface="Arial" panose="020B0604020202020204" pitchFamily="34" charset="0"/>
                <a:buChar char="•"/>
              </a:pPr>
              <a:r>
                <a:rPr lang="en-US" sz="1400" dirty="0"/>
                <a:t>No training handling religious objections</a:t>
              </a:r>
            </a:p>
            <a:p>
              <a:pPr marL="91440" indent="-182880">
                <a:buFont typeface="Arial" panose="020B0604020202020204" pitchFamily="34" charset="0"/>
                <a:buChar char="•"/>
              </a:pPr>
              <a:r>
                <a:rPr lang="en-US" sz="1400" dirty="0"/>
                <a:t>They fear backlash</a:t>
              </a:r>
            </a:p>
            <a:p>
              <a:pPr marL="91440" indent="-182880">
                <a:buFont typeface="Arial" panose="020B0604020202020204" pitchFamily="34" charset="0"/>
                <a:buChar char="•"/>
              </a:pPr>
              <a:r>
                <a:rPr lang="en-US" sz="1400" dirty="0"/>
                <a:t>Many quietly avoid teaching evolution at all</a:t>
              </a:r>
            </a:p>
            <a:p>
              <a:r>
                <a:rPr lang="en-US" sz="1600" dirty="0"/>
                <a:t> 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1230CAA-0D0D-E098-C8B3-D4C4BB77FA6D}"/>
                </a:ext>
              </a:extLst>
            </p:cNvPr>
            <p:cNvSpPr txBox="1"/>
            <p:nvPr/>
          </p:nvSpPr>
          <p:spPr>
            <a:xfrm>
              <a:off x="4963646" y="2284826"/>
              <a:ext cx="3529904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 </a:t>
              </a:r>
            </a:p>
            <a:p>
              <a:pPr>
                <a:spcAft>
                  <a:spcPts val="600"/>
                </a:spcAft>
              </a:pPr>
              <a:r>
                <a:rPr lang="en-US" sz="1400" b="1" dirty="0"/>
                <a:t>Creationist organizations offer teachers: </a:t>
              </a:r>
            </a:p>
            <a:p>
              <a:pPr marL="91440" indent="-182880">
                <a:buFont typeface="Arial" panose="020B0604020202020204" pitchFamily="34" charset="0"/>
                <a:buChar char="•"/>
              </a:pPr>
              <a:r>
                <a:rPr lang="en-US" sz="1400" dirty="0"/>
                <a:t>Pressure</a:t>
              </a:r>
            </a:p>
            <a:p>
              <a:pPr marL="91440" indent="-182880">
                <a:buFont typeface="Arial" panose="020B0604020202020204" pitchFamily="34" charset="0"/>
                <a:buChar char="•"/>
              </a:pPr>
              <a:r>
                <a:rPr lang="en-US" sz="1400" dirty="0"/>
                <a:t>Scrutiny</a:t>
              </a:r>
            </a:p>
            <a:p>
              <a:pPr marL="91440" indent="-182880">
                <a:buFont typeface="Arial" panose="020B0604020202020204" pitchFamily="34" charset="0"/>
                <a:buChar char="•"/>
              </a:pPr>
              <a:r>
                <a:rPr lang="en-US" sz="1400" dirty="0"/>
                <a:t>Alternative materials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14E937F-D25C-C81E-8B31-2AB542D60D41}"/>
              </a:ext>
            </a:extLst>
          </p:cNvPr>
          <p:cNvSpPr txBox="1"/>
          <p:nvPr/>
        </p:nvSpPr>
        <p:spPr>
          <a:xfrm>
            <a:off x="1505076" y="4567300"/>
            <a:ext cx="60134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Nobody offers teachers:</a:t>
            </a:r>
            <a:r>
              <a:rPr lang="en-US" sz="1400" dirty="0"/>
              <a:t> </a:t>
            </a:r>
          </a:p>
          <a:p>
            <a:pPr algn="ctr"/>
            <a:endParaRPr lang="en-US" sz="1400" dirty="0"/>
          </a:p>
          <a:p>
            <a:pPr marL="91440" indent="-182880" algn="ctr">
              <a:buFont typeface="Arial" panose="020B0604020202020204" pitchFamily="34" charset="0"/>
              <a:buChar char="•"/>
            </a:pPr>
            <a:r>
              <a:rPr lang="en-US" sz="1400" dirty="0"/>
              <a:t>Scripts</a:t>
            </a:r>
          </a:p>
          <a:p>
            <a:pPr marL="91440" indent="-182880" algn="ctr">
              <a:buFont typeface="Arial" panose="020B0604020202020204" pitchFamily="34" charset="0"/>
              <a:buChar char="•"/>
            </a:pPr>
            <a:r>
              <a:rPr lang="en-US" sz="1400" dirty="0"/>
              <a:t>Classroom language guides</a:t>
            </a:r>
          </a:p>
          <a:p>
            <a:pPr marL="91440" indent="-182880" algn="ctr">
              <a:buFont typeface="Arial" panose="020B0604020202020204" pitchFamily="34" charset="0"/>
              <a:buChar char="•"/>
            </a:pPr>
            <a:r>
              <a:rPr lang="en-US" sz="1400" dirty="0"/>
              <a:t>Parent‑communication templates</a:t>
            </a:r>
          </a:p>
          <a:p>
            <a:pPr marL="91440" indent="-182880" algn="ctr">
              <a:buFont typeface="Arial" panose="020B0604020202020204" pitchFamily="34" charset="0"/>
              <a:buChar char="•"/>
            </a:pPr>
            <a:r>
              <a:rPr lang="en-US" sz="1400" dirty="0"/>
              <a:t>“How to teach evolution without disrespecting belief” resources</a:t>
            </a:r>
          </a:p>
          <a:p>
            <a:pPr algn="ctr"/>
            <a:r>
              <a:rPr lang="en-US" sz="1400" dirty="0"/>
              <a:t> </a:t>
            </a:r>
          </a:p>
          <a:p>
            <a:pPr algn="ctr"/>
            <a:r>
              <a:rPr lang="en-US" sz="1400" b="1" dirty="0"/>
              <a:t>This is a massive unmet need.</a:t>
            </a: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81E995-B312-98A6-86DE-D72E4B3CDA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72291" y="335893"/>
            <a:ext cx="841772" cy="84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66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490</TotalTime>
  <Words>1571</Words>
  <Application>Microsoft Office PowerPoint</Application>
  <PresentationFormat>On-screen Show (4:3)</PresentationFormat>
  <Paragraphs>286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Corbel</vt:lpstr>
      <vt:lpstr>Parallax</vt:lpstr>
      <vt:lpstr>PowerPoint Presentation</vt:lpstr>
      <vt:lpstr>PowerPoint Presentation</vt:lpstr>
      <vt:lpstr>PowerPoint Presentation</vt:lpstr>
      <vt:lpstr>Other Logo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Conception  to Implementation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Timothy Baker</dc:creator>
  <cp:keywords/>
  <dc:description>generated using python-pptx</dc:description>
  <cp:lastModifiedBy>Timothy Baker</cp:lastModifiedBy>
  <cp:revision>2</cp:revision>
  <dcterms:created xsi:type="dcterms:W3CDTF">2013-01-27T09:14:16Z</dcterms:created>
  <dcterms:modified xsi:type="dcterms:W3CDTF">2026-01-15T18:28:28Z</dcterms:modified>
  <cp:category/>
</cp:coreProperties>
</file>