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668" r:id="rId4"/>
    <p:sldId id="265" r:id="rId5"/>
    <p:sldId id="675" r:id="rId6"/>
    <p:sldId id="259" r:id="rId7"/>
    <p:sldId id="667" r:id="rId8"/>
    <p:sldId id="275" r:id="rId9"/>
    <p:sldId id="278" r:id="rId10"/>
    <p:sldId id="666" r:id="rId11"/>
    <p:sldId id="279" r:id="rId12"/>
    <p:sldId id="267" r:id="rId13"/>
    <p:sldId id="664" r:id="rId14"/>
    <p:sldId id="276" r:id="rId15"/>
    <p:sldId id="277" r:id="rId16"/>
    <p:sldId id="272" r:id="rId17"/>
  </p:sldIdLst>
  <p:sldSz cx="12192000" cy="6858000"/>
  <p:notesSz cx="6858000" cy="9144000"/>
  <p:embeddedFontLst>
    <p:embeddedFont>
      <p:font typeface="Barlow Condensed" panose="00000506000000000000"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Special Elite"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F98A2-8B91-453B-859A-1ED0ADE184E0}" v="13" dt="2022-01-04T17:54:23.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4660"/>
  </p:normalViewPr>
  <p:slideViewPr>
    <p:cSldViewPr snapToGrid="0">
      <p:cViewPr varScale="1">
        <p:scale>
          <a:sx n="85" d="100"/>
          <a:sy n="85" d="100"/>
        </p:scale>
        <p:origin x="540" y="45"/>
      </p:cViewPr>
      <p:guideLst>
        <p:guide orient="horz" pos="2160"/>
        <p:guide pos="3840"/>
      </p:guideLst>
    </p:cSldViewPr>
  </p:slideViewPr>
  <p:notesTextViewPr>
    <p:cViewPr>
      <p:scale>
        <a:sx n="1" d="1"/>
        <a:sy n="1" d="1"/>
      </p:scale>
      <p:origin x="0" y="0"/>
    </p:cViewPr>
  </p:notesTextViewPr>
  <p:sorterViewPr>
    <p:cViewPr>
      <p:scale>
        <a:sx n="120" d="100"/>
        <a:sy n="120" d="100"/>
      </p:scale>
      <p:origin x="0" y="-483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Baker" userId="6d509565a989f729" providerId="LiveId" clId="{F75F98A2-8B91-453B-859A-1ED0ADE184E0}"/>
    <pc:docChg chg="undo custSel delSld modSld sldOrd">
      <pc:chgData name="Timothy Baker" userId="6d509565a989f729" providerId="LiveId" clId="{F75F98A2-8B91-453B-859A-1ED0ADE184E0}" dt="2022-01-05T19:42:36.721" v="612" actId="20577"/>
      <pc:docMkLst>
        <pc:docMk/>
      </pc:docMkLst>
      <pc:sldChg chg="modSp mod">
        <pc:chgData name="Timothy Baker" userId="6d509565a989f729" providerId="LiveId" clId="{F75F98A2-8B91-453B-859A-1ED0ADE184E0}" dt="2022-01-03T15:18:17.701" v="90" actId="20577"/>
        <pc:sldMkLst>
          <pc:docMk/>
          <pc:sldMk cId="0" sldId="256"/>
        </pc:sldMkLst>
        <pc:spChg chg="mod">
          <ac:chgData name="Timothy Baker" userId="6d509565a989f729" providerId="LiveId" clId="{F75F98A2-8B91-453B-859A-1ED0ADE184E0}" dt="2022-01-03T15:18:17.701" v="90" actId="20577"/>
          <ac:spMkLst>
            <pc:docMk/>
            <pc:sldMk cId="0" sldId="256"/>
            <ac:spMk id="230" creationId="{00000000-0000-0000-0000-000000000000}"/>
          </ac:spMkLst>
        </pc:spChg>
      </pc:sldChg>
      <pc:sldChg chg="modSp mod">
        <pc:chgData name="Timothy Baker" userId="6d509565a989f729" providerId="LiveId" clId="{F75F98A2-8B91-453B-859A-1ED0ADE184E0}" dt="2022-01-03T15:21:12.308" v="139" actId="1076"/>
        <pc:sldMkLst>
          <pc:docMk/>
          <pc:sldMk cId="0" sldId="257"/>
        </pc:sldMkLst>
        <pc:spChg chg="mod">
          <ac:chgData name="Timothy Baker" userId="6d509565a989f729" providerId="LiveId" clId="{F75F98A2-8B91-453B-859A-1ED0ADE184E0}" dt="2022-01-03T15:20:02.340" v="118" actId="1076"/>
          <ac:spMkLst>
            <pc:docMk/>
            <pc:sldMk cId="0" sldId="257"/>
            <ac:spMk id="6" creationId="{E3D6366D-FE52-402C-869D-759F058455DC}"/>
          </ac:spMkLst>
        </pc:spChg>
        <pc:spChg chg="mod">
          <ac:chgData name="Timothy Baker" userId="6d509565a989f729" providerId="LiveId" clId="{F75F98A2-8B91-453B-859A-1ED0ADE184E0}" dt="2022-01-03T15:21:12.308" v="139" actId="1076"/>
          <ac:spMkLst>
            <pc:docMk/>
            <pc:sldMk cId="0" sldId="257"/>
            <ac:spMk id="235" creationId="{00000000-0000-0000-0000-000000000000}"/>
          </ac:spMkLst>
        </pc:spChg>
        <pc:picChg chg="mod">
          <ac:chgData name="Timothy Baker" userId="6d509565a989f729" providerId="LiveId" clId="{F75F98A2-8B91-453B-859A-1ED0ADE184E0}" dt="2022-01-03T15:19:54.453" v="117" actId="1076"/>
          <ac:picMkLst>
            <pc:docMk/>
            <pc:sldMk cId="0" sldId="257"/>
            <ac:picMk id="5" creationId="{000D6A03-E8DD-4BDF-8C00-47CE4B16A2C0}"/>
          </ac:picMkLst>
        </pc:picChg>
      </pc:sldChg>
      <pc:sldChg chg="del">
        <pc:chgData name="Timothy Baker" userId="6d509565a989f729" providerId="LiveId" clId="{F75F98A2-8B91-453B-859A-1ED0ADE184E0}" dt="2022-01-03T03:39:17.535" v="35" actId="47"/>
        <pc:sldMkLst>
          <pc:docMk/>
          <pc:sldMk cId="0" sldId="258"/>
        </pc:sldMkLst>
      </pc:sldChg>
      <pc:sldChg chg="modSp mod">
        <pc:chgData name="Timothy Baker" userId="6d509565a989f729" providerId="LiveId" clId="{F75F98A2-8B91-453B-859A-1ED0ADE184E0}" dt="2022-01-05T19:03:15.733" v="593" actId="20577"/>
        <pc:sldMkLst>
          <pc:docMk/>
          <pc:sldMk cId="0" sldId="259"/>
        </pc:sldMkLst>
        <pc:spChg chg="mod">
          <ac:chgData name="Timothy Baker" userId="6d509565a989f729" providerId="LiveId" clId="{F75F98A2-8B91-453B-859A-1ED0ADE184E0}" dt="2022-01-05T19:03:15.733" v="593" actId="20577"/>
          <ac:spMkLst>
            <pc:docMk/>
            <pc:sldMk cId="0" sldId="259"/>
            <ac:spMk id="260" creationId="{00000000-0000-0000-0000-000000000000}"/>
          </ac:spMkLst>
        </pc:spChg>
      </pc:sldChg>
      <pc:sldChg chg="del">
        <pc:chgData name="Timothy Baker" userId="6d509565a989f729" providerId="LiveId" clId="{F75F98A2-8B91-453B-859A-1ED0ADE184E0}" dt="2022-01-03T03:31:27.845" v="0" actId="47"/>
        <pc:sldMkLst>
          <pc:docMk/>
          <pc:sldMk cId="0" sldId="266"/>
        </pc:sldMkLst>
      </pc:sldChg>
      <pc:sldChg chg="modSp mod">
        <pc:chgData name="Timothy Baker" userId="6d509565a989f729" providerId="LiveId" clId="{F75F98A2-8B91-453B-859A-1ED0ADE184E0}" dt="2022-01-05T19:08:41.065" v="605" actId="20577"/>
        <pc:sldMkLst>
          <pc:docMk/>
          <pc:sldMk cId="0" sldId="267"/>
        </pc:sldMkLst>
        <pc:spChg chg="mod">
          <ac:chgData name="Timothy Baker" userId="6d509565a989f729" providerId="LiveId" clId="{F75F98A2-8B91-453B-859A-1ED0ADE184E0}" dt="2022-01-05T19:07:24.075" v="596" actId="20577"/>
          <ac:spMkLst>
            <pc:docMk/>
            <pc:sldMk cId="0" sldId="267"/>
            <ac:spMk id="110" creationId="{51A6A480-04C6-4211-8360-108523D07248}"/>
          </ac:spMkLst>
        </pc:spChg>
        <pc:spChg chg="mod">
          <ac:chgData name="Timothy Baker" userId="6d509565a989f729" providerId="LiveId" clId="{F75F98A2-8B91-453B-859A-1ED0ADE184E0}" dt="2022-01-05T19:07:44.527" v="601" actId="14100"/>
          <ac:spMkLst>
            <pc:docMk/>
            <pc:sldMk cId="0" sldId="267"/>
            <ac:spMk id="111" creationId="{36581BE1-855C-428B-842C-E4730EE973A5}"/>
          </ac:spMkLst>
        </pc:spChg>
        <pc:spChg chg="mod">
          <ac:chgData name="Timothy Baker" userId="6d509565a989f729" providerId="LiveId" clId="{F75F98A2-8B91-453B-859A-1ED0ADE184E0}" dt="2022-01-03T15:29:45.484" v="231" actId="20577"/>
          <ac:spMkLst>
            <pc:docMk/>
            <pc:sldMk cId="0" sldId="267"/>
            <ac:spMk id="112" creationId="{1256F757-2F0D-46E2-8A64-DA7516E75BBF}"/>
          </ac:spMkLst>
        </pc:spChg>
        <pc:spChg chg="mod">
          <ac:chgData name="Timothy Baker" userId="6d509565a989f729" providerId="LiveId" clId="{F75F98A2-8B91-453B-859A-1ED0ADE184E0}" dt="2022-01-03T15:29:09.006" v="223" actId="20577"/>
          <ac:spMkLst>
            <pc:docMk/>
            <pc:sldMk cId="0" sldId="267"/>
            <ac:spMk id="120" creationId="{577D1203-3AD5-4083-9C45-D730BD095C33}"/>
          </ac:spMkLst>
        </pc:spChg>
        <pc:spChg chg="mod">
          <ac:chgData name="Timothy Baker" userId="6d509565a989f729" providerId="LiveId" clId="{F75F98A2-8B91-453B-859A-1ED0ADE184E0}" dt="2022-01-03T15:29:32.818" v="228" actId="20577"/>
          <ac:spMkLst>
            <pc:docMk/>
            <pc:sldMk cId="0" sldId="267"/>
            <ac:spMk id="121" creationId="{EF9EB8AE-D7C4-4533-A0B2-5DE70444E854}"/>
          </ac:spMkLst>
        </pc:spChg>
        <pc:spChg chg="mod">
          <ac:chgData name="Timothy Baker" userId="6d509565a989f729" providerId="LiveId" clId="{F75F98A2-8B91-453B-859A-1ED0ADE184E0}" dt="2022-01-05T19:08:41.065" v="605" actId="20577"/>
          <ac:spMkLst>
            <pc:docMk/>
            <pc:sldMk cId="0" sldId="267"/>
            <ac:spMk id="128" creationId="{6A726A18-2FFF-4501-96FF-D1D76A19C544}"/>
          </ac:spMkLst>
        </pc:spChg>
        <pc:spChg chg="mod">
          <ac:chgData name="Timothy Baker" userId="6d509565a989f729" providerId="LiveId" clId="{F75F98A2-8B91-453B-859A-1ED0ADE184E0}" dt="2022-01-03T18:53:57.934" v="450" actId="1035"/>
          <ac:spMkLst>
            <pc:docMk/>
            <pc:sldMk cId="0" sldId="267"/>
            <ac:spMk id="143" creationId="{F7BFDC5E-7E32-4579-9B84-A31434531D9A}"/>
          </ac:spMkLst>
        </pc:spChg>
      </pc:sldChg>
      <pc:sldChg chg="modSp mod ord">
        <pc:chgData name="Timothy Baker" userId="6d509565a989f729" providerId="LiveId" clId="{F75F98A2-8B91-453B-859A-1ED0ADE184E0}" dt="2022-01-04T17:45:48.795" v="463"/>
        <pc:sldMkLst>
          <pc:docMk/>
          <pc:sldMk cId="1043137905" sldId="275"/>
        </pc:sldMkLst>
        <pc:spChg chg="mod">
          <ac:chgData name="Timothy Baker" userId="6d509565a989f729" providerId="LiveId" clId="{F75F98A2-8B91-453B-859A-1ED0ADE184E0}" dt="2022-01-03T15:24:53.647" v="148" actId="948"/>
          <ac:spMkLst>
            <pc:docMk/>
            <pc:sldMk cId="1043137905" sldId="275"/>
            <ac:spMk id="10" creationId="{5ABFEB20-168D-4B56-B2C3-09035315F4CF}"/>
          </ac:spMkLst>
        </pc:spChg>
        <pc:picChg chg="mod">
          <ac:chgData name="Timothy Baker" userId="6d509565a989f729" providerId="LiveId" clId="{F75F98A2-8B91-453B-859A-1ED0ADE184E0}" dt="2022-01-03T15:25:39.505" v="149" actId="1076"/>
          <ac:picMkLst>
            <pc:docMk/>
            <pc:sldMk cId="1043137905" sldId="275"/>
            <ac:picMk id="7" creationId="{D27F3444-32B5-428A-BA40-1BFAFC80AEBB}"/>
          </ac:picMkLst>
        </pc:picChg>
      </pc:sldChg>
      <pc:sldChg chg="ord">
        <pc:chgData name="Timothy Baker" userId="6d509565a989f729" providerId="LiveId" clId="{F75F98A2-8B91-453B-859A-1ED0ADE184E0}" dt="2022-01-05T19:10:57.547" v="608"/>
        <pc:sldMkLst>
          <pc:docMk/>
          <pc:sldMk cId="1418446227" sldId="276"/>
        </pc:sldMkLst>
      </pc:sldChg>
      <pc:sldChg chg="modSp mod">
        <pc:chgData name="Timothy Baker" userId="6d509565a989f729" providerId="LiveId" clId="{F75F98A2-8B91-453B-859A-1ED0ADE184E0}" dt="2022-01-05T19:10:12.590" v="606" actId="1076"/>
        <pc:sldMkLst>
          <pc:docMk/>
          <pc:sldMk cId="1159332152" sldId="277"/>
        </pc:sldMkLst>
        <pc:spChg chg="mod">
          <ac:chgData name="Timothy Baker" userId="6d509565a989f729" providerId="LiveId" clId="{F75F98A2-8B91-453B-859A-1ED0ADE184E0}" dt="2022-01-03T15:34:07.009" v="306" actId="1076"/>
          <ac:spMkLst>
            <pc:docMk/>
            <pc:sldMk cId="1159332152" sldId="277"/>
            <ac:spMk id="12" creationId="{1EADF149-DB2C-4D81-947A-DF653C125E86}"/>
          </ac:spMkLst>
        </pc:spChg>
        <pc:spChg chg="mod">
          <ac:chgData name="Timothy Baker" userId="6d509565a989f729" providerId="LiveId" clId="{F75F98A2-8B91-453B-859A-1ED0ADE184E0}" dt="2022-01-05T19:10:12.590" v="606" actId="1076"/>
          <ac:spMkLst>
            <pc:docMk/>
            <pc:sldMk cId="1159332152" sldId="277"/>
            <ac:spMk id="260" creationId="{00000000-0000-0000-0000-000000000000}"/>
          </ac:spMkLst>
        </pc:spChg>
      </pc:sldChg>
      <pc:sldChg chg="modSp mod">
        <pc:chgData name="Timothy Baker" userId="6d509565a989f729" providerId="LiveId" clId="{F75F98A2-8B91-453B-859A-1ED0ADE184E0}" dt="2022-01-05T19:14:59.461" v="611" actId="1076"/>
        <pc:sldMkLst>
          <pc:docMk/>
          <pc:sldMk cId="1029645835" sldId="278"/>
        </pc:sldMkLst>
        <pc:spChg chg="mod">
          <ac:chgData name="Timothy Baker" userId="6d509565a989f729" providerId="LiveId" clId="{F75F98A2-8B91-453B-859A-1ED0ADE184E0}" dt="2022-01-05T19:14:59.461" v="611" actId="1076"/>
          <ac:spMkLst>
            <pc:docMk/>
            <pc:sldMk cId="1029645835" sldId="278"/>
            <ac:spMk id="10" creationId="{5ABFEB20-168D-4B56-B2C3-09035315F4CF}"/>
          </ac:spMkLst>
        </pc:spChg>
      </pc:sldChg>
      <pc:sldChg chg="addSp modSp mod">
        <pc:chgData name="Timothy Baker" userId="6d509565a989f729" providerId="LiveId" clId="{F75F98A2-8B91-453B-859A-1ED0ADE184E0}" dt="2022-01-04T17:54:41.616" v="545" actId="113"/>
        <pc:sldMkLst>
          <pc:docMk/>
          <pc:sldMk cId="2249643969" sldId="664"/>
        </pc:sldMkLst>
        <pc:spChg chg="mod">
          <ac:chgData name="Timothy Baker" userId="6d509565a989f729" providerId="LiveId" clId="{F75F98A2-8B91-453B-859A-1ED0ADE184E0}" dt="2022-01-03T16:50:20.071" v="319" actId="20577"/>
          <ac:spMkLst>
            <pc:docMk/>
            <pc:sldMk cId="2249643969" sldId="664"/>
            <ac:spMk id="2" creationId="{00000000-0000-0000-0000-000000000000}"/>
          </ac:spMkLst>
        </pc:spChg>
        <pc:spChg chg="add mod">
          <ac:chgData name="Timothy Baker" userId="6d509565a989f729" providerId="LiveId" clId="{F75F98A2-8B91-453B-859A-1ED0ADE184E0}" dt="2022-01-03T18:54:31.229" v="461" actId="14100"/>
          <ac:spMkLst>
            <pc:docMk/>
            <pc:sldMk cId="2249643969" sldId="664"/>
            <ac:spMk id="54" creationId="{3191E426-FCC5-4EFC-8B6A-22031AF451EF}"/>
          </ac:spMkLst>
        </pc:spChg>
        <pc:spChg chg="mod">
          <ac:chgData name="Timothy Baker" userId="6d509565a989f729" providerId="LiveId" clId="{F75F98A2-8B91-453B-859A-1ED0ADE184E0}" dt="2022-01-04T17:54:41.616" v="545" actId="113"/>
          <ac:spMkLst>
            <pc:docMk/>
            <pc:sldMk cId="2249643969" sldId="664"/>
            <ac:spMk id="55" creationId="{D24CA413-F05B-4BB8-AE26-27D9C6758CF7}"/>
          </ac:spMkLst>
        </pc:spChg>
        <pc:spChg chg="add mod">
          <ac:chgData name="Timothy Baker" userId="6d509565a989f729" providerId="LiveId" clId="{F75F98A2-8B91-453B-859A-1ED0ADE184E0}" dt="2022-01-04T17:54:23.759" v="540" actId="1076"/>
          <ac:spMkLst>
            <pc:docMk/>
            <pc:sldMk cId="2249643969" sldId="664"/>
            <ac:spMk id="56" creationId="{E53FDB40-87C7-4AE0-A4A7-C9799411E80D}"/>
          </ac:spMkLst>
        </pc:spChg>
        <pc:spChg chg="mod">
          <ac:chgData name="Timothy Baker" userId="6d509565a989f729" providerId="LiveId" clId="{F75F98A2-8B91-453B-859A-1ED0ADE184E0}" dt="2022-01-04T17:54:28.507" v="544" actId="1037"/>
          <ac:spMkLst>
            <pc:docMk/>
            <pc:sldMk cId="2249643969" sldId="664"/>
            <ac:spMk id="66" creationId="{A3900E94-8035-404F-B649-7A245E871942}"/>
          </ac:spMkLst>
        </pc:spChg>
        <pc:spChg chg="mod">
          <ac:chgData name="Timothy Baker" userId="6d509565a989f729" providerId="LiveId" clId="{F75F98A2-8B91-453B-859A-1ED0ADE184E0}" dt="2022-01-04T17:54:23.759" v="540" actId="1076"/>
          <ac:spMkLst>
            <pc:docMk/>
            <pc:sldMk cId="2249643969" sldId="664"/>
            <ac:spMk id="69" creationId="{A6BC7150-405B-4E75-B979-9F72498F87CF}"/>
          </ac:spMkLst>
        </pc:spChg>
        <pc:spChg chg="mod">
          <ac:chgData name="Timothy Baker" userId="6d509565a989f729" providerId="LiveId" clId="{F75F98A2-8B91-453B-859A-1ED0ADE184E0}" dt="2022-01-04T17:54:23.759" v="540" actId="1076"/>
          <ac:spMkLst>
            <pc:docMk/>
            <pc:sldMk cId="2249643969" sldId="664"/>
            <ac:spMk id="70" creationId="{563C8CA3-4AAE-4D31-BDEB-8408A58790EA}"/>
          </ac:spMkLst>
        </pc:spChg>
      </pc:sldChg>
      <pc:sldChg chg="modSp mod">
        <pc:chgData name="Timothy Baker" userId="6d509565a989f729" providerId="LiveId" clId="{F75F98A2-8B91-453B-859A-1ED0ADE184E0}" dt="2022-01-03T16:52:27.829" v="329"/>
        <pc:sldMkLst>
          <pc:docMk/>
          <pc:sldMk cId="3442611132" sldId="666"/>
        </pc:sldMkLst>
        <pc:spChg chg="mod">
          <ac:chgData name="Timothy Baker" userId="6d509565a989f729" providerId="LiveId" clId="{F75F98A2-8B91-453B-859A-1ED0ADE184E0}" dt="2022-01-03T15:28:24.411" v="213" actId="6549"/>
          <ac:spMkLst>
            <pc:docMk/>
            <pc:sldMk cId="3442611132" sldId="666"/>
            <ac:spMk id="34" creationId="{7278C1A3-99E8-4B8A-AF29-9CA232BC2DD3}"/>
          </ac:spMkLst>
        </pc:spChg>
        <pc:spChg chg="mod">
          <ac:chgData name="Timothy Baker" userId="6d509565a989f729" providerId="LiveId" clId="{F75F98A2-8B91-453B-859A-1ED0ADE184E0}" dt="2022-01-03T15:28:26.955" v="214" actId="6549"/>
          <ac:spMkLst>
            <pc:docMk/>
            <pc:sldMk cId="3442611132" sldId="666"/>
            <ac:spMk id="36" creationId="{1F9F5BFB-321B-42E2-95A3-7659BD18C1BC}"/>
          </ac:spMkLst>
        </pc:spChg>
        <pc:spChg chg="mod">
          <ac:chgData name="Timothy Baker" userId="6d509565a989f729" providerId="LiveId" clId="{F75F98A2-8B91-453B-859A-1ED0ADE184E0}" dt="2022-01-03T16:52:27.829" v="329"/>
          <ac:spMkLst>
            <pc:docMk/>
            <pc:sldMk cId="3442611132" sldId="666"/>
            <ac:spMk id="38" creationId="{28A5F2B0-DE08-49D7-8DF1-FBCE2358E8C3}"/>
          </ac:spMkLst>
        </pc:spChg>
      </pc:sldChg>
      <pc:sldChg chg="modSp mod">
        <pc:chgData name="Timothy Baker" userId="6d509565a989f729" providerId="LiveId" clId="{F75F98A2-8B91-453B-859A-1ED0ADE184E0}" dt="2022-01-03T15:27:18.456" v="199" actId="14100"/>
        <pc:sldMkLst>
          <pc:docMk/>
          <pc:sldMk cId="4111532017" sldId="667"/>
        </pc:sldMkLst>
        <pc:spChg chg="mod">
          <ac:chgData name="Timothy Baker" userId="6d509565a989f729" providerId="LiveId" clId="{F75F98A2-8B91-453B-859A-1ED0ADE184E0}" dt="2022-01-03T15:27:18.456" v="199" actId="14100"/>
          <ac:spMkLst>
            <pc:docMk/>
            <pc:sldMk cId="4111532017" sldId="667"/>
            <ac:spMk id="10" creationId="{5ABFEB20-168D-4B56-B2C3-09035315F4CF}"/>
          </ac:spMkLst>
        </pc:spChg>
      </pc:sldChg>
      <pc:sldChg chg="modSp mod">
        <pc:chgData name="Timothy Baker" userId="6d509565a989f729" providerId="LiveId" clId="{F75F98A2-8B91-453B-859A-1ED0ADE184E0}" dt="2022-01-05T19:42:36.721" v="612" actId="20577"/>
        <pc:sldMkLst>
          <pc:docMk/>
          <pc:sldMk cId="2981082295" sldId="668"/>
        </pc:sldMkLst>
        <pc:spChg chg="mod">
          <ac:chgData name="Timothy Baker" userId="6d509565a989f729" providerId="LiveId" clId="{F75F98A2-8B91-453B-859A-1ED0ADE184E0}" dt="2022-01-05T19:42:36.721" v="612" actId="20577"/>
          <ac:spMkLst>
            <pc:docMk/>
            <pc:sldMk cId="2981082295" sldId="668"/>
            <ac:spMk id="555" creationId="{00000000-0000-0000-0000-000000000000}"/>
          </ac:spMkLst>
        </pc:spChg>
        <pc:grpChg chg="mod">
          <ac:chgData name="Timothy Baker" userId="6d509565a989f729" providerId="LiveId" clId="{F75F98A2-8B91-453B-859A-1ED0ADE184E0}" dt="2022-01-03T15:35:28.593" v="315" actId="1076"/>
          <ac:grpSpMkLst>
            <pc:docMk/>
            <pc:sldMk cId="2981082295" sldId="668"/>
            <ac:grpSpMk id="221" creationId="{375B83B5-403D-447A-B256-0330F0B663F6}"/>
          </ac:grpSpMkLst>
        </pc:grpChg>
        <pc:picChg chg="mod">
          <ac:chgData name="Timothy Baker" userId="6d509565a989f729" providerId="LiveId" clId="{F75F98A2-8B91-453B-859A-1ED0ADE184E0}" dt="2022-01-03T15:35:16.801" v="312" actId="1076"/>
          <ac:picMkLst>
            <pc:docMk/>
            <pc:sldMk cId="2981082295" sldId="668"/>
            <ac:picMk id="557" creationId="{00000000-0000-0000-0000-000000000000}"/>
          </ac:picMkLst>
        </pc:picChg>
      </pc:sldChg>
      <pc:sldChg chg="del">
        <pc:chgData name="Timothy Baker" userId="6d509565a989f729" providerId="LiveId" clId="{F75F98A2-8B91-453B-859A-1ED0ADE184E0}" dt="2022-01-03T03:33:48.370" v="1" actId="47"/>
        <pc:sldMkLst>
          <pc:docMk/>
          <pc:sldMk cId="2318504319" sldId="669"/>
        </pc:sldMkLst>
      </pc:sldChg>
      <pc:sldChg chg="del">
        <pc:chgData name="Timothy Baker" userId="6d509565a989f729" providerId="LiveId" clId="{F75F98A2-8B91-453B-859A-1ED0ADE184E0}" dt="2022-01-03T03:41:47.588" v="37" actId="47"/>
        <pc:sldMkLst>
          <pc:docMk/>
          <pc:sldMk cId="1007985450" sldId="670"/>
        </pc:sldMkLst>
      </pc:sldChg>
      <pc:sldChg chg="del">
        <pc:chgData name="Timothy Baker" userId="6d509565a989f729" providerId="LiveId" clId="{F75F98A2-8B91-453B-859A-1ED0ADE184E0}" dt="2022-01-03T03:31:27.845" v="0" actId="47"/>
        <pc:sldMkLst>
          <pc:docMk/>
          <pc:sldMk cId="2123208818" sldId="671"/>
        </pc:sldMkLst>
      </pc:sldChg>
      <pc:sldChg chg="del">
        <pc:chgData name="Timothy Baker" userId="6d509565a989f729" providerId="LiveId" clId="{F75F98A2-8B91-453B-859A-1ED0ADE184E0}" dt="2022-01-03T03:33:51.910" v="2" actId="47"/>
        <pc:sldMkLst>
          <pc:docMk/>
          <pc:sldMk cId="2202195939" sldId="672"/>
        </pc:sldMkLst>
      </pc:sldChg>
      <pc:sldChg chg="del">
        <pc:chgData name="Timothy Baker" userId="6d509565a989f729" providerId="LiveId" clId="{F75F98A2-8B91-453B-859A-1ED0ADE184E0}" dt="2022-01-03T03:43:28.276" v="38" actId="47"/>
        <pc:sldMkLst>
          <pc:docMk/>
          <pc:sldMk cId="3943080980" sldId="673"/>
        </pc:sldMkLst>
      </pc:sldChg>
      <pc:sldChg chg="del">
        <pc:chgData name="Timothy Baker" userId="6d509565a989f729" providerId="LiveId" clId="{F75F98A2-8B91-453B-859A-1ED0ADE184E0}" dt="2022-01-03T03:39:42.470" v="36" actId="47"/>
        <pc:sldMkLst>
          <pc:docMk/>
          <pc:sldMk cId="90525226" sldId="674"/>
        </pc:sldMkLst>
      </pc:sldChg>
      <pc:sldChg chg="modSp mod">
        <pc:chgData name="Timothy Baker" userId="6d509565a989f729" providerId="LiveId" clId="{F75F98A2-8B91-453B-859A-1ED0ADE184E0}" dt="2022-01-03T03:36:35.071" v="31" actId="207"/>
        <pc:sldMkLst>
          <pc:docMk/>
          <pc:sldMk cId="733946061" sldId="675"/>
        </pc:sldMkLst>
        <pc:spChg chg="mod">
          <ac:chgData name="Timothy Baker" userId="6d509565a989f729" providerId="LiveId" clId="{F75F98A2-8B91-453B-859A-1ED0ADE184E0}" dt="2022-01-03T03:36:35.071" v="31" actId="207"/>
          <ac:spMkLst>
            <pc:docMk/>
            <pc:sldMk cId="733946061" sldId="675"/>
            <ac:spMk id="10" creationId="{4D23B497-5B90-461B-B740-D536C6FF9A29}"/>
          </ac:spMkLst>
        </pc:spChg>
        <pc:spChg chg="mod">
          <ac:chgData name="Timothy Baker" userId="6d509565a989f729" providerId="LiveId" clId="{F75F98A2-8B91-453B-859A-1ED0ADE184E0}" dt="2022-01-03T03:35:31.246" v="3" actId="1076"/>
          <ac:spMkLst>
            <pc:docMk/>
            <pc:sldMk cId="733946061" sldId="675"/>
            <ac:spMk id="19" creationId="{A0487A74-6A34-4C6D-9EC0-075F6F48CC00}"/>
          </ac:spMkLst>
        </pc:spChg>
        <pc:grpChg chg="mod">
          <ac:chgData name="Timothy Baker" userId="6d509565a989f729" providerId="LiveId" clId="{F75F98A2-8B91-453B-859A-1ED0ADE184E0}" dt="2022-01-03T03:35:31.246" v="3" actId="1076"/>
          <ac:grpSpMkLst>
            <pc:docMk/>
            <pc:sldMk cId="733946061" sldId="675"/>
            <ac:grpSpMk id="7" creationId="{A81F756B-7A48-43F1-875B-DB67C4D16227}"/>
          </ac:grpSpMkLst>
        </pc:grpChg>
      </pc:sldChg>
      <pc:sldChg chg="del">
        <pc:chgData name="Timothy Baker" userId="6d509565a989f729" providerId="LiveId" clId="{F75F98A2-8B91-453B-859A-1ED0ADE184E0}" dt="2022-01-03T03:41:47.588" v="37" actId="47"/>
        <pc:sldMkLst>
          <pc:docMk/>
          <pc:sldMk cId="1048762395" sldId="67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89272177604724"/>
          <c:y val="2.027684945048305E-2"/>
          <c:w val="0.70146101293333807"/>
          <c:h val="0.79630244843554199"/>
        </c:manualLayout>
      </c:layout>
      <c:barChart>
        <c:barDir val="col"/>
        <c:grouping val="clustered"/>
        <c:varyColors val="0"/>
        <c:ser>
          <c:idx val="0"/>
          <c:order val="0"/>
          <c:tx>
            <c:strRef>
              <c:f>Sheet1!$B$1</c:f>
              <c:strCache>
                <c:ptCount val="1"/>
                <c:pt idx="0">
                  <c:v>Direct Sales</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Sheet1!$A$2:$A$4</c:f>
              <c:strCache>
                <c:ptCount val="3"/>
                <c:pt idx="0">
                  <c:v>Year 2021/2022</c:v>
                </c:pt>
                <c:pt idx="1">
                  <c:v>Year 2023</c:v>
                </c:pt>
                <c:pt idx="2">
                  <c:v>Year 2024</c:v>
                </c:pt>
              </c:strCache>
            </c:strRef>
          </c:cat>
          <c:val>
            <c:numRef>
              <c:f>Sheet1!$B$2:$B$4</c:f>
              <c:numCache>
                <c:formatCode>_("$"* #,##0.00_);_("$"* \(#,##0.00\);_("$"* "-"??_);_(@_)</c:formatCode>
                <c:ptCount val="3"/>
                <c:pt idx="0">
                  <c:v>215273.17125000001</c:v>
                </c:pt>
                <c:pt idx="1">
                  <c:v>1389839.3123650721</c:v>
                </c:pt>
                <c:pt idx="2">
                  <c:v>7435987.9275727319</c:v>
                </c:pt>
              </c:numCache>
            </c:numRef>
          </c:val>
          <c:extLst>
            <c:ext xmlns:c16="http://schemas.microsoft.com/office/drawing/2014/chart" uri="{C3380CC4-5D6E-409C-BE32-E72D297353CC}">
              <c16:uniqueId val="{00000000-74A8-4ECE-9C97-7CF78B103F12}"/>
            </c:ext>
          </c:extLst>
        </c:ser>
        <c:ser>
          <c:idx val="1"/>
          <c:order val="1"/>
          <c:tx>
            <c:strRef>
              <c:f>Sheet1!$C$1</c:f>
              <c:strCache>
                <c:ptCount val="1"/>
                <c:pt idx="0">
                  <c:v>Wholesale Sales</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Sheet1!$A$2:$A$4</c:f>
              <c:strCache>
                <c:ptCount val="3"/>
                <c:pt idx="0">
                  <c:v>Year 2021/2022</c:v>
                </c:pt>
                <c:pt idx="1">
                  <c:v>Year 2023</c:v>
                </c:pt>
                <c:pt idx="2">
                  <c:v>Year 2024</c:v>
                </c:pt>
              </c:strCache>
            </c:strRef>
          </c:cat>
          <c:val>
            <c:numRef>
              <c:f>Sheet1!$C$2:$C$4</c:f>
              <c:numCache>
                <c:formatCode>_("$"* #,##0.00_);_("$"* \(#,##0.00\);_("$"* "-"??_);_(@_)</c:formatCode>
                <c:ptCount val="3"/>
                <c:pt idx="0">
                  <c:v>393866.03362500004</c:v>
                </c:pt>
                <c:pt idx="1">
                  <c:v>2615424.8878142722</c:v>
                </c:pt>
                <c:pt idx="2">
                  <c:v>13993177.28188687</c:v>
                </c:pt>
              </c:numCache>
            </c:numRef>
          </c:val>
          <c:extLst>
            <c:ext xmlns:c16="http://schemas.microsoft.com/office/drawing/2014/chart" uri="{C3380CC4-5D6E-409C-BE32-E72D297353CC}">
              <c16:uniqueId val="{00000001-74A8-4ECE-9C97-7CF78B103F12}"/>
            </c:ext>
          </c:extLst>
        </c:ser>
        <c:ser>
          <c:idx val="2"/>
          <c:order val="2"/>
          <c:tx>
            <c:strRef>
              <c:f>Sheet1!$D$1</c:f>
              <c:strCache>
                <c:ptCount val="1"/>
                <c:pt idx="0">
                  <c:v>Upgrade Sales</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Sheet1!$A$2:$A$4</c:f>
              <c:strCache>
                <c:ptCount val="3"/>
                <c:pt idx="0">
                  <c:v>Year 2021/2022</c:v>
                </c:pt>
                <c:pt idx="1">
                  <c:v>Year 2023</c:v>
                </c:pt>
                <c:pt idx="2">
                  <c:v>Year 2024</c:v>
                </c:pt>
              </c:strCache>
            </c:strRef>
          </c:cat>
          <c:val>
            <c:numRef>
              <c:f>Sheet1!$D$2:$D$4</c:f>
              <c:numCache>
                <c:formatCode>"$"#,##0</c:formatCode>
                <c:ptCount val="3"/>
                <c:pt idx="0">
                  <c:v>0</c:v>
                </c:pt>
                <c:pt idx="1">
                  <c:v>410715.81268619106</c:v>
                </c:pt>
                <c:pt idx="2">
                  <c:v>1982490.1966690244</c:v>
                </c:pt>
              </c:numCache>
            </c:numRef>
          </c:val>
          <c:extLst>
            <c:ext xmlns:c16="http://schemas.microsoft.com/office/drawing/2014/chart" uri="{C3380CC4-5D6E-409C-BE32-E72D297353CC}">
              <c16:uniqueId val="{00000000-39AD-4087-940F-1965B7F84DBC}"/>
            </c:ext>
          </c:extLst>
        </c:ser>
        <c:dLbls>
          <c:showLegendKey val="0"/>
          <c:showVal val="0"/>
          <c:showCatName val="0"/>
          <c:showSerName val="0"/>
          <c:showPercent val="0"/>
          <c:showBubbleSize val="0"/>
        </c:dLbls>
        <c:gapWidth val="100"/>
        <c:overlap val="-24"/>
        <c:axId val="612825552"/>
        <c:axId val="1"/>
      </c:barChart>
      <c:catAx>
        <c:axId val="6128255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lumMod val="50000"/>
                  </a:schemeClr>
                </a:solidFill>
                <a:latin typeface="Special Elite" panose="020B0604020202020204"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2">
                    <a:lumMod val="50000"/>
                  </a:schemeClr>
                </a:solidFill>
                <a:latin typeface="Special Elite" panose="020B0604020202020204" charset="0"/>
                <a:ea typeface="+mn-ea"/>
                <a:cs typeface="+mn-cs"/>
              </a:defRPr>
            </a:pPr>
            <a:endParaRPr lang="en-US"/>
          </a:p>
        </c:txPr>
        <c:crossAx val="61282555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accent2">
                    <a:lumMod val="50000"/>
                  </a:schemeClr>
                </a:solidFill>
                <a:latin typeface="Special Elite" panose="020B060402020202020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accent2">
              <a:lumMod val="50000"/>
            </a:schemeClr>
          </a:solidFill>
          <a:latin typeface="Special Elite"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8T06:33:55.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1,'63'3,"113"21,-102-11,93 16,154 18,339-38,-361-13,125 4,-360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8T06:33:59.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1 127,'1214'0,"-767"-30,-154 4,14-8,49-2,-292 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39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7efcd2f42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7efcd2f42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11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7efcd2f42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7efcd2f42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US" altLang="en-US" b="1" dirty="0"/>
              <a:t>INVEST</a:t>
            </a:r>
          </a:p>
          <a:p>
            <a:pPr>
              <a:spcBef>
                <a:spcPct val="0"/>
              </a:spcBef>
            </a:pPr>
            <a:endParaRPr lang="en-US" altLang="en-US" b="1" dirty="0"/>
          </a:p>
          <a:p>
            <a:pPr defTabSz="932154">
              <a:defRPr/>
            </a:pPr>
            <a:r>
              <a:rPr lang="en-US" b="0" dirty="0"/>
              <a:t>I</a:t>
            </a:r>
            <a:r>
              <a:rPr lang="en-US" dirty="0"/>
              <a:t>n terms of our business model, currently we are live-testing and later this year we will launch our management system with the 2 most industry-proven features, fundraising and polling. </a:t>
            </a:r>
          </a:p>
          <a:p>
            <a:pPr defTabSz="932154">
              <a:defRPr/>
            </a:pPr>
            <a:endParaRPr lang="en-US" dirty="0"/>
          </a:p>
          <a:p>
            <a:r>
              <a:rPr lang="en-US" dirty="0"/>
              <a:t>This example shows even having less that a 1% penetration what we can do with only 4 candidates per election, 1 republican, 1 democrat,1 independent, and 1 Grassroots, right? </a:t>
            </a:r>
          </a:p>
        </p:txBody>
      </p:sp>
      <p:sp>
        <p:nvSpPr>
          <p:cNvPr id="4" name="Slide Number Placeholder 3"/>
          <p:cNvSpPr>
            <a:spLocks noGrp="1"/>
          </p:cNvSpPr>
          <p:nvPr>
            <p:ph type="sldNum" sz="quarter" idx="5"/>
          </p:nvPr>
        </p:nvSpPr>
        <p:spPr/>
        <p:txBody>
          <a:bodyPr/>
          <a:lstStyle/>
          <a:p>
            <a:fld id="{AEC5A2A1-882F-4A90-B9C3-75341FAB84E6}" type="slidenum">
              <a:rPr lang="en-US" smtClean="0"/>
              <a:t>13</a:t>
            </a:fld>
            <a:endParaRPr lang="en-US"/>
          </a:p>
        </p:txBody>
      </p:sp>
    </p:spTree>
    <p:extLst>
      <p:ext uri="{BB962C8B-B14F-4D97-AF65-F5344CB8AC3E}">
        <p14:creationId xmlns:p14="http://schemas.microsoft.com/office/powerpoint/2010/main" val="61323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11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67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fd8ccc017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fd8ccc01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93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993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25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25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024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rot="564911">
            <a:off x="2593047" y="-1560372"/>
            <a:ext cx="6055474" cy="8429577"/>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442837">
            <a:off x="2375184" y="-1596554"/>
            <a:ext cx="6055572" cy="8429956"/>
          </a:xfrm>
          <a:prstGeom prst="rect">
            <a:avLst/>
          </a:prstGeom>
          <a:solidFill>
            <a:schemeClr val="accent2"/>
          </a:solidFill>
          <a:ln>
            <a:noFill/>
          </a:ln>
          <a:effectLst>
            <a:outerShdw blurRad="57150" dist="19050" dir="540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74272">
            <a:off x="2355494" y="-1599772"/>
            <a:ext cx="6055263" cy="8429910"/>
          </a:xfrm>
          <a:prstGeom prst="rect">
            <a:avLst/>
          </a:prstGeom>
          <a:solidFill>
            <a:schemeClr val="accent2"/>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8234340">
            <a:off x="7990191" y="-355824"/>
            <a:ext cx="1269169" cy="3845967"/>
            <a:chOff x="4929283" y="0"/>
            <a:chExt cx="2198193" cy="6661192"/>
          </a:xfrm>
        </p:grpSpPr>
        <p:sp>
          <p:nvSpPr>
            <p:cNvPr id="15" name="Google Shape;15;p2"/>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 name="Google Shape;19;p2"/>
          <p:cNvGrpSpPr/>
          <p:nvPr/>
        </p:nvGrpSpPr>
        <p:grpSpPr>
          <a:xfrm rot="-1106850">
            <a:off x="7291056" y="-3282"/>
            <a:ext cx="1269168" cy="3845964"/>
            <a:chOff x="4929283" y="0"/>
            <a:chExt cx="2198193" cy="6661192"/>
          </a:xfrm>
        </p:grpSpPr>
        <p:sp>
          <p:nvSpPr>
            <p:cNvPr id="20" name="Google Shape;20;p2"/>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24" name="Google Shape;24;p2" descr="A picture containing white, old, sitting, black&#10;&#10;Description automatically generated"/>
          <p:cNvPicPr preferRelativeResize="0"/>
          <p:nvPr/>
        </p:nvPicPr>
        <p:blipFill rotWithShape="1">
          <a:blip r:embed="rId2">
            <a:alphaModFix/>
          </a:blip>
          <a:srcRect/>
          <a:stretch/>
        </p:blipFill>
        <p:spPr>
          <a:xfrm rot="1">
            <a:off x="1875299" y="-2502335"/>
            <a:ext cx="6331753" cy="9196756"/>
          </a:xfrm>
          <a:prstGeom prst="rect">
            <a:avLst/>
          </a:prstGeom>
          <a:noFill/>
          <a:ln>
            <a:noFill/>
          </a:ln>
          <a:effectLst>
            <a:outerShdw blurRad="50800" dist="38100" dir="2700000" algn="tl" rotWithShape="0">
              <a:srgbClr val="000000">
                <a:alpha val="40000"/>
              </a:srgbClr>
            </a:outerShdw>
          </a:effectLst>
        </p:spPr>
      </p:pic>
      <p:sp>
        <p:nvSpPr>
          <p:cNvPr id="25" name="Google Shape;2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2" descr="A picture containing indoor, sitting, white, monitor&#10;&#10;Description automatically generated"/>
          <p:cNvPicPr preferRelativeResize="0"/>
          <p:nvPr/>
        </p:nvPicPr>
        <p:blipFill rotWithShape="1">
          <a:blip r:embed="rId3">
            <a:alphaModFix/>
          </a:blip>
          <a:srcRect r="47404"/>
          <a:stretch/>
        </p:blipFill>
        <p:spPr>
          <a:xfrm rot="660001" flipH="1">
            <a:off x="1135515" y="-1978482"/>
            <a:ext cx="7152281" cy="8746223"/>
          </a:xfrm>
          <a:prstGeom prst="rect">
            <a:avLst/>
          </a:prstGeom>
          <a:noFill/>
          <a:ln>
            <a:noFill/>
          </a:ln>
          <a:effectLst>
            <a:outerShdw blurRad="57150" dist="19050" dir="5400000" algn="bl" rotWithShape="0">
              <a:srgbClr val="000000">
                <a:alpha val="50000"/>
              </a:srgbClr>
            </a:outerShdw>
          </a:effectLst>
        </p:spPr>
      </p:pic>
      <p:sp>
        <p:nvSpPr>
          <p:cNvPr id="27" name="Google Shape;27;p2"/>
          <p:cNvSpPr txBox="1">
            <a:spLocks noGrp="1"/>
          </p:cNvSpPr>
          <p:nvPr>
            <p:ph type="ctrTitle"/>
          </p:nvPr>
        </p:nvSpPr>
        <p:spPr>
          <a:xfrm rot="687034">
            <a:off x="2292440" y="3772965"/>
            <a:ext cx="4841769" cy="273677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3600"/>
              <a:buNone/>
              <a:defRPr sz="3600"/>
            </a:lvl1pPr>
            <a:lvl2pPr lvl="1" algn="r" rtl="0">
              <a:spcBef>
                <a:spcPts val="0"/>
              </a:spcBef>
              <a:spcAft>
                <a:spcPts val="0"/>
              </a:spcAft>
              <a:buSzPts val="6900"/>
              <a:buNone/>
              <a:defRPr sz="6900"/>
            </a:lvl2pPr>
            <a:lvl3pPr lvl="2" algn="r" rtl="0">
              <a:spcBef>
                <a:spcPts val="0"/>
              </a:spcBef>
              <a:spcAft>
                <a:spcPts val="0"/>
              </a:spcAft>
              <a:buSzPts val="6900"/>
              <a:buNone/>
              <a:defRPr sz="6900"/>
            </a:lvl3pPr>
            <a:lvl4pPr lvl="3" algn="r" rtl="0">
              <a:spcBef>
                <a:spcPts val="0"/>
              </a:spcBef>
              <a:spcAft>
                <a:spcPts val="0"/>
              </a:spcAft>
              <a:buSzPts val="6900"/>
              <a:buNone/>
              <a:defRPr sz="6900"/>
            </a:lvl4pPr>
            <a:lvl5pPr lvl="4" algn="r" rtl="0">
              <a:spcBef>
                <a:spcPts val="0"/>
              </a:spcBef>
              <a:spcAft>
                <a:spcPts val="0"/>
              </a:spcAft>
              <a:buSzPts val="6900"/>
              <a:buNone/>
              <a:defRPr sz="6900"/>
            </a:lvl5pPr>
            <a:lvl6pPr lvl="5" algn="r" rtl="0">
              <a:spcBef>
                <a:spcPts val="0"/>
              </a:spcBef>
              <a:spcAft>
                <a:spcPts val="0"/>
              </a:spcAft>
              <a:buSzPts val="6900"/>
              <a:buNone/>
              <a:defRPr sz="6900"/>
            </a:lvl6pPr>
            <a:lvl7pPr lvl="6" algn="r" rtl="0">
              <a:spcBef>
                <a:spcPts val="0"/>
              </a:spcBef>
              <a:spcAft>
                <a:spcPts val="0"/>
              </a:spcAft>
              <a:buSzPts val="6900"/>
              <a:buNone/>
              <a:defRPr sz="6900"/>
            </a:lvl7pPr>
            <a:lvl8pPr lvl="7" algn="r" rtl="0">
              <a:spcBef>
                <a:spcPts val="0"/>
              </a:spcBef>
              <a:spcAft>
                <a:spcPts val="0"/>
              </a:spcAft>
              <a:buSzPts val="6900"/>
              <a:buNone/>
              <a:defRPr sz="6900"/>
            </a:lvl8pPr>
            <a:lvl9pPr lvl="8" algn="r" rtl="0">
              <a:spcBef>
                <a:spcPts val="0"/>
              </a:spcBef>
              <a:spcAft>
                <a:spcPts val="0"/>
              </a:spcAft>
              <a:buSzPts val="6900"/>
              <a:buNone/>
              <a:defRPr sz="6900"/>
            </a:lvl9pPr>
          </a:lstStyle>
          <a:p>
            <a:endParaRPr/>
          </a:p>
        </p:txBody>
      </p:sp>
      <p:pic>
        <p:nvPicPr>
          <p:cNvPr id="28" name="Google Shape;28;p2" descr="A picture containing cake, train, sitting, clock&#10;&#10;Description automatically generated"/>
          <p:cNvPicPr preferRelativeResize="0"/>
          <p:nvPr/>
        </p:nvPicPr>
        <p:blipFill rotWithShape="1">
          <a:blip r:embed="rId4">
            <a:alphaModFix/>
          </a:blip>
          <a:srcRect/>
          <a:stretch/>
        </p:blipFill>
        <p:spPr>
          <a:xfrm rot="-175198">
            <a:off x="2287762" y="3266197"/>
            <a:ext cx="3834126" cy="709707"/>
          </a:xfrm>
          <a:prstGeom prst="rect">
            <a:avLst/>
          </a:prstGeom>
          <a:noFill/>
          <a:ln>
            <a:noFill/>
          </a:ln>
        </p:spPr>
      </p:pic>
      <p:pic>
        <p:nvPicPr>
          <p:cNvPr id="29" name="Google Shape;29;p2" descr="A picture containing mirror&#10;&#10;Description automatically generated"/>
          <p:cNvPicPr preferRelativeResize="0"/>
          <p:nvPr/>
        </p:nvPicPr>
        <p:blipFill rotWithShape="1">
          <a:blip r:embed="rId5">
            <a:alphaModFix/>
          </a:blip>
          <a:srcRect/>
          <a:stretch/>
        </p:blipFill>
        <p:spPr>
          <a:xfrm rot="-9004693" flipH="1">
            <a:off x="7317112" y="3740414"/>
            <a:ext cx="258036" cy="1220206"/>
          </a:xfrm>
          <a:prstGeom prst="rect">
            <a:avLst/>
          </a:prstGeom>
          <a:noFill/>
          <a:ln>
            <a:noFill/>
          </a:ln>
          <a:effectLst>
            <a:outerShdw blurRad="50800" dist="38100" dir="8100000" algn="tr" rotWithShape="0">
              <a:srgbClr val="000000">
                <a:alpha val="40000"/>
              </a:srgbClr>
            </a:outerShdw>
          </a:effectLst>
        </p:spPr>
      </p:pic>
      <p:grpSp>
        <p:nvGrpSpPr>
          <p:cNvPr id="30" name="Google Shape;30;p2"/>
          <p:cNvGrpSpPr/>
          <p:nvPr/>
        </p:nvGrpSpPr>
        <p:grpSpPr>
          <a:xfrm>
            <a:off x="9796610" y="4674099"/>
            <a:ext cx="284833" cy="1346358"/>
            <a:chOff x="8608129" y="1242253"/>
            <a:chExt cx="937259" cy="4430267"/>
          </a:xfrm>
        </p:grpSpPr>
        <p:sp>
          <p:nvSpPr>
            <p:cNvPr id="31" name="Google Shape;31;p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rotWithShape="1">
            <a:blip r:embed="rId6">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33" name="Google Shape;33;p2"/>
          <p:cNvGrpSpPr/>
          <p:nvPr/>
        </p:nvGrpSpPr>
        <p:grpSpPr>
          <a:xfrm rot="2168297">
            <a:off x="9949090" y="4826128"/>
            <a:ext cx="284800" cy="1346202"/>
            <a:chOff x="8608129" y="1242253"/>
            <a:chExt cx="937259" cy="4430267"/>
          </a:xfrm>
        </p:grpSpPr>
        <p:sp>
          <p:nvSpPr>
            <p:cNvPr id="34" name="Google Shape;34;p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rotWithShape="1">
            <a:blip r:embed="rId6">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36" name="Google Shape;36;p2"/>
          <p:cNvGrpSpPr/>
          <p:nvPr/>
        </p:nvGrpSpPr>
        <p:grpSpPr>
          <a:xfrm rot="-1593903">
            <a:off x="10266413" y="4468214"/>
            <a:ext cx="284816" cy="1346277"/>
            <a:chOff x="8608129" y="1242253"/>
            <a:chExt cx="937259" cy="4430267"/>
          </a:xfrm>
        </p:grpSpPr>
        <p:sp>
          <p:nvSpPr>
            <p:cNvPr id="37" name="Google Shape;37;p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rotWithShape="1">
            <a:blip r:embed="rId6">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39" name="Google Shape;39;p2"/>
          <p:cNvGrpSpPr/>
          <p:nvPr/>
        </p:nvGrpSpPr>
        <p:grpSpPr>
          <a:xfrm rot="3642109">
            <a:off x="10384978" y="5090943"/>
            <a:ext cx="284804" cy="1346223"/>
            <a:chOff x="8608129" y="1242253"/>
            <a:chExt cx="937259" cy="4430267"/>
          </a:xfrm>
        </p:grpSpPr>
        <p:sp>
          <p:nvSpPr>
            <p:cNvPr id="40" name="Google Shape;40;p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rotWithShape="1">
            <a:blip r:embed="rId6">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pic>
        <p:nvPicPr>
          <p:cNvPr id="42" name="Google Shape;42;p2"/>
          <p:cNvPicPr preferRelativeResize="0"/>
          <p:nvPr/>
        </p:nvPicPr>
        <p:blipFill>
          <a:blip r:embed="rId7">
            <a:alphaModFix/>
          </a:blip>
          <a:stretch>
            <a:fillRect/>
          </a:stretch>
        </p:blipFill>
        <p:spPr>
          <a:xfrm rot="833793">
            <a:off x="2818517" y="2316535"/>
            <a:ext cx="3991216" cy="84898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43"/>
        <p:cNvGrpSpPr/>
        <p:nvPr/>
      </p:nvGrpSpPr>
      <p:grpSpPr>
        <a:xfrm>
          <a:off x="0" y="0"/>
          <a:ext cx="0" cy="0"/>
          <a:chOff x="0" y="0"/>
          <a:chExt cx="0" cy="0"/>
        </a:xfrm>
      </p:grpSpPr>
      <p:pic>
        <p:nvPicPr>
          <p:cNvPr id="44" name="Google Shape;44;p3" descr="A picture containing indoor, sitting, white, monitor&#10;&#10;Description automatically generated"/>
          <p:cNvPicPr preferRelativeResize="0"/>
          <p:nvPr/>
        </p:nvPicPr>
        <p:blipFill rotWithShape="1">
          <a:blip r:embed="rId2">
            <a:alphaModFix/>
          </a:blip>
          <a:srcRect/>
          <a:stretch/>
        </p:blipFill>
        <p:spPr>
          <a:xfrm>
            <a:off x="770748" y="153596"/>
            <a:ext cx="10291050" cy="6619016"/>
          </a:xfrm>
          <a:prstGeom prst="rect">
            <a:avLst/>
          </a:prstGeom>
          <a:noFill/>
          <a:ln>
            <a:noFill/>
          </a:ln>
          <a:effectLst>
            <a:outerShdw blurRad="57150" dist="19050" dir="5400000" algn="bl" rotWithShape="0">
              <a:srgbClr val="000000">
                <a:alpha val="50000"/>
              </a:srgbClr>
            </a:outerShdw>
          </a:effectLst>
        </p:spPr>
      </p:pic>
      <p:sp>
        <p:nvSpPr>
          <p:cNvPr id="45" name="Google Shape;45;p3"/>
          <p:cNvSpPr/>
          <p:nvPr/>
        </p:nvSpPr>
        <p:spPr>
          <a:xfrm rot="20029">
            <a:off x="6421508" y="447944"/>
            <a:ext cx="4273873" cy="5949700"/>
          </a:xfrm>
          <a:prstGeom prst="rect">
            <a:avLst/>
          </a:prstGeom>
          <a:solidFill>
            <a:schemeClr val="accent2"/>
          </a:solidFill>
          <a:ln>
            <a:noFill/>
          </a:ln>
          <a:effectLst>
            <a:outerShdw blurRad="57150" dist="19050" dir="540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451357">
            <a:off x="6407432" y="447351"/>
            <a:ext cx="4273682" cy="5949791"/>
          </a:xfrm>
          <a:prstGeom prst="rect">
            <a:avLst/>
          </a:prstGeom>
          <a:solidFill>
            <a:schemeClr val="accent2"/>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41931">
            <a:off x="6577239" y="454323"/>
            <a:ext cx="4273842" cy="5949576"/>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3" descr="A picture containing white, old, sitting, black&#10;&#10;Description automatically generated"/>
          <p:cNvPicPr preferRelativeResize="0"/>
          <p:nvPr/>
        </p:nvPicPr>
        <p:blipFill rotWithShape="1">
          <a:blip r:embed="rId3">
            <a:alphaModFix/>
          </a:blip>
          <a:srcRect/>
          <a:stretch/>
        </p:blipFill>
        <p:spPr>
          <a:xfrm rot="-338078">
            <a:off x="907675" y="-42389"/>
            <a:ext cx="4569401" cy="6636971"/>
          </a:xfrm>
          <a:prstGeom prst="rect">
            <a:avLst/>
          </a:prstGeom>
          <a:noFill/>
          <a:ln>
            <a:noFill/>
          </a:ln>
          <a:effectLst>
            <a:outerShdw blurRad="50800" dist="38100" dir="2700000" algn="tl" rotWithShape="0">
              <a:srgbClr val="000000">
                <a:alpha val="40000"/>
              </a:srgbClr>
            </a:outerShdw>
          </a:effectLst>
        </p:spPr>
      </p:pic>
      <p:pic>
        <p:nvPicPr>
          <p:cNvPr id="49" name="Google Shape;49;p3" descr="A picture containing cake, train, sitting, clock&#10;&#10;Description automatically generated"/>
          <p:cNvPicPr preferRelativeResize="0"/>
          <p:nvPr/>
        </p:nvPicPr>
        <p:blipFill rotWithShape="1">
          <a:blip r:embed="rId4">
            <a:alphaModFix/>
          </a:blip>
          <a:srcRect/>
          <a:stretch/>
        </p:blipFill>
        <p:spPr>
          <a:xfrm rot="291278">
            <a:off x="7012107" y="1203843"/>
            <a:ext cx="2687862" cy="497542"/>
          </a:xfrm>
          <a:prstGeom prst="rect">
            <a:avLst/>
          </a:prstGeom>
          <a:noFill/>
          <a:ln>
            <a:noFill/>
          </a:ln>
        </p:spPr>
      </p:pic>
      <p:sp>
        <p:nvSpPr>
          <p:cNvPr id="50" name="Google Shape;5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3"/>
          <p:cNvSpPr txBox="1">
            <a:spLocks noGrp="1"/>
          </p:cNvSpPr>
          <p:nvPr>
            <p:ph type="title"/>
          </p:nvPr>
        </p:nvSpPr>
        <p:spPr>
          <a:xfrm rot="-395894">
            <a:off x="1236765" y="632402"/>
            <a:ext cx="3347070" cy="763442"/>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52" name="Google Shape;52;p3"/>
          <p:cNvSpPr txBox="1">
            <a:spLocks noGrp="1"/>
          </p:cNvSpPr>
          <p:nvPr>
            <p:ph type="body" idx="1"/>
          </p:nvPr>
        </p:nvSpPr>
        <p:spPr>
          <a:xfrm rot="178900">
            <a:off x="6857240" y="2761141"/>
            <a:ext cx="3598872" cy="3144969"/>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53" name="Google Shape;53;p3"/>
          <p:cNvSpPr txBox="1">
            <a:spLocks noGrp="1"/>
          </p:cNvSpPr>
          <p:nvPr>
            <p:ph type="subTitle" idx="2"/>
          </p:nvPr>
        </p:nvSpPr>
        <p:spPr>
          <a:xfrm rot="-393383">
            <a:off x="1644209" y="2696664"/>
            <a:ext cx="3468182" cy="3064728"/>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54"/>
        <p:cNvGrpSpPr/>
        <p:nvPr/>
      </p:nvGrpSpPr>
      <p:grpSpPr>
        <a:xfrm>
          <a:off x="0" y="0"/>
          <a:ext cx="0" cy="0"/>
          <a:chOff x="0" y="0"/>
          <a:chExt cx="0" cy="0"/>
        </a:xfrm>
      </p:grpSpPr>
      <p:pic>
        <p:nvPicPr>
          <p:cNvPr id="55" name="Google Shape;55;p4" descr="A picture containing indoor, sitting, white, monitor&#10;&#10;Description automatically generated"/>
          <p:cNvPicPr preferRelativeResize="0"/>
          <p:nvPr/>
        </p:nvPicPr>
        <p:blipFill rotWithShape="1">
          <a:blip r:embed="rId2">
            <a:alphaModFix/>
          </a:blip>
          <a:srcRect/>
          <a:stretch/>
        </p:blipFill>
        <p:spPr>
          <a:xfrm>
            <a:off x="770748" y="153596"/>
            <a:ext cx="10291050" cy="6619016"/>
          </a:xfrm>
          <a:prstGeom prst="rect">
            <a:avLst/>
          </a:prstGeom>
          <a:noFill/>
          <a:ln>
            <a:noFill/>
          </a:ln>
          <a:effectLst>
            <a:outerShdw blurRad="57150" dist="19050" dir="5400000" algn="bl" rotWithShape="0">
              <a:srgbClr val="000000">
                <a:alpha val="50000"/>
              </a:srgbClr>
            </a:outerShdw>
          </a:effectLst>
        </p:spPr>
      </p:pic>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4" descr="A picture containing white, old, sitting, black&#10;&#10;Description automatically generated"/>
          <p:cNvPicPr preferRelativeResize="0"/>
          <p:nvPr/>
        </p:nvPicPr>
        <p:blipFill rotWithShape="1">
          <a:blip r:embed="rId3">
            <a:alphaModFix/>
          </a:blip>
          <a:srcRect/>
          <a:stretch/>
        </p:blipFill>
        <p:spPr>
          <a:xfrm rot="-338079">
            <a:off x="994287" y="-133812"/>
            <a:ext cx="6340499" cy="8488247"/>
          </a:xfrm>
          <a:prstGeom prst="rect">
            <a:avLst/>
          </a:prstGeom>
          <a:noFill/>
          <a:ln>
            <a:noFill/>
          </a:ln>
          <a:effectLst>
            <a:outerShdw blurRad="50800" dist="38100" dir="2700000" algn="tl" rotWithShape="0">
              <a:srgbClr val="000000">
                <a:alpha val="40000"/>
              </a:srgbClr>
            </a:outerShdw>
          </a:effectLst>
        </p:spPr>
      </p:pic>
      <p:pic>
        <p:nvPicPr>
          <p:cNvPr id="58" name="Google Shape;58;p4" descr="A picture containing mirror&#10;&#10;Description automatically generated"/>
          <p:cNvPicPr preferRelativeResize="0"/>
          <p:nvPr/>
        </p:nvPicPr>
        <p:blipFill rotWithShape="1">
          <a:blip r:embed="rId4">
            <a:alphaModFix/>
          </a:blip>
          <a:srcRect/>
          <a:stretch/>
        </p:blipFill>
        <p:spPr>
          <a:xfrm rot="9916261">
            <a:off x="1267562" y="157464"/>
            <a:ext cx="258036" cy="1220206"/>
          </a:xfrm>
          <a:prstGeom prst="rect">
            <a:avLst/>
          </a:prstGeom>
          <a:noFill/>
          <a:ln>
            <a:noFill/>
          </a:ln>
          <a:effectLst>
            <a:outerShdw blurRad="50800" dist="38100" dir="8100000" algn="tr" rotWithShape="0">
              <a:srgbClr val="000000">
                <a:alpha val="40000"/>
              </a:srgbClr>
            </a:outerShdw>
          </a:effectLst>
        </p:spPr>
      </p:pic>
      <p:grpSp>
        <p:nvGrpSpPr>
          <p:cNvPr id="59" name="Google Shape;59;p4"/>
          <p:cNvGrpSpPr/>
          <p:nvPr/>
        </p:nvGrpSpPr>
        <p:grpSpPr>
          <a:xfrm rot="-8234340">
            <a:off x="7826116" y="1398526"/>
            <a:ext cx="1269169" cy="3845967"/>
            <a:chOff x="4929283" y="0"/>
            <a:chExt cx="2198193" cy="6661192"/>
          </a:xfrm>
        </p:grpSpPr>
        <p:sp>
          <p:nvSpPr>
            <p:cNvPr id="60" name="Google Shape;60;p4"/>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 name="Google Shape;61;p4"/>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4"/>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4"/>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4"/>
          <p:cNvGrpSpPr/>
          <p:nvPr/>
        </p:nvGrpSpPr>
        <p:grpSpPr>
          <a:xfrm rot="-1106850">
            <a:off x="7368406" y="255593"/>
            <a:ext cx="1269168" cy="3845964"/>
            <a:chOff x="4929283" y="0"/>
            <a:chExt cx="2198193" cy="6661192"/>
          </a:xfrm>
        </p:grpSpPr>
        <p:sp>
          <p:nvSpPr>
            <p:cNvPr id="65" name="Google Shape;65;p4"/>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4"/>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4"/>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4"/>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9" name="Google Shape;69;p4"/>
          <p:cNvGrpSpPr/>
          <p:nvPr/>
        </p:nvGrpSpPr>
        <p:grpSpPr>
          <a:xfrm>
            <a:off x="8406635" y="4548299"/>
            <a:ext cx="284833" cy="1346358"/>
            <a:chOff x="8608129" y="1242253"/>
            <a:chExt cx="937259" cy="4430267"/>
          </a:xfrm>
        </p:grpSpPr>
        <p:sp>
          <p:nvSpPr>
            <p:cNvPr id="70" name="Google Shape;70;p4"/>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 name="Google Shape;71;p4"/>
            <p:cNvPicPr preferRelativeResize="0"/>
            <p:nvPr/>
          </p:nvPicPr>
          <p:blipFill rotWithShape="1">
            <a:blip r:embed="rId5">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72" name="Google Shape;72;p4"/>
          <p:cNvGrpSpPr/>
          <p:nvPr/>
        </p:nvGrpSpPr>
        <p:grpSpPr>
          <a:xfrm rot="2168297">
            <a:off x="8559115" y="4700328"/>
            <a:ext cx="284800" cy="1346202"/>
            <a:chOff x="8608129" y="1242253"/>
            <a:chExt cx="937259" cy="4430267"/>
          </a:xfrm>
        </p:grpSpPr>
        <p:sp>
          <p:nvSpPr>
            <p:cNvPr id="73" name="Google Shape;73;p4"/>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 name="Google Shape;74;p4"/>
            <p:cNvPicPr preferRelativeResize="0"/>
            <p:nvPr/>
          </p:nvPicPr>
          <p:blipFill rotWithShape="1">
            <a:blip r:embed="rId5">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75" name="Google Shape;75;p4"/>
          <p:cNvGrpSpPr/>
          <p:nvPr/>
        </p:nvGrpSpPr>
        <p:grpSpPr>
          <a:xfrm rot="-1593903">
            <a:off x="8876438" y="4342414"/>
            <a:ext cx="284816" cy="1346277"/>
            <a:chOff x="8608129" y="1242253"/>
            <a:chExt cx="937259" cy="4430267"/>
          </a:xfrm>
        </p:grpSpPr>
        <p:sp>
          <p:nvSpPr>
            <p:cNvPr id="76" name="Google Shape;76;p4"/>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7" name="Google Shape;77;p4"/>
            <p:cNvPicPr preferRelativeResize="0"/>
            <p:nvPr/>
          </p:nvPicPr>
          <p:blipFill rotWithShape="1">
            <a:blip r:embed="rId5">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78" name="Google Shape;78;p4"/>
          <p:cNvGrpSpPr/>
          <p:nvPr/>
        </p:nvGrpSpPr>
        <p:grpSpPr>
          <a:xfrm rot="3642109">
            <a:off x="8995003" y="4965143"/>
            <a:ext cx="284804" cy="1346223"/>
            <a:chOff x="8608129" y="1242253"/>
            <a:chExt cx="937259" cy="4430267"/>
          </a:xfrm>
        </p:grpSpPr>
        <p:sp>
          <p:nvSpPr>
            <p:cNvPr id="79" name="Google Shape;79;p4"/>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0" name="Google Shape;80;p4"/>
            <p:cNvPicPr preferRelativeResize="0"/>
            <p:nvPr/>
          </p:nvPicPr>
          <p:blipFill rotWithShape="1">
            <a:blip r:embed="rId5">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sp>
        <p:nvSpPr>
          <p:cNvPr id="81" name="Google Shape;81;p4"/>
          <p:cNvSpPr txBox="1">
            <a:spLocks noGrp="1"/>
          </p:cNvSpPr>
          <p:nvPr>
            <p:ph type="body" idx="1"/>
          </p:nvPr>
        </p:nvSpPr>
        <p:spPr>
          <a:xfrm rot="-455351">
            <a:off x="1856266" y="1635230"/>
            <a:ext cx="4579413" cy="4555188"/>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2" name="Google Shape;82;p4"/>
          <p:cNvSpPr txBox="1">
            <a:spLocks noGrp="1"/>
          </p:cNvSpPr>
          <p:nvPr>
            <p:ph type="title"/>
          </p:nvPr>
        </p:nvSpPr>
        <p:spPr>
          <a:xfrm rot="-455252">
            <a:off x="1480434" y="703033"/>
            <a:ext cx="4789435" cy="763583"/>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36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83"/>
        <p:cNvGrpSpPr/>
        <p:nvPr/>
      </p:nvGrpSpPr>
      <p:grpSpPr>
        <a:xfrm>
          <a:off x="0" y="0"/>
          <a:ext cx="0" cy="0"/>
          <a:chOff x="0" y="0"/>
          <a:chExt cx="0" cy="0"/>
        </a:xfrm>
      </p:grpSpPr>
      <p:grpSp>
        <p:nvGrpSpPr>
          <p:cNvPr id="84" name="Google Shape;84;p5"/>
          <p:cNvGrpSpPr/>
          <p:nvPr/>
        </p:nvGrpSpPr>
        <p:grpSpPr>
          <a:xfrm rot="-1106850">
            <a:off x="10518156" y="1231930"/>
            <a:ext cx="1269168" cy="3845964"/>
            <a:chOff x="4929283" y="0"/>
            <a:chExt cx="2198193" cy="6661192"/>
          </a:xfrm>
        </p:grpSpPr>
        <p:sp>
          <p:nvSpPr>
            <p:cNvPr id="85" name="Google Shape;85;p5"/>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6" name="Google Shape;86;p5"/>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5"/>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8" name="Google Shape;88;p5"/>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89" name="Google Shape;89;p5"/>
          <p:cNvGrpSpPr/>
          <p:nvPr/>
        </p:nvGrpSpPr>
        <p:grpSpPr>
          <a:xfrm rot="-8234340">
            <a:off x="10518166" y="128226"/>
            <a:ext cx="1269169" cy="3845967"/>
            <a:chOff x="4929283" y="0"/>
            <a:chExt cx="2198193" cy="6661192"/>
          </a:xfrm>
        </p:grpSpPr>
        <p:sp>
          <p:nvSpPr>
            <p:cNvPr id="90" name="Google Shape;90;p5"/>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5"/>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5"/>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5"/>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94" name="Google Shape;94;p5"/>
          <p:cNvSpPr/>
          <p:nvPr/>
        </p:nvSpPr>
        <p:spPr>
          <a:xfrm rot="-5552476">
            <a:off x="3264947" y="-1640446"/>
            <a:ext cx="5933836" cy="10308268"/>
          </a:xfrm>
          <a:prstGeom prst="rect">
            <a:avLst/>
          </a:prstGeom>
          <a:solidFill>
            <a:schemeClr val="accent2"/>
          </a:solidFill>
          <a:ln>
            <a:noFill/>
          </a:ln>
          <a:effectLst>
            <a:outerShdw blurRad="57150" dist="19050" dir="540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5014416">
            <a:off x="3259372" y="-1614463"/>
            <a:ext cx="5944955" cy="10295466"/>
          </a:xfrm>
          <a:prstGeom prst="rect">
            <a:avLst/>
          </a:prstGeom>
          <a:solidFill>
            <a:schemeClr val="accent2"/>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rot="-5400000">
            <a:off x="3265973" y="-1857953"/>
            <a:ext cx="5931900" cy="10310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5"/>
          <p:cNvGrpSpPr/>
          <p:nvPr/>
        </p:nvGrpSpPr>
        <p:grpSpPr>
          <a:xfrm rot="9241510">
            <a:off x="382987" y="2755815"/>
            <a:ext cx="284831" cy="1346348"/>
            <a:chOff x="8608129" y="1242253"/>
            <a:chExt cx="937259" cy="4430267"/>
          </a:xfrm>
        </p:grpSpPr>
        <p:sp>
          <p:nvSpPr>
            <p:cNvPr id="98" name="Google Shape;98;p5"/>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5"/>
            <p:cNvPicPr preferRelativeResize="0"/>
            <p:nvPr/>
          </p:nvPicPr>
          <p:blipFill rotWithShape="1">
            <a:blip r:embed="rId2">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100" name="Google Shape;100;p5"/>
          <p:cNvGrpSpPr/>
          <p:nvPr/>
        </p:nvGrpSpPr>
        <p:grpSpPr>
          <a:xfrm rot="-2832002">
            <a:off x="358014" y="4417000"/>
            <a:ext cx="284858" cy="1346475"/>
            <a:chOff x="8608129" y="1242253"/>
            <a:chExt cx="937259" cy="4430267"/>
          </a:xfrm>
        </p:grpSpPr>
        <p:sp>
          <p:nvSpPr>
            <p:cNvPr id="101" name="Google Shape;101;p5"/>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5"/>
            <p:cNvPicPr preferRelativeResize="0"/>
            <p:nvPr/>
          </p:nvPicPr>
          <p:blipFill rotWithShape="1">
            <a:blip r:embed="rId2">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103" name="Google Shape;103;p5"/>
          <p:cNvGrpSpPr/>
          <p:nvPr/>
        </p:nvGrpSpPr>
        <p:grpSpPr>
          <a:xfrm rot="-624463">
            <a:off x="534908" y="3825394"/>
            <a:ext cx="284833" cy="1346358"/>
            <a:chOff x="8608129" y="1242253"/>
            <a:chExt cx="937259" cy="4430267"/>
          </a:xfrm>
        </p:grpSpPr>
        <p:sp>
          <p:nvSpPr>
            <p:cNvPr id="104" name="Google Shape;104;p5"/>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5"/>
            <p:cNvPicPr preferRelativeResize="0"/>
            <p:nvPr/>
          </p:nvPicPr>
          <p:blipFill rotWithShape="1">
            <a:blip r:embed="rId2">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sp>
        <p:nvSpPr>
          <p:cNvPr id="106" name="Google Shape;106;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5"/>
          <p:cNvSpPr txBox="1">
            <a:spLocks noGrp="1"/>
          </p:cNvSpPr>
          <p:nvPr>
            <p:ph type="title"/>
          </p:nvPr>
        </p:nvSpPr>
        <p:spPr>
          <a:xfrm>
            <a:off x="2467275" y="3047250"/>
            <a:ext cx="79815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24"/>
        <p:cNvGrpSpPr/>
        <p:nvPr/>
      </p:nvGrpSpPr>
      <p:grpSpPr>
        <a:xfrm>
          <a:off x="0" y="0"/>
          <a:ext cx="0" cy="0"/>
          <a:chOff x="0" y="0"/>
          <a:chExt cx="0" cy="0"/>
        </a:xfrm>
      </p:grpSpPr>
      <p:pic>
        <p:nvPicPr>
          <p:cNvPr id="125" name="Google Shape;125;p7" descr="A picture containing indoor, sitting, white, monitor&#10;&#10;Description automatically generated"/>
          <p:cNvPicPr preferRelativeResize="0"/>
          <p:nvPr/>
        </p:nvPicPr>
        <p:blipFill rotWithShape="1">
          <a:blip r:embed="rId2">
            <a:alphaModFix/>
          </a:blip>
          <a:srcRect/>
          <a:stretch/>
        </p:blipFill>
        <p:spPr>
          <a:xfrm>
            <a:off x="288200" y="-1"/>
            <a:ext cx="11212951" cy="7211949"/>
          </a:xfrm>
          <a:prstGeom prst="rect">
            <a:avLst/>
          </a:prstGeom>
          <a:noFill/>
          <a:ln>
            <a:noFill/>
          </a:ln>
          <a:effectLst>
            <a:outerShdw blurRad="57150" dist="19050" dir="5400000" algn="bl" rotWithShape="0">
              <a:srgbClr val="000000">
                <a:alpha val="50000"/>
              </a:srgbClr>
            </a:outerShdw>
          </a:effectLst>
        </p:spPr>
      </p:pic>
      <p:sp>
        <p:nvSpPr>
          <p:cNvPr id="126" name="Google Shape;126;p7"/>
          <p:cNvSpPr/>
          <p:nvPr/>
        </p:nvSpPr>
        <p:spPr>
          <a:xfrm rot="-5544778">
            <a:off x="3107294" y="-1464786"/>
            <a:ext cx="6249141" cy="10308723"/>
          </a:xfrm>
          <a:prstGeom prst="rect">
            <a:avLst/>
          </a:prstGeom>
          <a:solidFill>
            <a:schemeClr val="accent2"/>
          </a:solidFill>
          <a:ln>
            <a:noFill/>
          </a:ln>
          <a:effectLst>
            <a:outerShdw blurRad="57150" dist="19050" dir="540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rot="-5033749">
            <a:off x="3103111" y="-1438886"/>
            <a:ext cx="6257479" cy="10298395"/>
          </a:xfrm>
          <a:prstGeom prst="rect">
            <a:avLst/>
          </a:prstGeom>
          <a:solidFill>
            <a:schemeClr val="accent2"/>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400000">
            <a:off x="3108173" y="-1693483"/>
            <a:ext cx="6247500" cy="10310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txBox="1">
            <a:spLocks noGrp="1"/>
          </p:cNvSpPr>
          <p:nvPr>
            <p:ph type="title"/>
          </p:nvPr>
        </p:nvSpPr>
        <p:spPr>
          <a:xfrm>
            <a:off x="1986767" y="962425"/>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30" name="Google Shape;13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131"/>
        <p:cNvGrpSpPr/>
        <p:nvPr/>
      </p:nvGrpSpPr>
      <p:grpSpPr>
        <a:xfrm>
          <a:off x="0" y="0"/>
          <a:ext cx="0" cy="0"/>
          <a:chOff x="0" y="0"/>
          <a:chExt cx="0" cy="0"/>
        </a:xfrm>
      </p:grpSpPr>
      <p:pic>
        <p:nvPicPr>
          <p:cNvPr id="132" name="Google Shape;132;p8" descr="A picture containing indoor, sitting, white, monitor&#10;&#10;Description automatically generated"/>
          <p:cNvPicPr preferRelativeResize="0"/>
          <p:nvPr/>
        </p:nvPicPr>
        <p:blipFill rotWithShape="1">
          <a:blip r:embed="rId2">
            <a:alphaModFix/>
          </a:blip>
          <a:srcRect/>
          <a:stretch/>
        </p:blipFill>
        <p:spPr>
          <a:xfrm>
            <a:off x="288200" y="-1"/>
            <a:ext cx="11212951" cy="7211949"/>
          </a:xfrm>
          <a:prstGeom prst="rect">
            <a:avLst/>
          </a:prstGeom>
          <a:noFill/>
          <a:ln>
            <a:noFill/>
          </a:ln>
          <a:effectLst>
            <a:outerShdw blurRad="57150" dist="19050" dir="5400000" algn="bl" rotWithShape="0">
              <a:srgbClr val="000000">
                <a:alpha val="50000"/>
              </a:srgbClr>
            </a:outerShdw>
          </a:effectLst>
        </p:spPr>
      </p:pic>
      <p:pic>
        <p:nvPicPr>
          <p:cNvPr id="133" name="Google Shape;133;p8" descr="A picture containing indoor, sitting, white, monitor&#10;&#10;Description automatically generated"/>
          <p:cNvPicPr preferRelativeResize="0"/>
          <p:nvPr/>
        </p:nvPicPr>
        <p:blipFill rotWithShape="1">
          <a:blip r:embed="rId2">
            <a:alphaModFix/>
          </a:blip>
          <a:srcRect/>
          <a:stretch/>
        </p:blipFill>
        <p:spPr>
          <a:xfrm>
            <a:off x="1612700" y="964450"/>
            <a:ext cx="9263901" cy="4992726"/>
          </a:xfrm>
          <a:prstGeom prst="rect">
            <a:avLst/>
          </a:prstGeom>
          <a:noFill/>
          <a:ln>
            <a:noFill/>
          </a:ln>
          <a:effectLst>
            <a:outerShdw blurRad="57150" dist="19050" dir="5400000" algn="bl" rotWithShape="0">
              <a:srgbClr val="000000">
                <a:alpha val="50000"/>
              </a:srgbClr>
            </a:outerShdw>
          </a:effectLst>
        </p:spPr>
      </p:pic>
      <p:sp>
        <p:nvSpPr>
          <p:cNvPr id="134" name="Google Shape;134;p8"/>
          <p:cNvSpPr/>
          <p:nvPr/>
        </p:nvSpPr>
        <p:spPr>
          <a:xfrm rot="-5544778">
            <a:off x="3107294" y="-1464786"/>
            <a:ext cx="6249141" cy="10308723"/>
          </a:xfrm>
          <a:prstGeom prst="rect">
            <a:avLst/>
          </a:prstGeom>
          <a:solidFill>
            <a:schemeClr val="accent2"/>
          </a:solidFill>
          <a:ln>
            <a:noFill/>
          </a:ln>
          <a:effectLst>
            <a:outerShdw blurRad="57150" dist="19050" dir="540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rot="-5033749">
            <a:off x="3103111" y="-1438886"/>
            <a:ext cx="6257479" cy="10298395"/>
          </a:xfrm>
          <a:prstGeom prst="rect">
            <a:avLst/>
          </a:prstGeom>
          <a:solidFill>
            <a:schemeClr val="accent2"/>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rot="-5400000">
            <a:off x="3108173" y="-1693483"/>
            <a:ext cx="6247500" cy="10310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txBox="1">
            <a:spLocks noGrp="1"/>
          </p:cNvSpPr>
          <p:nvPr>
            <p:ph type="title"/>
          </p:nvPr>
        </p:nvSpPr>
        <p:spPr>
          <a:xfrm>
            <a:off x="2284225" y="1123500"/>
            <a:ext cx="82746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138" name="Google Shape;1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39" name="Google Shape;139;p8"/>
          <p:cNvGrpSpPr/>
          <p:nvPr/>
        </p:nvGrpSpPr>
        <p:grpSpPr>
          <a:xfrm rot="-275385">
            <a:off x="1111902" y="161276"/>
            <a:ext cx="1269130" cy="3845849"/>
            <a:chOff x="4929283" y="0"/>
            <a:chExt cx="2198193" cy="6661192"/>
          </a:xfrm>
        </p:grpSpPr>
        <p:sp>
          <p:nvSpPr>
            <p:cNvPr id="140" name="Google Shape;140;p8"/>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1" name="Google Shape;141;p8"/>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8"/>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3" name="Google Shape;143;p8"/>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144" name="Google Shape;144;p8" descr="A picture containing mirror&#10;&#10;Description automatically generated"/>
          <p:cNvPicPr preferRelativeResize="0"/>
          <p:nvPr/>
        </p:nvPicPr>
        <p:blipFill rotWithShape="1">
          <a:blip r:embed="rId3">
            <a:alphaModFix/>
          </a:blip>
          <a:srcRect/>
          <a:stretch/>
        </p:blipFill>
        <p:spPr>
          <a:xfrm rot="9916261">
            <a:off x="1620962" y="12764"/>
            <a:ext cx="258036" cy="1220206"/>
          </a:xfrm>
          <a:prstGeom prst="rect">
            <a:avLst/>
          </a:prstGeom>
          <a:noFill/>
          <a:ln>
            <a:noFill/>
          </a:ln>
          <a:effectLst>
            <a:outerShdw blurRad="50800" dist="38100" dir="8100000" algn="tr" rotWithShape="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175"/>
        <p:cNvGrpSpPr/>
        <p:nvPr/>
      </p:nvGrpSpPr>
      <p:grpSpPr>
        <a:xfrm>
          <a:off x="0" y="0"/>
          <a:ext cx="0" cy="0"/>
          <a:chOff x="0" y="0"/>
          <a:chExt cx="0" cy="0"/>
        </a:xfrm>
      </p:grpSpPr>
      <p:pic>
        <p:nvPicPr>
          <p:cNvPr id="176" name="Google Shape;176;p11" descr="A picture containing indoor, sitting, white, monitor&#10;&#10;Description automatically generated"/>
          <p:cNvPicPr preferRelativeResize="0"/>
          <p:nvPr/>
        </p:nvPicPr>
        <p:blipFill rotWithShape="1">
          <a:blip r:embed="rId2">
            <a:alphaModFix/>
          </a:blip>
          <a:srcRect/>
          <a:stretch/>
        </p:blipFill>
        <p:spPr>
          <a:xfrm>
            <a:off x="288200" y="-1"/>
            <a:ext cx="11212951" cy="7211949"/>
          </a:xfrm>
          <a:prstGeom prst="rect">
            <a:avLst/>
          </a:prstGeom>
          <a:noFill/>
          <a:ln>
            <a:noFill/>
          </a:ln>
          <a:effectLst>
            <a:outerShdw blurRad="57150" dist="19050" dir="5400000" algn="bl" rotWithShape="0">
              <a:srgbClr val="000000">
                <a:alpha val="50000"/>
              </a:srgbClr>
            </a:outerShdw>
          </a:effectLst>
        </p:spPr>
      </p:pic>
      <p:sp>
        <p:nvSpPr>
          <p:cNvPr id="177" name="Google Shape;177;p11"/>
          <p:cNvSpPr/>
          <p:nvPr/>
        </p:nvSpPr>
        <p:spPr>
          <a:xfrm rot="-5544778">
            <a:off x="3107294" y="-1464786"/>
            <a:ext cx="6249141" cy="10308723"/>
          </a:xfrm>
          <a:prstGeom prst="rect">
            <a:avLst/>
          </a:prstGeom>
          <a:solidFill>
            <a:schemeClr val="accent2"/>
          </a:solidFill>
          <a:ln>
            <a:noFill/>
          </a:ln>
          <a:effectLst>
            <a:outerShdw blurRad="57150" dist="19050" dir="540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rot="-5033749">
            <a:off x="3103111" y="-1438886"/>
            <a:ext cx="6257479" cy="10298395"/>
          </a:xfrm>
          <a:prstGeom prst="rect">
            <a:avLst/>
          </a:prstGeom>
          <a:solidFill>
            <a:schemeClr val="accent2"/>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rot="-5400000">
            <a:off x="3108173" y="-1693483"/>
            <a:ext cx="6247500" cy="10310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82" name="Google Shape;182;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meline or Process">
  <p:cSld name="CUSTOM_11">
    <p:spTree>
      <p:nvGrpSpPr>
        <p:cNvPr id="1" name="Shape 183"/>
        <p:cNvGrpSpPr/>
        <p:nvPr/>
      </p:nvGrpSpPr>
      <p:grpSpPr>
        <a:xfrm>
          <a:off x="0" y="0"/>
          <a:ext cx="0" cy="0"/>
          <a:chOff x="0" y="0"/>
          <a:chExt cx="0" cy="0"/>
        </a:xfrm>
      </p:grpSpPr>
      <p:grpSp>
        <p:nvGrpSpPr>
          <p:cNvPr id="184" name="Google Shape;184;p12"/>
          <p:cNvGrpSpPr/>
          <p:nvPr/>
        </p:nvGrpSpPr>
        <p:grpSpPr>
          <a:xfrm flipH="1">
            <a:off x="11690094" y="3878949"/>
            <a:ext cx="284833" cy="1346358"/>
            <a:chOff x="8608129" y="1242253"/>
            <a:chExt cx="937259" cy="4430267"/>
          </a:xfrm>
        </p:grpSpPr>
        <p:sp>
          <p:nvSpPr>
            <p:cNvPr id="185" name="Google Shape;185;p1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6" name="Google Shape;186;p12"/>
            <p:cNvPicPr preferRelativeResize="0"/>
            <p:nvPr/>
          </p:nvPicPr>
          <p:blipFill rotWithShape="1">
            <a:blip r:embed="rId2">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187" name="Google Shape;187;p12"/>
          <p:cNvGrpSpPr/>
          <p:nvPr/>
        </p:nvGrpSpPr>
        <p:grpSpPr>
          <a:xfrm rot="-2168297" flipH="1">
            <a:off x="11537647" y="4030978"/>
            <a:ext cx="284800" cy="1346202"/>
            <a:chOff x="8608129" y="1242253"/>
            <a:chExt cx="937259" cy="4430267"/>
          </a:xfrm>
        </p:grpSpPr>
        <p:sp>
          <p:nvSpPr>
            <p:cNvPr id="188" name="Google Shape;188;p1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9" name="Google Shape;189;p12"/>
            <p:cNvPicPr preferRelativeResize="0"/>
            <p:nvPr/>
          </p:nvPicPr>
          <p:blipFill rotWithShape="1">
            <a:blip r:embed="rId2">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190" name="Google Shape;190;p12"/>
          <p:cNvGrpSpPr/>
          <p:nvPr/>
        </p:nvGrpSpPr>
        <p:grpSpPr>
          <a:xfrm rot="1593903" flipH="1">
            <a:off x="11220309" y="3673064"/>
            <a:ext cx="284816" cy="1346277"/>
            <a:chOff x="8608129" y="1242253"/>
            <a:chExt cx="937259" cy="4430267"/>
          </a:xfrm>
        </p:grpSpPr>
        <p:sp>
          <p:nvSpPr>
            <p:cNvPr id="191" name="Google Shape;191;p1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2" name="Google Shape;192;p12"/>
            <p:cNvPicPr preferRelativeResize="0"/>
            <p:nvPr/>
          </p:nvPicPr>
          <p:blipFill rotWithShape="1">
            <a:blip r:embed="rId2">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193" name="Google Shape;193;p12"/>
          <p:cNvGrpSpPr/>
          <p:nvPr/>
        </p:nvGrpSpPr>
        <p:grpSpPr>
          <a:xfrm rot="-3642109" flipH="1">
            <a:off x="11101755" y="4295793"/>
            <a:ext cx="284804" cy="1346223"/>
            <a:chOff x="8608129" y="1242253"/>
            <a:chExt cx="937259" cy="4430267"/>
          </a:xfrm>
        </p:grpSpPr>
        <p:sp>
          <p:nvSpPr>
            <p:cNvPr id="194" name="Google Shape;194;p12"/>
            <p:cNvSpPr/>
            <p:nvPr/>
          </p:nvSpPr>
          <p:spPr>
            <a:xfrm>
              <a:off x="8610354" y="1243934"/>
              <a:ext cx="933449" cy="4426267"/>
            </a:xfrm>
            <a:custGeom>
              <a:avLst/>
              <a:gdLst/>
              <a:ahLst/>
              <a:cxnLst/>
              <a:rect l="l" t="t" r="r" b="b"/>
              <a:pathLst>
                <a:path w="933449" h="4426267" extrusionOk="0">
                  <a:moveTo>
                    <a:pt x="466725" y="0"/>
                  </a:moveTo>
                  <a:cubicBezTo>
                    <a:pt x="209550" y="0"/>
                    <a:pt x="0" y="209550"/>
                    <a:pt x="0" y="466725"/>
                  </a:cubicBezTo>
                  <a:lnTo>
                    <a:pt x="0" y="2827020"/>
                  </a:lnTo>
                  <a:cubicBezTo>
                    <a:pt x="0" y="2838450"/>
                    <a:pt x="9525" y="2847023"/>
                    <a:pt x="20003" y="2847023"/>
                  </a:cubicBezTo>
                  <a:lnTo>
                    <a:pt x="66675" y="2847023"/>
                  </a:lnTo>
                  <a:cubicBezTo>
                    <a:pt x="78105" y="2847023"/>
                    <a:pt x="86678" y="2837498"/>
                    <a:pt x="86678" y="2827020"/>
                  </a:cubicBezTo>
                  <a:lnTo>
                    <a:pt x="87630" y="466725"/>
                  </a:lnTo>
                  <a:cubicBezTo>
                    <a:pt x="87630" y="257175"/>
                    <a:pt x="258128" y="87630"/>
                    <a:pt x="466725" y="87630"/>
                  </a:cubicBezTo>
                  <a:cubicBezTo>
                    <a:pt x="676275" y="87630"/>
                    <a:pt x="845820" y="258128"/>
                    <a:pt x="845820" y="466725"/>
                  </a:cubicBezTo>
                  <a:lnTo>
                    <a:pt x="845820" y="4032885"/>
                  </a:lnTo>
                  <a:cubicBezTo>
                    <a:pt x="845820" y="4202430"/>
                    <a:pt x="708660" y="4339590"/>
                    <a:pt x="539115" y="4339590"/>
                  </a:cubicBezTo>
                  <a:cubicBezTo>
                    <a:pt x="369570" y="4339590"/>
                    <a:pt x="232410" y="4202430"/>
                    <a:pt x="232410" y="4032885"/>
                  </a:cubicBezTo>
                  <a:lnTo>
                    <a:pt x="232410" y="1371600"/>
                  </a:lnTo>
                  <a:cubicBezTo>
                    <a:pt x="232410" y="1242060"/>
                    <a:pt x="338138" y="1135380"/>
                    <a:pt x="467678" y="1135380"/>
                  </a:cubicBezTo>
                  <a:cubicBezTo>
                    <a:pt x="597218" y="1135380"/>
                    <a:pt x="703898" y="1241108"/>
                    <a:pt x="703898" y="1371600"/>
                  </a:cubicBezTo>
                  <a:lnTo>
                    <a:pt x="703898" y="2800350"/>
                  </a:lnTo>
                  <a:cubicBezTo>
                    <a:pt x="703898" y="2811780"/>
                    <a:pt x="713423" y="2820353"/>
                    <a:pt x="723900" y="2820353"/>
                  </a:cubicBezTo>
                  <a:lnTo>
                    <a:pt x="770573" y="2820353"/>
                  </a:lnTo>
                  <a:cubicBezTo>
                    <a:pt x="782003" y="2820353"/>
                    <a:pt x="790575" y="2810828"/>
                    <a:pt x="790575" y="2800350"/>
                  </a:cubicBezTo>
                  <a:lnTo>
                    <a:pt x="790575" y="1371600"/>
                  </a:lnTo>
                  <a:cubicBezTo>
                    <a:pt x="790575" y="1193483"/>
                    <a:pt x="645795" y="1048703"/>
                    <a:pt x="467678" y="1048703"/>
                  </a:cubicBezTo>
                  <a:cubicBezTo>
                    <a:pt x="289560" y="1048703"/>
                    <a:pt x="144780" y="1193483"/>
                    <a:pt x="144780" y="1371600"/>
                  </a:cubicBezTo>
                  <a:lnTo>
                    <a:pt x="144780" y="4031933"/>
                  </a:lnTo>
                  <a:cubicBezTo>
                    <a:pt x="144780" y="4249103"/>
                    <a:pt x="321945" y="4426268"/>
                    <a:pt x="539115" y="4426268"/>
                  </a:cubicBezTo>
                  <a:cubicBezTo>
                    <a:pt x="756285" y="4426268"/>
                    <a:pt x="933450" y="4249103"/>
                    <a:pt x="933450" y="4031933"/>
                  </a:cubicBezTo>
                  <a:lnTo>
                    <a:pt x="933450" y="466725"/>
                  </a:lnTo>
                  <a:cubicBezTo>
                    <a:pt x="933450" y="209550"/>
                    <a:pt x="724853" y="0"/>
                    <a:pt x="4667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5" name="Google Shape;195;p12"/>
            <p:cNvPicPr preferRelativeResize="0"/>
            <p:nvPr/>
          </p:nvPicPr>
          <p:blipFill rotWithShape="1">
            <a:blip r:embed="rId2">
              <a:alphaModFix/>
            </a:blip>
            <a:srcRect/>
            <a:stretch/>
          </p:blipFill>
          <p:spPr>
            <a:xfrm>
              <a:off x="8608129" y="1242253"/>
              <a:ext cx="937259" cy="4430267"/>
            </a:xfrm>
            <a:custGeom>
              <a:avLst/>
              <a:gdLst/>
              <a:ahLst/>
              <a:cxnLst/>
              <a:rect l="l" t="t" r="r" b="b"/>
              <a:pathLst>
                <a:path w="937259" h="4430267" extrusionOk="0">
                  <a:moveTo>
                    <a:pt x="0" y="0"/>
                  </a:moveTo>
                  <a:lnTo>
                    <a:pt x="937260" y="0"/>
                  </a:lnTo>
                  <a:lnTo>
                    <a:pt x="937260" y="4430268"/>
                  </a:lnTo>
                  <a:lnTo>
                    <a:pt x="0" y="4430268"/>
                  </a:lnTo>
                  <a:close/>
                </a:path>
              </a:pathLst>
            </a:custGeom>
            <a:noFill/>
            <a:ln>
              <a:noFill/>
            </a:ln>
            <a:effectLst>
              <a:outerShdw blurRad="57150" dist="19050" dir="5400000" algn="bl" rotWithShape="0">
                <a:srgbClr val="000000">
                  <a:alpha val="50000"/>
                </a:srgbClr>
              </a:outerShdw>
            </a:effectLst>
          </p:spPr>
        </p:pic>
      </p:grpSp>
      <p:grpSp>
        <p:nvGrpSpPr>
          <p:cNvPr id="196" name="Google Shape;196;p12"/>
          <p:cNvGrpSpPr/>
          <p:nvPr/>
        </p:nvGrpSpPr>
        <p:grpSpPr>
          <a:xfrm rot="-445448">
            <a:off x="-73496" y="1022548"/>
            <a:ext cx="1269105" cy="3845772"/>
            <a:chOff x="4929283" y="0"/>
            <a:chExt cx="2198193" cy="6661192"/>
          </a:xfrm>
        </p:grpSpPr>
        <p:sp>
          <p:nvSpPr>
            <p:cNvPr id="197" name="Google Shape;197;p12"/>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12"/>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9" name="Google Shape;199;p12"/>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12"/>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201" name="Google Shape;201;p12" descr="A picture containing indoor, sitting, white, monitor&#10;&#10;Description automatically generated"/>
          <p:cNvPicPr preferRelativeResize="0"/>
          <p:nvPr/>
        </p:nvPicPr>
        <p:blipFill rotWithShape="1">
          <a:blip r:embed="rId3">
            <a:alphaModFix/>
          </a:blip>
          <a:srcRect/>
          <a:stretch/>
        </p:blipFill>
        <p:spPr>
          <a:xfrm>
            <a:off x="288200" y="-1"/>
            <a:ext cx="11212951" cy="7211949"/>
          </a:xfrm>
          <a:prstGeom prst="rect">
            <a:avLst/>
          </a:prstGeom>
          <a:noFill/>
          <a:ln>
            <a:noFill/>
          </a:ln>
          <a:effectLst>
            <a:outerShdw blurRad="57150" dist="19050" dir="5400000" algn="bl" rotWithShape="0">
              <a:srgbClr val="000000">
                <a:alpha val="50000"/>
              </a:srgbClr>
            </a:outerShdw>
          </a:effectLst>
        </p:spPr>
      </p:pic>
      <p:sp>
        <p:nvSpPr>
          <p:cNvPr id="202" name="Google Shape;202;p12"/>
          <p:cNvSpPr/>
          <p:nvPr/>
        </p:nvSpPr>
        <p:spPr>
          <a:xfrm rot="-5033749">
            <a:off x="3103111" y="-1438886"/>
            <a:ext cx="6257479" cy="10298395"/>
          </a:xfrm>
          <a:prstGeom prst="rect">
            <a:avLst/>
          </a:prstGeom>
          <a:solidFill>
            <a:schemeClr val="accent2"/>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rot="-5400000">
            <a:off x="3108173" y="-1693483"/>
            <a:ext cx="6247500" cy="10310400"/>
          </a:xfrm>
          <a:prstGeom prst="rect">
            <a:avLst/>
          </a:prstGeom>
          <a:solidFill>
            <a:schemeClr val="accent2"/>
          </a:solidFill>
          <a:ln>
            <a:noFill/>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12" descr="A picture containing mirror&#10;&#10;Description automatically generated"/>
          <p:cNvPicPr preferRelativeResize="0"/>
          <p:nvPr/>
        </p:nvPicPr>
        <p:blipFill rotWithShape="1">
          <a:blip r:embed="rId4">
            <a:alphaModFix/>
          </a:blip>
          <a:srcRect/>
          <a:stretch/>
        </p:blipFill>
        <p:spPr>
          <a:xfrm rot="9916261">
            <a:off x="1620962" y="12764"/>
            <a:ext cx="258036" cy="1220206"/>
          </a:xfrm>
          <a:prstGeom prst="rect">
            <a:avLst/>
          </a:prstGeom>
          <a:noFill/>
          <a:ln>
            <a:noFill/>
          </a:ln>
          <a:effectLst>
            <a:outerShdw blurRad="50800" dist="38100" dir="8100000" algn="tr" rotWithShape="0">
              <a:srgbClr val="000000">
                <a:alpha val="40000"/>
              </a:srgbClr>
            </a:outerShdw>
          </a:effectLst>
        </p:spPr>
      </p:pic>
      <p:sp>
        <p:nvSpPr>
          <p:cNvPr id="205" name="Google Shape;205;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12"/>
          <p:cNvSpPr txBox="1">
            <a:spLocks noGrp="1"/>
          </p:cNvSpPr>
          <p:nvPr>
            <p:ph type="subTitle" idx="1"/>
          </p:nvPr>
        </p:nvSpPr>
        <p:spPr>
          <a:xfrm>
            <a:off x="1470075" y="1530150"/>
            <a:ext cx="21873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207" name="Google Shape;207;p12"/>
          <p:cNvSpPr txBox="1">
            <a:spLocks noGrp="1"/>
          </p:cNvSpPr>
          <p:nvPr>
            <p:ph type="body" idx="2"/>
          </p:nvPr>
        </p:nvSpPr>
        <p:spPr>
          <a:xfrm>
            <a:off x="4142285" y="1530150"/>
            <a:ext cx="6822600" cy="7635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08" name="Google Shape;208;p12"/>
          <p:cNvSpPr txBox="1">
            <a:spLocks noGrp="1"/>
          </p:cNvSpPr>
          <p:nvPr>
            <p:ph type="title"/>
          </p:nvPr>
        </p:nvSpPr>
        <p:spPr>
          <a:xfrm>
            <a:off x="2029875" y="593375"/>
            <a:ext cx="9124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209" name="Google Shape;209;p12"/>
          <p:cNvSpPr txBox="1">
            <a:spLocks noGrp="1"/>
          </p:cNvSpPr>
          <p:nvPr>
            <p:ph type="subTitle" idx="3"/>
          </p:nvPr>
        </p:nvSpPr>
        <p:spPr>
          <a:xfrm>
            <a:off x="1484525" y="2717500"/>
            <a:ext cx="21873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210" name="Google Shape;210;p12"/>
          <p:cNvSpPr txBox="1">
            <a:spLocks noGrp="1"/>
          </p:cNvSpPr>
          <p:nvPr>
            <p:ph type="body" idx="4"/>
          </p:nvPr>
        </p:nvSpPr>
        <p:spPr>
          <a:xfrm>
            <a:off x="4156735" y="2717500"/>
            <a:ext cx="6822600" cy="7635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11" name="Google Shape;211;p12"/>
          <p:cNvSpPr txBox="1">
            <a:spLocks noGrp="1"/>
          </p:cNvSpPr>
          <p:nvPr>
            <p:ph type="subTitle" idx="5"/>
          </p:nvPr>
        </p:nvSpPr>
        <p:spPr>
          <a:xfrm>
            <a:off x="1477300" y="3979575"/>
            <a:ext cx="21873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212" name="Google Shape;212;p12"/>
          <p:cNvSpPr txBox="1">
            <a:spLocks noGrp="1"/>
          </p:cNvSpPr>
          <p:nvPr>
            <p:ph type="body" idx="6"/>
          </p:nvPr>
        </p:nvSpPr>
        <p:spPr>
          <a:xfrm>
            <a:off x="4149510" y="3979575"/>
            <a:ext cx="6822600" cy="7635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13" name="Google Shape;213;p12"/>
          <p:cNvSpPr txBox="1">
            <a:spLocks noGrp="1"/>
          </p:cNvSpPr>
          <p:nvPr>
            <p:ph type="subTitle" idx="7"/>
          </p:nvPr>
        </p:nvSpPr>
        <p:spPr>
          <a:xfrm>
            <a:off x="1491750" y="5166925"/>
            <a:ext cx="21873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214" name="Google Shape;214;p12"/>
          <p:cNvSpPr txBox="1">
            <a:spLocks noGrp="1"/>
          </p:cNvSpPr>
          <p:nvPr>
            <p:ph type="body" idx="8"/>
          </p:nvPr>
        </p:nvSpPr>
        <p:spPr>
          <a:xfrm>
            <a:off x="4163960" y="5166925"/>
            <a:ext cx="6822600" cy="7635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9"/>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8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1pPr>
            <a:lvl2pPr lvl="1">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2pPr>
            <a:lvl3pPr lvl="2">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3pPr>
            <a:lvl4pPr lvl="3">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4pPr>
            <a:lvl5pPr lvl="4">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5pPr>
            <a:lvl6pPr lvl="5">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6pPr>
            <a:lvl7pPr lvl="6">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7pPr>
            <a:lvl8pPr lvl="7">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8pPr>
            <a:lvl9pPr lvl="8">
              <a:spcBef>
                <a:spcPts val="0"/>
              </a:spcBef>
              <a:spcAft>
                <a:spcPts val="0"/>
              </a:spcAft>
              <a:buClr>
                <a:schemeClr val="dk1"/>
              </a:buClr>
              <a:buSzPts val="3600"/>
              <a:buFont typeface="Special Elite"/>
              <a:buNone/>
              <a:defRPr sz="3600">
                <a:solidFill>
                  <a:schemeClr val="dk1"/>
                </a:solidFill>
                <a:latin typeface="Special Elite"/>
                <a:ea typeface="Special Elite"/>
                <a:cs typeface="Special Elite"/>
                <a:sym typeface="Special Elit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Special Elite"/>
              <a:buChar char="●"/>
              <a:defRPr sz="2400">
                <a:solidFill>
                  <a:schemeClr val="dk1"/>
                </a:solidFill>
                <a:latin typeface="Special Elite"/>
                <a:ea typeface="Special Elite"/>
                <a:cs typeface="Special Elite"/>
                <a:sym typeface="Special Elite"/>
              </a:defRPr>
            </a:lvl1pPr>
            <a:lvl2pPr marL="914400" lvl="1" indent="-349250">
              <a:lnSpc>
                <a:spcPct val="115000"/>
              </a:lnSpc>
              <a:spcBef>
                <a:spcPts val="2100"/>
              </a:spcBef>
              <a:spcAft>
                <a:spcPts val="0"/>
              </a:spcAft>
              <a:buClr>
                <a:schemeClr val="dk1"/>
              </a:buClr>
              <a:buSzPts val="1900"/>
              <a:buFont typeface="Special Elite"/>
              <a:buChar char="○"/>
              <a:defRPr sz="1900">
                <a:solidFill>
                  <a:schemeClr val="dk1"/>
                </a:solidFill>
                <a:latin typeface="Special Elite"/>
                <a:ea typeface="Special Elite"/>
                <a:cs typeface="Special Elite"/>
                <a:sym typeface="Special Elite"/>
              </a:defRPr>
            </a:lvl2pPr>
            <a:lvl3pPr marL="1371600" lvl="2" indent="-349250">
              <a:lnSpc>
                <a:spcPct val="115000"/>
              </a:lnSpc>
              <a:spcBef>
                <a:spcPts val="2100"/>
              </a:spcBef>
              <a:spcAft>
                <a:spcPts val="0"/>
              </a:spcAft>
              <a:buClr>
                <a:schemeClr val="dk1"/>
              </a:buClr>
              <a:buSzPts val="1900"/>
              <a:buFont typeface="Special Elite"/>
              <a:buChar char="■"/>
              <a:defRPr sz="1900">
                <a:solidFill>
                  <a:schemeClr val="dk1"/>
                </a:solidFill>
                <a:latin typeface="Special Elite"/>
                <a:ea typeface="Special Elite"/>
                <a:cs typeface="Special Elite"/>
                <a:sym typeface="Special Elite"/>
              </a:defRPr>
            </a:lvl3pPr>
            <a:lvl4pPr marL="1828800" lvl="3" indent="-349250">
              <a:lnSpc>
                <a:spcPct val="115000"/>
              </a:lnSpc>
              <a:spcBef>
                <a:spcPts val="2100"/>
              </a:spcBef>
              <a:spcAft>
                <a:spcPts val="0"/>
              </a:spcAft>
              <a:buClr>
                <a:schemeClr val="dk1"/>
              </a:buClr>
              <a:buSzPts val="1900"/>
              <a:buFont typeface="Special Elite"/>
              <a:buChar char="●"/>
              <a:defRPr sz="1900">
                <a:solidFill>
                  <a:schemeClr val="dk1"/>
                </a:solidFill>
                <a:latin typeface="Special Elite"/>
                <a:ea typeface="Special Elite"/>
                <a:cs typeface="Special Elite"/>
                <a:sym typeface="Special Elite"/>
              </a:defRPr>
            </a:lvl4pPr>
            <a:lvl5pPr marL="2286000" lvl="4" indent="-349250">
              <a:lnSpc>
                <a:spcPct val="115000"/>
              </a:lnSpc>
              <a:spcBef>
                <a:spcPts val="2100"/>
              </a:spcBef>
              <a:spcAft>
                <a:spcPts val="0"/>
              </a:spcAft>
              <a:buClr>
                <a:schemeClr val="dk1"/>
              </a:buClr>
              <a:buSzPts val="1900"/>
              <a:buFont typeface="Special Elite"/>
              <a:buChar char="○"/>
              <a:defRPr sz="1900">
                <a:solidFill>
                  <a:schemeClr val="dk1"/>
                </a:solidFill>
                <a:latin typeface="Special Elite"/>
                <a:ea typeface="Special Elite"/>
                <a:cs typeface="Special Elite"/>
                <a:sym typeface="Special Elite"/>
              </a:defRPr>
            </a:lvl5pPr>
            <a:lvl6pPr marL="2743200" lvl="5" indent="-349250">
              <a:lnSpc>
                <a:spcPct val="115000"/>
              </a:lnSpc>
              <a:spcBef>
                <a:spcPts val="2100"/>
              </a:spcBef>
              <a:spcAft>
                <a:spcPts val="0"/>
              </a:spcAft>
              <a:buClr>
                <a:schemeClr val="dk1"/>
              </a:buClr>
              <a:buSzPts val="1900"/>
              <a:buFont typeface="Special Elite"/>
              <a:buChar char="■"/>
              <a:defRPr sz="1900">
                <a:solidFill>
                  <a:schemeClr val="dk1"/>
                </a:solidFill>
                <a:latin typeface="Special Elite"/>
                <a:ea typeface="Special Elite"/>
                <a:cs typeface="Special Elite"/>
                <a:sym typeface="Special Elite"/>
              </a:defRPr>
            </a:lvl6pPr>
            <a:lvl7pPr marL="3200400" lvl="6" indent="-349250">
              <a:lnSpc>
                <a:spcPct val="115000"/>
              </a:lnSpc>
              <a:spcBef>
                <a:spcPts val="2100"/>
              </a:spcBef>
              <a:spcAft>
                <a:spcPts val="0"/>
              </a:spcAft>
              <a:buClr>
                <a:schemeClr val="dk1"/>
              </a:buClr>
              <a:buSzPts val="1900"/>
              <a:buFont typeface="Special Elite"/>
              <a:buChar char="●"/>
              <a:defRPr sz="1900">
                <a:solidFill>
                  <a:schemeClr val="dk1"/>
                </a:solidFill>
                <a:latin typeface="Special Elite"/>
                <a:ea typeface="Special Elite"/>
                <a:cs typeface="Special Elite"/>
                <a:sym typeface="Special Elite"/>
              </a:defRPr>
            </a:lvl7pPr>
            <a:lvl8pPr marL="3657600" lvl="7" indent="-349250">
              <a:lnSpc>
                <a:spcPct val="115000"/>
              </a:lnSpc>
              <a:spcBef>
                <a:spcPts val="2100"/>
              </a:spcBef>
              <a:spcAft>
                <a:spcPts val="0"/>
              </a:spcAft>
              <a:buClr>
                <a:schemeClr val="dk1"/>
              </a:buClr>
              <a:buSzPts val="1900"/>
              <a:buFont typeface="Special Elite"/>
              <a:buChar char="○"/>
              <a:defRPr sz="1900">
                <a:solidFill>
                  <a:schemeClr val="dk1"/>
                </a:solidFill>
                <a:latin typeface="Special Elite"/>
                <a:ea typeface="Special Elite"/>
                <a:cs typeface="Special Elite"/>
                <a:sym typeface="Special Elite"/>
              </a:defRPr>
            </a:lvl8pPr>
            <a:lvl9pPr marL="4114800" lvl="8" indent="-349250">
              <a:lnSpc>
                <a:spcPct val="115000"/>
              </a:lnSpc>
              <a:spcBef>
                <a:spcPts val="2100"/>
              </a:spcBef>
              <a:spcAft>
                <a:spcPts val="2100"/>
              </a:spcAft>
              <a:buClr>
                <a:schemeClr val="dk1"/>
              </a:buClr>
              <a:buSzPts val="1900"/>
              <a:buFont typeface="Special Elite"/>
              <a:buChar char="■"/>
              <a:defRPr sz="1900">
                <a:solidFill>
                  <a:schemeClr val="dk1"/>
                </a:solidFill>
                <a:latin typeface="Special Elite"/>
                <a:ea typeface="Special Elite"/>
                <a:cs typeface="Special Elite"/>
                <a:sym typeface="Special Elite"/>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7" r:id="rId7"/>
    <p:sldLayoutId id="2147483658"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1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mailto:michael@aahumanity.com" TargetMode="External"/><Relationship Id="rId5" Type="http://schemas.openxmlformats.org/officeDocument/2006/relationships/hyperlink" Target="mailto:timothy@aahumanity.com"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cdc.gov/drugoverdose/deaths/prescription/maps.html#:~:text=In%202019%2C%20an%20average%20of,totaling%20more%20than%2014%2C000%20deaths.&amp;text=While%20prescription%20opioids%20were%20involved,rates%20from%202018%20to%202019"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ourworldindata.org/drug-use#disease-burden-from-substance-use-disorders" TargetMode="Externa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ustomXml" Target="../ink/ink1.xm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customXml" Target="../ink/ink2.xml"/><Relationship Id="rId4" Type="http://schemas.openxmlformats.org/officeDocument/2006/relationships/image" Target="../media/image4.png"/><Relationship Id="rId9" Type="http://schemas.openxmlformats.org/officeDocument/2006/relationships/image" Target="../media/image16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16" name="Picture 15">
            <a:extLst>
              <a:ext uri="{FF2B5EF4-FFF2-40B4-BE49-F238E27FC236}">
                <a16:creationId xmlns:a16="http://schemas.microsoft.com/office/drawing/2014/main" id="{7D9C91BD-3FF5-4D69-9562-59EDD97663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48953" l="262" r="28302">
                        <a14:foregroundMark x1="1730" y1="28970" x2="19497" y2="42496"/>
                        <a14:foregroundMark x1="19497" y1="42496" x2="25786" y2="20855"/>
                        <a14:foregroundMark x1="25786" y1="20855" x2="7757" y2="3665"/>
                        <a14:foregroundMark x1="7757" y1="3665" x2="2463" y2="10297"/>
                        <a14:foregroundMark x1="22484" y1="28360" x2="21646" y2="49825"/>
                        <a14:foregroundMark x1="21646" y1="49825" x2="6237" y2="24782"/>
                        <a14:foregroundMark x1="6237" y1="24782" x2="18239" y2="2792"/>
                        <a14:foregroundMark x1="18239" y1="2792" x2="20755" y2="14136"/>
                        <a14:foregroundMark x1="18134" y1="6370" x2="4036" y2="4188"/>
                        <a14:foregroundMark x1="1730" y1="2356" x2="28354" y2="87"/>
                        <a14:foregroundMark x1="22484" y1="48953" x2="13208" y2="48168"/>
                        <a14:foregroundMark x1="13732" y1="45724" x2="16824" y2="42845"/>
                        <a14:foregroundMark x1="1677" y1="30192" x2="2201" y2="16492"/>
                        <a14:foregroundMark x1="2444" y1="34594" x2="3407" y2="28534"/>
                        <a14:foregroundMark x1="3145" y1="34729" x2="262" y2="13176"/>
                        <a14:foregroundMark x1="262" y1="13176" x2="262" y2="13176"/>
                        <a14:foregroundMark x1="17086" y1="45986" x2="11792" y2="41187"/>
                        <a14:foregroundMark x1="12893" y1="45637" x2="4979" y2="36475"/>
                        <a14:foregroundMark x1="9067" y1="45899" x2="3145" y2="34729"/>
                        <a14:foregroundMark x1="10482" y1="46946" x2="3721" y2="36998"/>
                        <a14:foregroundMark x1="12631" y1="47120" x2="4717" y2="38656"/>
                        <a14:backgroundMark x1="891" y1="32984" x2="3354" y2="40401"/>
                      </a14:backgroundRemoval>
                    </a14:imgEffect>
                  </a14:imgLayer>
                </a14:imgProps>
              </a:ext>
            </a:extLst>
          </a:blip>
          <a:srcRect r="75959" b="50773"/>
          <a:stretch/>
        </p:blipFill>
        <p:spPr>
          <a:xfrm rot="2488802">
            <a:off x="8693568" y="508116"/>
            <a:ext cx="789945" cy="1096465"/>
          </a:xfrm>
          <a:prstGeom prst="rect">
            <a:avLst/>
          </a:prstGeom>
        </p:spPr>
      </p:pic>
      <p:pic>
        <p:nvPicPr>
          <p:cNvPr id="9" name="Picture 8">
            <a:extLst>
              <a:ext uri="{FF2B5EF4-FFF2-40B4-BE49-F238E27FC236}">
                <a16:creationId xmlns:a16="http://schemas.microsoft.com/office/drawing/2014/main" id="{B7009616-467F-4697-99C7-1034987F4FFA}"/>
              </a:ext>
            </a:extLst>
          </p:cNvPr>
          <p:cNvPicPr>
            <a:picLocks noChangeAspect="1"/>
          </p:cNvPicPr>
          <p:nvPr/>
        </p:nvPicPr>
        <p:blipFill rotWithShape="1">
          <a:blip r:embed="rId5"/>
          <a:srcRect l="25959" r="51848" b="50773"/>
          <a:stretch/>
        </p:blipFill>
        <p:spPr>
          <a:xfrm rot="2617970">
            <a:off x="8046021" y="1492373"/>
            <a:ext cx="708642" cy="944112"/>
          </a:xfrm>
          <a:prstGeom prst="rect">
            <a:avLst/>
          </a:prstGeom>
        </p:spPr>
      </p:pic>
      <p:sp>
        <p:nvSpPr>
          <p:cNvPr id="230" name="Google Shape;230;p14"/>
          <p:cNvSpPr txBox="1">
            <a:spLocks noGrp="1"/>
          </p:cNvSpPr>
          <p:nvPr>
            <p:ph type="ctrTitle"/>
          </p:nvPr>
        </p:nvSpPr>
        <p:spPr>
          <a:xfrm rot="711787">
            <a:off x="1644262" y="5000923"/>
            <a:ext cx="5136558" cy="1396312"/>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en" sz="3200" dirty="0"/>
              <a:t>Addiction Against Humanity </a:t>
            </a:r>
            <a:r>
              <a:rPr lang="en" sz="3200" dirty="0">
                <a:highlight>
                  <a:srgbClr val="000000"/>
                </a:highlight>
              </a:rPr>
              <a:t>presentation</a:t>
            </a:r>
            <a:r>
              <a:rPr lang="en" sz="3200" dirty="0"/>
              <a:t> Investor Pitch Deck.</a:t>
            </a:r>
            <a:br>
              <a:rPr lang="en" sz="3200" dirty="0"/>
            </a:br>
            <a:r>
              <a:rPr lang="en" sz="2400" i="1" dirty="0"/>
              <a:t>January 2022</a:t>
            </a:r>
            <a:endParaRPr sz="3200" i="1" dirty="0"/>
          </a:p>
        </p:txBody>
      </p:sp>
      <p:sp>
        <p:nvSpPr>
          <p:cNvPr id="3" name="Rectangle 2">
            <a:extLst>
              <a:ext uri="{FF2B5EF4-FFF2-40B4-BE49-F238E27FC236}">
                <a16:creationId xmlns:a16="http://schemas.microsoft.com/office/drawing/2014/main" id="{A3169902-4270-4AE1-863D-9EE53C405752}"/>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127BA7-FC4F-4D3A-B580-F8259CFEB2BD}"/>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8D1691C9-5BD5-457A-9111-A6CA15827408}"/>
              </a:ext>
            </a:extLst>
          </p:cNvPr>
          <p:cNvPicPr>
            <a:picLocks noChangeAspect="1"/>
          </p:cNvPicPr>
          <p:nvPr/>
        </p:nvPicPr>
        <p:blipFill>
          <a:blip r:embed="rId6"/>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6" name="Google Shape;554;p24">
            <a:extLst>
              <a:ext uri="{FF2B5EF4-FFF2-40B4-BE49-F238E27FC236}">
                <a16:creationId xmlns:a16="http://schemas.microsoft.com/office/drawing/2014/main" id="{7035D0C9-ED6D-46C8-9A7A-511104D096B4}"/>
              </a:ext>
            </a:extLst>
          </p:cNvPr>
          <p:cNvSpPr txBox="1">
            <a:spLocks/>
          </p:cNvSpPr>
          <p:nvPr/>
        </p:nvSpPr>
        <p:spPr>
          <a:xfrm rot="687313">
            <a:off x="428269" y="5815321"/>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grpSp>
        <p:nvGrpSpPr>
          <p:cNvPr id="11" name="Google Shape;331;p23">
            <a:extLst>
              <a:ext uri="{FF2B5EF4-FFF2-40B4-BE49-F238E27FC236}">
                <a16:creationId xmlns:a16="http://schemas.microsoft.com/office/drawing/2014/main" id="{CDCA528C-14FD-4473-932D-5D4E33210E40}"/>
              </a:ext>
            </a:extLst>
          </p:cNvPr>
          <p:cNvGrpSpPr/>
          <p:nvPr/>
        </p:nvGrpSpPr>
        <p:grpSpPr>
          <a:xfrm rot="20492353">
            <a:off x="7479581" y="750608"/>
            <a:ext cx="1193288" cy="3081252"/>
            <a:chOff x="4929283" y="0"/>
            <a:chExt cx="2198193" cy="6661192"/>
          </a:xfrm>
        </p:grpSpPr>
        <p:sp>
          <p:nvSpPr>
            <p:cNvPr id="12" name="Google Shape;332;p23">
              <a:extLst>
                <a:ext uri="{FF2B5EF4-FFF2-40B4-BE49-F238E27FC236}">
                  <a16:creationId xmlns:a16="http://schemas.microsoft.com/office/drawing/2014/main" id="{18D5E648-C1A2-4541-8BC8-9DE5E95C81C6}"/>
                </a:ext>
              </a:extLst>
            </p:cNvPr>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333;p23">
              <a:extLst>
                <a:ext uri="{FF2B5EF4-FFF2-40B4-BE49-F238E27FC236}">
                  <a16:creationId xmlns:a16="http://schemas.microsoft.com/office/drawing/2014/main" id="{DE405B39-880E-49E7-BA21-9735FD063DA6}"/>
                </a:ext>
              </a:extLst>
            </p:cNvPr>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334;p23">
              <a:extLst>
                <a:ext uri="{FF2B5EF4-FFF2-40B4-BE49-F238E27FC236}">
                  <a16:creationId xmlns:a16="http://schemas.microsoft.com/office/drawing/2014/main" id="{C51CD47B-C13A-4057-812E-C5F78C7233E8}"/>
                </a:ext>
              </a:extLst>
            </p:cNvPr>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335;p23">
              <a:extLst>
                <a:ext uri="{FF2B5EF4-FFF2-40B4-BE49-F238E27FC236}">
                  <a16:creationId xmlns:a16="http://schemas.microsoft.com/office/drawing/2014/main" id="{A5B54533-69B0-4749-8206-6D4AD14C60BB}"/>
                </a:ext>
              </a:extLst>
            </p:cNvPr>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10" name="Picture 9" descr="A collage of a person&#10;&#10;Description automatically generated with medium confidence">
            <a:extLst>
              <a:ext uri="{FF2B5EF4-FFF2-40B4-BE49-F238E27FC236}">
                <a16:creationId xmlns:a16="http://schemas.microsoft.com/office/drawing/2014/main" id="{0EB32593-023C-41AD-85E4-8B8F7C6D711A}"/>
              </a:ext>
            </a:extLst>
          </p:cNvPr>
          <p:cNvPicPr>
            <a:picLocks noChangeAspect="1"/>
          </p:cNvPicPr>
          <p:nvPr/>
        </p:nvPicPr>
        <p:blipFill rotWithShape="1">
          <a:blip r:embed="rId5"/>
          <a:srcRect l="1292" t="54084" r="77156"/>
          <a:stretch/>
        </p:blipFill>
        <p:spPr>
          <a:xfrm rot="20516397">
            <a:off x="7573147" y="1427249"/>
            <a:ext cx="696301" cy="890990"/>
          </a:xfrm>
          <a:prstGeom prst="rect">
            <a:avLst/>
          </a:prstGeom>
        </p:spPr>
      </p:pic>
      <p:pic>
        <p:nvPicPr>
          <p:cNvPr id="7" name="Picture 6" descr="A collage of a person&#10;&#10;Description automatically generated with medium confidence">
            <a:extLst>
              <a:ext uri="{FF2B5EF4-FFF2-40B4-BE49-F238E27FC236}">
                <a16:creationId xmlns:a16="http://schemas.microsoft.com/office/drawing/2014/main" id="{E4315ED9-6EDC-4D09-A21E-81B6339257B6}"/>
              </a:ext>
            </a:extLst>
          </p:cNvPr>
          <p:cNvPicPr>
            <a:picLocks noChangeAspect="1"/>
          </p:cNvPicPr>
          <p:nvPr/>
        </p:nvPicPr>
        <p:blipFill rotWithShape="1">
          <a:blip r:embed="rId5"/>
          <a:srcRect l="26294" t="53710" r="51272"/>
          <a:stretch/>
        </p:blipFill>
        <p:spPr>
          <a:xfrm rot="20566743">
            <a:off x="7900616" y="2374336"/>
            <a:ext cx="691139" cy="8565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a:spLocks noGrp="1"/>
          </p:cNvSpPr>
          <p:nvPr>
            <p:ph type="title"/>
          </p:nvPr>
        </p:nvSpPr>
        <p:spPr>
          <a:xfrm>
            <a:off x="4215649" y="1077660"/>
            <a:ext cx="6121320" cy="550452"/>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4400" b="1" dirty="0"/>
              <a:t>REVENUE STREA</a:t>
            </a:r>
            <a:r>
              <a:rPr lang="en" sz="6000" b="1" dirty="0"/>
              <a:t>MS</a:t>
            </a:r>
            <a:r>
              <a:rPr lang="en" sz="4400" b="1" dirty="0"/>
              <a:t>.</a:t>
            </a:r>
            <a:endParaRPr sz="4400" b="1" dirty="0"/>
          </a:p>
        </p:txBody>
      </p:sp>
      <p:grpSp>
        <p:nvGrpSpPr>
          <p:cNvPr id="274" name="Google Shape;274;p19"/>
          <p:cNvGrpSpPr/>
          <p:nvPr/>
        </p:nvGrpSpPr>
        <p:grpSpPr>
          <a:xfrm rot="-4609475">
            <a:off x="1758028" y="-852997"/>
            <a:ext cx="1185251" cy="3336691"/>
            <a:chOff x="4929283" y="0"/>
            <a:chExt cx="2198193" cy="6661192"/>
          </a:xfrm>
        </p:grpSpPr>
        <p:sp>
          <p:nvSpPr>
            <p:cNvPr id="275" name="Google Shape;275;p19"/>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6" name="Google Shape;276;p19"/>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7" name="Google Shape;277;p19"/>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19"/>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9" name="Google Shape;279;p19"/>
          <p:cNvGrpSpPr/>
          <p:nvPr/>
        </p:nvGrpSpPr>
        <p:grpSpPr>
          <a:xfrm rot="8692713">
            <a:off x="906792" y="-150046"/>
            <a:ext cx="1185182" cy="3336476"/>
            <a:chOff x="4929283" y="0"/>
            <a:chExt cx="2198193" cy="6661192"/>
          </a:xfrm>
        </p:grpSpPr>
        <p:sp>
          <p:nvSpPr>
            <p:cNvPr id="280" name="Google Shape;280;p19"/>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19"/>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19"/>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19"/>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5" name="Google Shape;285;p19"/>
          <p:cNvGrpSpPr/>
          <p:nvPr/>
        </p:nvGrpSpPr>
        <p:grpSpPr>
          <a:xfrm>
            <a:off x="8246311" y="221475"/>
            <a:ext cx="3444878" cy="3704003"/>
            <a:chOff x="7487425" y="1632034"/>
            <a:chExt cx="3814631" cy="4554499"/>
          </a:xfrm>
        </p:grpSpPr>
        <p:sp>
          <p:nvSpPr>
            <p:cNvPr id="286" name="Google Shape;286;p19"/>
            <p:cNvSpPr/>
            <p:nvPr/>
          </p:nvSpPr>
          <p:spPr>
            <a:xfrm rot="-374103">
              <a:off x="7824414" y="2039485"/>
              <a:ext cx="1787172" cy="1728364"/>
            </a:xfrm>
            <a:prstGeom prst="ellipse">
              <a:avLst/>
            </a:prstGeom>
            <a:solidFill>
              <a:srgbClr val="FFFFFF">
                <a:alpha val="1955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9"/>
            <p:cNvGrpSpPr/>
            <p:nvPr/>
          </p:nvGrpSpPr>
          <p:grpSpPr>
            <a:xfrm rot="-4286693">
              <a:off x="8823506" y="3739847"/>
              <a:ext cx="2106117" cy="2269258"/>
              <a:chOff x="4978879" y="3112852"/>
              <a:chExt cx="2586653" cy="2930763"/>
            </a:xfrm>
          </p:grpSpPr>
          <p:sp>
            <p:nvSpPr>
              <p:cNvPr id="288" name="Google Shape;288;p19"/>
              <p:cNvSpPr/>
              <p:nvPr/>
            </p:nvSpPr>
            <p:spPr>
              <a:xfrm rot="2459514">
                <a:off x="5805360" y="3487686"/>
                <a:ext cx="525038" cy="2716659"/>
              </a:xfrm>
              <a:prstGeom prst="can">
                <a:avLst>
                  <a:gd name="adj" fmla="val 17135"/>
                </a:avLst>
              </a:prstGeom>
              <a:gradFill>
                <a:gsLst>
                  <a:gs pos="0">
                    <a:srgbClr val="262626"/>
                  </a:gs>
                  <a:gs pos="69000">
                    <a:srgbClr val="262626"/>
                  </a:gs>
                  <a:gs pos="86000">
                    <a:srgbClr val="7F7F7F"/>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9" name="Google Shape;289;p19"/>
              <p:cNvSpPr/>
              <p:nvPr/>
            </p:nvSpPr>
            <p:spPr>
              <a:xfrm rot="2420236">
                <a:off x="6959104" y="3674407"/>
                <a:ext cx="186609" cy="25739"/>
              </a:xfrm>
              <a:custGeom>
                <a:avLst/>
                <a:gdLst/>
                <a:ahLst/>
                <a:cxnLst/>
                <a:rect l="l" t="t" r="r" b="b"/>
                <a:pathLst>
                  <a:path w="186547" h="25730" extrusionOk="0">
                    <a:moveTo>
                      <a:pt x="-450" y="91"/>
                    </a:moveTo>
                    <a:lnTo>
                      <a:pt x="186097" y="91"/>
                    </a:lnTo>
                    <a:lnTo>
                      <a:pt x="186097" y="25822"/>
                    </a:lnTo>
                    <a:lnTo>
                      <a:pt x="-450" y="25822"/>
                    </a:ln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9"/>
              <p:cNvSpPr/>
              <p:nvPr/>
            </p:nvSpPr>
            <p:spPr>
              <a:xfrm rot="2420236">
                <a:off x="6878729" y="3680794"/>
                <a:ext cx="211676" cy="199441"/>
              </a:xfrm>
              <a:custGeom>
                <a:avLst/>
                <a:gdLst/>
                <a:ahLst/>
                <a:cxnLst/>
                <a:rect l="l" t="t" r="r" b="b"/>
                <a:pathLst>
                  <a:path w="211606" h="199375" extrusionOk="0">
                    <a:moveTo>
                      <a:pt x="-105" y="-491"/>
                    </a:moveTo>
                    <a:lnTo>
                      <a:pt x="-105" y="195613"/>
                    </a:lnTo>
                    <a:lnTo>
                      <a:pt x="1093" y="195613"/>
                    </a:lnTo>
                    <a:cubicBezTo>
                      <a:pt x="409" y="195742"/>
                      <a:pt x="-105" y="195879"/>
                      <a:pt x="-105" y="196015"/>
                    </a:cubicBezTo>
                    <a:cubicBezTo>
                      <a:pt x="-105" y="197600"/>
                      <a:pt x="47375" y="198884"/>
                      <a:pt x="105763" y="198884"/>
                    </a:cubicBezTo>
                    <a:cubicBezTo>
                      <a:pt x="164150" y="198884"/>
                      <a:pt x="211502" y="197600"/>
                      <a:pt x="211502" y="196015"/>
                    </a:cubicBezTo>
                    <a:cubicBezTo>
                      <a:pt x="211502" y="195879"/>
                      <a:pt x="210989" y="195742"/>
                      <a:pt x="210304" y="195613"/>
                    </a:cubicBezTo>
                    <a:lnTo>
                      <a:pt x="211117" y="195613"/>
                    </a:lnTo>
                    <a:lnTo>
                      <a:pt x="211117" y="-491"/>
                    </a:lnTo>
                    <a:lnTo>
                      <a:pt x="-105" y="-491"/>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1" name="Google Shape;291;p19"/>
              <p:cNvSpPr/>
              <p:nvPr/>
            </p:nvSpPr>
            <p:spPr>
              <a:xfrm rot="2420236">
                <a:off x="6943345" y="3689799"/>
                <a:ext cx="211604" cy="5735"/>
              </a:xfrm>
              <a:custGeom>
                <a:avLst/>
                <a:gdLst/>
                <a:ahLst/>
                <a:cxnLst/>
                <a:rect l="l" t="t" r="r" b="b"/>
                <a:pathLst>
                  <a:path w="211534" h="5733" extrusionOk="0">
                    <a:moveTo>
                      <a:pt x="211431" y="2515"/>
                    </a:moveTo>
                    <a:cubicBezTo>
                      <a:pt x="211431" y="4098"/>
                      <a:pt x="164079" y="5382"/>
                      <a:pt x="105664" y="5382"/>
                    </a:cubicBezTo>
                    <a:cubicBezTo>
                      <a:pt x="47249" y="5382"/>
                      <a:pt x="-103" y="4098"/>
                      <a:pt x="-103" y="2515"/>
                    </a:cubicBezTo>
                    <a:cubicBezTo>
                      <a:pt x="-103" y="932"/>
                      <a:pt x="47249" y="-352"/>
                      <a:pt x="105664" y="-352"/>
                    </a:cubicBezTo>
                    <a:cubicBezTo>
                      <a:pt x="164079" y="-352"/>
                      <a:pt x="211431" y="932"/>
                      <a:pt x="211431" y="2515"/>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9"/>
              <p:cNvSpPr/>
              <p:nvPr/>
            </p:nvSpPr>
            <p:spPr>
              <a:xfrm rot="2420236">
                <a:off x="7094711" y="3514652"/>
                <a:ext cx="186609" cy="25739"/>
              </a:xfrm>
              <a:custGeom>
                <a:avLst/>
                <a:gdLst/>
                <a:ahLst/>
                <a:cxnLst/>
                <a:rect l="l" t="t" r="r" b="b"/>
                <a:pathLst>
                  <a:path w="186547" h="25730" extrusionOk="0">
                    <a:moveTo>
                      <a:pt x="-436" y="97"/>
                    </a:moveTo>
                    <a:lnTo>
                      <a:pt x="186111" y="97"/>
                    </a:lnTo>
                    <a:lnTo>
                      <a:pt x="186111" y="25828"/>
                    </a:lnTo>
                    <a:lnTo>
                      <a:pt x="-436" y="25828"/>
                    </a:ln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9"/>
              <p:cNvSpPr/>
              <p:nvPr/>
            </p:nvSpPr>
            <p:spPr>
              <a:xfrm rot="2420236">
                <a:off x="7006702" y="3521403"/>
                <a:ext cx="235269" cy="199441"/>
              </a:xfrm>
              <a:custGeom>
                <a:avLst/>
                <a:gdLst/>
                <a:ahLst/>
                <a:cxnLst/>
                <a:rect l="l" t="t" r="r" b="b"/>
                <a:pathLst>
                  <a:path w="235191" h="199375" extrusionOk="0">
                    <a:moveTo>
                      <a:pt x="-91" y="-508"/>
                    </a:moveTo>
                    <a:lnTo>
                      <a:pt x="-91" y="195596"/>
                    </a:lnTo>
                    <a:lnTo>
                      <a:pt x="1241" y="195596"/>
                    </a:lnTo>
                    <a:cubicBezTo>
                      <a:pt x="480" y="195726"/>
                      <a:pt x="-91" y="195862"/>
                      <a:pt x="-91" y="195998"/>
                    </a:cubicBezTo>
                    <a:cubicBezTo>
                      <a:pt x="-91" y="197583"/>
                      <a:pt x="52681" y="198867"/>
                      <a:pt x="117577" y="198867"/>
                    </a:cubicBezTo>
                    <a:cubicBezTo>
                      <a:pt x="182472" y="198867"/>
                      <a:pt x="235101" y="197583"/>
                      <a:pt x="235101" y="195998"/>
                    </a:cubicBezTo>
                    <a:cubicBezTo>
                      <a:pt x="235101" y="195862"/>
                      <a:pt x="234531" y="195726"/>
                      <a:pt x="233770" y="195596"/>
                    </a:cubicBezTo>
                    <a:lnTo>
                      <a:pt x="234673" y="195596"/>
                    </a:lnTo>
                    <a:lnTo>
                      <a:pt x="234673" y="-508"/>
                    </a:lnTo>
                    <a:lnTo>
                      <a:pt x="-91" y="-508"/>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4" name="Google Shape;294;p19"/>
              <p:cNvSpPr/>
              <p:nvPr/>
            </p:nvSpPr>
            <p:spPr>
              <a:xfrm rot="2420236">
                <a:off x="7065424" y="3530410"/>
                <a:ext cx="235189" cy="5735"/>
              </a:xfrm>
              <a:custGeom>
                <a:avLst/>
                <a:gdLst/>
                <a:ahLst/>
                <a:cxnLst/>
                <a:rect l="l" t="t" r="r" b="b"/>
                <a:pathLst>
                  <a:path w="235111" h="5733" extrusionOk="0">
                    <a:moveTo>
                      <a:pt x="235022" y="2498"/>
                    </a:moveTo>
                    <a:cubicBezTo>
                      <a:pt x="235022" y="4082"/>
                      <a:pt x="182392" y="5365"/>
                      <a:pt x="117467" y="5365"/>
                    </a:cubicBezTo>
                    <a:cubicBezTo>
                      <a:pt x="52541" y="5365"/>
                      <a:pt x="-89" y="4082"/>
                      <a:pt x="-89" y="2498"/>
                    </a:cubicBezTo>
                    <a:cubicBezTo>
                      <a:pt x="-89" y="915"/>
                      <a:pt x="52541" y="-368"/>
                      <a:pt x="117467" y="-368"/>
                    </a:cubicBezTo>
                    <a:cubicBezTo>
                      <a:pt x="182392" y="-368"/>
                      <a:pt x="235022" y="915"/>
                      <a:pt x="235022" y="2498"/>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19"/>
              <p:cNvSpPr/>
              <p:nvPr/>
            </p:nvSpPr>
            <p:spPr>
              <a:xfrm rot="2420236">
                <a:off x="7235106" y="3145230"/>
                <a:ext cx="211676" cy="444666"/>
              </a:xfrm>
              <a:custGeom>
                <a:avLst/>
                <a:gdLst/>
                <a:ahLst/>
                <a:cxnLst/>
                <a:rect l="l" t="t" r="r" b="b"/>
                <a:pathLst>
                  <a:path w="211606" h="444519" extrusionOk="0">
                    <a:moveTo>
                      <a:pt x="-68" y="-535"/>
                    </a:moveTo>
                    <a:lnTo>
                      <a:pt x="-68" y="436692"/>
                    </a:lnTo>
                    <a:lnTo>
                      <a:pt x="1130" y="436692"/>
                    </a:lnTo>
                    <a:cubicBezTo>
                      <a:pt x="445" y="436980"/>
                      <a:pt x="-68" y="437284"/>
                      <a:pt x="-68" y="437588"/>
                    </a:cubicBezTo>
                    <a:cubicBezTo>
                      <a:pt x="-68" y="441122"/>
                      <a:pt x="47412" y="443985"/>
                      <a:pt x="105800" y="443985"/>
                    </a:cubicBezTo>
                    <a:cubicBezTo>
                      <a:pt x="164187" y="443985"/>
                      <a:pt x="211539" y="441122"/>
                      <a:pt x="211539" y="437588"/>
                    </a:cubicBezTo>
                    <a:cubicBezTo>
                      <a:pt x="211539" y="437284"/>
                      <a:pt x="211025" y="436980"/>
                      <a:pt x="210341" y="436692"/>
                    </a:cubicBezTo>
                    <a:lnTo>
                      <a:pt x="211154" y="436692"/>
                    </a:lnTo>
                    <a:lnTo>
                      <a:pt x="211154" y="-535"/>
                    </a:lnTo>
                    <a:lnTo>
                      <a:pt x="-68" y="-535"/>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6" name="Google Shape;296;p19"/>
              <p:cNvSpPr/>
              <p:nvPr/>
            </p:nvSpPr>
            <p:spPr>
              <a:xfrm rot="2420236">
                <a:off x="7373230" y="3179816"/>
                <a:ext cx="211604" cy="12786"/>
              </a:xfrm>
              <a:custGeom>
                <a:avLst/>
                <a:gdLst/>
                <a:ahLst/>
                <a:cxnLst/>
                <a:rect l="l" t="t" r="r" b="b"/>
                <a:pathLst>
                  <a:path w="211534" h="12782" extrusionOk="0">
                    <a:moveTo>
                      <a:pt x="211477" y="5987"/>
                    </a:moveTo>
                    <a:cubicBezTo>
                      <a:pt x="211477" y="9517"/>
                      <a:pt x="164124" y="12378"/>
                      <a:pt x="105709" y="12378"/>
                    </a:cubicBezTo>
                    <a:cubicBezTo>
                      <a:pt x="47294" y="12378"/>
                      <a:pt x="-58" y="9517"/>
                      <a:pt x="-58" y="5987"/>
                    </a:cubicBezTo>
                    <a:cubicBezTo>
                      <a:pt x="-58" y="2457"/>
                      <a:pt x="47294" y="-405"/>
                      <a:pt x="105709" y="-405"/>
                    </a:cubicBezTo>
                    <a:cubicBezTo>
                      <a:pt x="164124" y="-405"/>
                      <a:pt x="211477" y="2457"/>
                      <a:pt x="211477" y="5987"/>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7" name="Google Shape;297;p19"/>
            <p:cNvSpPr/>
            <p:nvPr/>
          </p:nvSpPr>
          <p:spPr>
            <a:xfrm rot="-2146075">
              <a:off x="7887447" y="2284925"/>
              <a:ext cx="954657" cy="1748348"/>
            </a:xfrm>
            <a:prstGeom prst="moon">
              <a:avLst>
                <a:gd name="adj" fmla="val 7461"/>
              </a:avLst>
            </a:prstGeom>
            <a:gradFill>
              <a:gsLst>
                <a:gs pos="0">
                  <a:srgbClr val="262626"/>
                </a:gs>
                <a:gs pos="8000">
                  <a:srgbClr val="262626"/>
                </a:gs>
                <a:gs pos="15000">
                  <a:srgbClr val="262626"/>
                </a:gs>
                <a:gs pos="39000">
                  <a:srgbClr val="7F7F7F"/>
                </a:gs>
                <a:gs pos="64000">
                  <a:srgbClr val="FFFFFF"/>
                </a:gs>
                <a:gs pos="76000">
                  <a:srgbClr val="969696"/>
                </a:gs>
                <a:gs pos="97000">
                  <a:srgbClr val="262626"/>
                </a:gs>
                <a:gs pos="100000">
                  <a:srgbClr val="262626"/>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8" name="Google Shape;298;p19"/>
            <p:cNvSpPr/>
            <p:nvPr/>
          </p:nvSpPr>
          <p:spPr>
            <a:xfrm rot="8717182">
              <a:off x="8631892" y="1765280"/>
              <a:ext cx="940866" cy="1763308"/>
            </a:xfrm>
            <a:prstGeom prst="moon">
              <a:avLst>
                <a:gd name="adj" fmla="val 5780"/>
              </a:avLst>
            </a:prstGeom>
            <a:gradFill>
              <a:gsLst>
                <a:gs pos="0">
                  <a:srgbClr val="262626"/>
                </a:gs>
                <a:gs pos="8000">
                  <a:srgbClr val="262626"/>
                </a:gs>
                <a:gs pos="15000">
                  <a:srgbClr val="262626"/>
                </a:gs>
                <a:gs pos="39000">
                  <a:srgbClr val="7F7F7F"/>
                </a:gs>
                <a:gs pos="64000">
                  <a:srgbClr val="FFFFFF"/>
                </a:gs>
                <a:gs pos="76000">
                  <a:srgbClr val="969696"/>
                </a:gs>
                <a:gs pos="97000">
                  <a:srgbClr val="262626"/>
                </a:gs>
                <a:gs pos="100000">
                  <a:srgbClr val="262626"/>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sp>
        <p:nvSpPr>
          <p:cNvPr id="28" name="Rectangle 27">
            <a:extLst>
              <a:ext uri="{FF2B5EF4-FFF2-40B4-BE49-F238E27FC236}">
                <a16:creationId xmlns:a16="http://schemas.microsoft.com/office/drawing/2014/main" id="{DE94689F-2D91-4C35-B60D-2E2DA84D37EC}"/>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AA89935-DCA8-4CE5-840A-F92EAD07A759}"/>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 company name&#10;&#10;Description automatically generated">
            <a:extLst>
              <a:ext uri="{FF2B5EF4-FFF2-40B4-BE49-F238E27FC236}">
                <a16:creationId xmlns:a16="http://schemas.microsoft.com/office/drawing/2014/main" id="{D43F0AE2-C03F-43F8-B1D0-8B4FF3228C78}"/>
              </a:ext>
            </a:extLst>
          </p:cNvPr>
          <p:cNvPicPr>
            <a:picLocks noChangeAspect="1"/>
          </p:cNvPicPr>
          <p:nvPr/>
        </p:nvPicPr>
        <p:blipFill>
          <a:blip r:embed="rId3"/>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32" name="Google Shape;554;p24">
            <a:extLst>
              <a:ext uri="{FF2B5EF4-FFF2-40B4-BE49-F238E27FC236}">
                <a16:creationId xmlns:a16="http://schemas.microsoft.com/office/drawing/2014/main" id="{6DC195A4-7633-4B44-A01C-86D1553A63D7}"/>
              </a:ext>
            </a:extLst>
          </p:cNvPr>
          <p:cNvSpPr txBox="1">
            <a:spLocks/>
          </p:cNvSpPr>
          <p:nvPr/>
        </p:nvSpPr>
        <p:spPr>
          <a:xfrm>
            <a:off x="1130804" y="627410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
        <p:nvSpPr>
          <p:cNvPr id="33" name="Google Shape;562;p25">
            <a:extLst>
              <a:ext uri="{FF2B5EF4-FFF2-40B4-BE49-F238E27FC236}">
                <a16:creationId xmlns:a16="http://schemas.microsoft.com/office/drawing/2014/main" id="{AEC0536A-49A5-41B3-9C26-333A57703707}"/>
              </a:ext>
            </a:extLst>
          </p:cNvPr>
          <p:cNvSpPr txBox="1">
            <a:spLocks/>
          </p:cNvSpPr>
          <p:nvPr/>
        </p:nvSpPr>
        <p:spPr>
          <a:xfrm>
            <a:off x="3534051" y="2341431"/>
            <a:ext cx="2633845" cy="60354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latin typeface="Special Elite" panose="020B0604020202020204" charset="0"/>
              </a:rPr>
              <a:t>1.) Consumer Direct -</a:t>
            </a:r>
          </a:p>
        </p:txBody>
      </p:sp>
      <p:sp>
        <p:nvSpPr>
          <p:cNvPr id="34" name="Google Shape;563;p25">
            <a:extLst>
              <a:ext uri="{FF2B5EF4-FFF2-40B4-BE49-F238E27FC236}">
                <a16:creationId xmlns:a16="http://schemas.microsoft.com/office/drawing/2014/main" id="{7278C1A3-99E8-4B8A-AF29-9CA232BC2DD3}"/>
              </a:ext>
            </a:extLst>
          </p:cNvPr>
          <p:cNvSpPr txBox="1">
            <a:spLocks/>
          </p:cNvSpPr>
          <p:nvPr/>
        </p:nvSpPr>
        <p:spPr>
          <a:xfrm>
            <a:off x="6387459" y="2341431"/>
            <a:ext cx="3771428" cy="7635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latin typeface="Special Elite" panose="020B0604020202020204" charset="0"/>
              </a:rPr>
              <a:t>$45 Retail Price</a:t>
            </a:r>
          </a:p>
        </p:txBody>
      </p:sp>
      <p:sp>
        <p:nvSpPr>
          <p:cNvPr id="35" name="Google Shape;562;p25">
            <a:extLst>
              <a:ext uri="{FF2B5EF4-FFF2-40B4-BE49-F238E27FC236}">
                <a16:creationId xmlns:a16="http://schemas.microsoft.com/office/drawing/2014/main" id="{5E8F9ECB-306A-4FD2-8F46-03D5BB69F2FC}"/>
              </a:ext>
            </a:extLst>
          </p:cNvPr>
          <p:cNvSpPr txBox="1">
            <a:spLocks/>
          </p:cNvSpPr>
          <p:nvPr/>
        </p:nvSpPr>
        <p:spPr>
          <a:xfrm>
            <a:off x="3534051" y="3355576"/>
            <a:ext cx="2633845" cy="60354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latin typeface="Special Elite" panose="020B0604020202020204" charset="0"/>
              </a:rPr>
              <a:t>2.) Partner Wholesale -</a:t>
            </a:r>
          </a:p>
        </p:txBody>
      </p:sp>
      <p:sp>
        <p:nvSpPr>
          <p:cNvPr id="36" name="Google Shape;563;p25">
            <a:extLst>
              <a:ext uri="{FF2B5EF4-FFF2-40B4-BE49-F238E27FC236}">
                <a16:creationId xmlns:a16="http://schemas.microsoft.com/office/drawing/2014/main" id="{1F9F5BFB-321B-42E2-95A3-7659BD18C1BC}"/>
              </a:ext>
            </a:extLst>
          </p:cNvPr>
          <p:cNvSpPr txBox="1">
            <a:spLocks/>
          </p:cNvSpPr>
          <p:nvPr/>
        </p:nvSpPr>
        <p:spPr>
          <a:xfrm>
            <a:off x="6382832" y="3380265"/>
            <a:ext cx="3771428" cy="7635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latin typeface="Special Elite" panose="020B0604020202020204" charset="0"/>
              </a:rPr>
              <a:t>$30 Wholesale Price</a:t>
            </a:r>
          </a:p>
        </p:txBody>
      </p:sp>
      <p:sp>
        <p:nvSpPr>
          <p:cNvPr id="37" name="Google Shape;562;p25">
            <a:extLst>
              <a:ext uri="{FF2B5EF4-FFF2-40B4-BE49-F238E27FC236}">
                <a16:creationId xmlns:a16="http://schemas.microsoft.com/office/drawing/2014/main" id="{6FB12926-86CB-4DC6-AB52-A39DEC4CB1AB}"/>
              </a:ext>
            </a:extLst>
          </p:cNvPr>
          <p:cNvSpPr txBox="1">
            <a:spLocks/>
          </p:cNvSpPr>
          <p:nvPr/>
        </p:nvSpPr>
        <p:spPr>
          <a:xfrm>
            <a:off x="3534052" y="4452755"/>
            <a:ext cx="2845302" cy="60354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latin typeface="Special Elite" panose="020B0604020202020204" charset="0"/>
              </a:rPr>
              <a:t>3.) Expansions &amp; Custom Pieces -</a:t>
            </a:r>
          </a:p>
        </p:txBody>
      </p:sp>
      <p:sp>
        <p:nvSpPr>
          <p:cNvPr id="38" name="Google Shape;563;p25">
            <a:extLst>
              <a:ext uri="{FF2B5EF4-FFF2-40B4-BE49-F238E27FC236}">
                <a16:creationId xmlns:a16="http://schemas.microsoft.com/office/drawing/2014/main" id="{28A5F2B0-DE08-49D7-8DF1-FBCE2358E8C3}"/>
              </a:ext>
            </a:extLst>
          </p:cNvPr>
          <p:cNvSpPr txBox="1">
            <a:spLocks/>
          </p:cNvSpPr>
          <p:nvPr/>
        </p:nvSpPr>
        <p:spPr>
          <a:xfrm>
            <a:off x="6379354" y="4355414"/>
            <a:ext cx="3771428" cy="114013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latin typeface="Special Elite" panose="020B0604020202020204" charset="0"/>
              </a:rPr>
              <a:t>$20 Expansion Packs</a:t>
            </a:r>
          </a:p>
          <a:p>
            <a:r>
              <a:rPr lang="en-US" sz="2000" dirty="0">
                <a:latin typeface="Special Elite" panose="020B0604020202020204" charset="0"/>
              </a:rPr>
              <a:t>$35 Custom Game Board</a:t>
            </a:r>
          </a:p>
          <a:p>
            <a:r>
              <a:rPr lang="en-US" sz="2000" dirty="0">
                <a:latin typeface="Special Elite" panose="020B0604020202020204" charset="0"/>
              </a:rPr>
              <a:t>$15 Custom Game Pieces</a:t>
            </a:r>
          </a:p>
          <a:p>
            <a:endParaRPr lang="en-US" sz="2000" dirty="0">
              <a:latin typeface="Special Elite" panose="020B0604020202020204" charset="0"/>
            </a:endParaRPr>
          </a:p>
        </p:txBody>
      </p:sp>
    </p:spTree>
    <p:extLst>
      <p:ext uri="{BB962C8B-B14F-4D97-AF65-F5344CB8AC3E}">
        <p14:creationId xmlns:p14="http://schemas.microsoft.com/office/powerpoint/2010/main" val="344261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17" name="Picture 16">
            <a:extLst>
              <a:ext uri="{FF2B5EF4-FFF2-40B4-BE49-F238E27FC236}">
                <a16:creationId xmlns:a16="http://schemas.microsoft.com/office/drawing/2014/main" id="{7C9AEEE2-855B-4E73-A5F7-32C0DC0EAF3B}"/>
              </a:ext>
            </a:extLst>
          </p:cNvPr>
          <p:cNvPicPr>
            <a:picLocks noChangeAspect="1"/>
          </p:cNvPicPr>
          <p:nvPr/>
        </p:nvPicPr>
        <p:blipFill rotWithShape="1">
          <a:blip r:embed="rId3"/>
          <a:srcRect l="51539" r="15890"/>
          <a:stretch/>
        </p:blipFill>
        <p:spPr>
          <a:xfrm rot="21212053">
            <a:off x="236382" y="3101761"/>
            <a:ext cx="429100" cy="1097503"/>
          </a:xfrm>
          <a:prstGeom prst="rect">
            <a:avLst/>
          </a:prstGeom>
        </p:spPr>
      </p:pic>
      <p:pic>
        <p:nvPicPr>
          <p:cNvPr id="3" name="Picture 2">
            <a:extLst>
              <a:ext uri="{FF2B5EF4-FFF2-40B4-BE49-F238E27FC236}">
                <a16:creationId xmlns:a16="http://schemas.microsoft.com/office/drawing/2014/main" id="{09374BA8-471F-4867-B794-F2A34A953D78}"/>
              </a:ext>
            </a:extLst>
          </p:cNvPr>
          <p:cNvPicPr>
            <a:picLocks noChangeAspect="1"/>
          </p:cNvPicPr>
          <p:nvPr/>
        </p:nvPicPr>
        <p:blipFill rotWithShape="1">
          <a:blip r:embed="rId3"/>
          <a:srcRect l="1" r="63112"/>
          <a:stretch/>
        </p:blipFill>
        <p:spPr>
          <a:xfrm rot="21136070">
            <a:off x="80571" y="1901431"/>
            <a:ext cx="520048" cy="1048266"/>
          </a:xfrm>
          <a:prstGeom prst="rect">
            <a:avLst/>
          </a:prstGeom>
        </p:spPr>
      </p:pic>
      <p:sp>
        <p:nvSpPr>
          <p:cNvPr id="562" name="Google Shape;562;p25"/>
          <p:cNvSpPr txBox="1">
            <a:spLocks noGrp="1"/>
          </p:cNvSpPr>
          <p:nvPr>
            <p:ph type="subTitle" idx="1"/>
          </p:nvPr>
        </p:nvSpPr>
        <p:spPr>
          <a:xfrm>
            <a:off x="2768254" y="2087370"/>
            <a:ext cx="2187300" cy="7635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en" sz="2400" dirty="0">
                <a:solidFill>
                  <a:srgbClr val="000000"/>
                </a:solidFill>
              </a:rPr>
              <a:t>Social Media.-</a:t>
            </a:r>
            <a:endParaRPr sz="2400" dirty="0">
              <a:solidFill>
                <a:srgbClr val="000000"/>
              </a:solidFill>
            </a:endParaRPr>
          </a:p>
        </p:txBody>
      </p:sp>
      <p:sp>
        <p:nvSpPr>
          <p:cNvPr id="563" name="Google Shape;563;p25"/>
          <p:cNvSpPr txBox="1">
            <a:spLocks noGrp="1"/>
          </p:cNvSpPr>
          <p:nvPr>
            <p:ph type="body" idx="2"/>
          </p:nvPr>
        </p:nvSpPr>
        <p:spPr>
          <a:xfrm>
            <a:off x="5075372" y="2028378"/>
            <a:ext cx="4830519"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400" dirty="0"/>
              <a:t>W</a:t>
            </a:r>
            <a:r>
              <a:rPr lang="en-US" sz="1400" dirty="0"/>
              <a:t>o</a:t>
            </a:r>
            <a:r>
              <a:rPr lang="en" sz="1400" dirty="0"/>
              <a:t>rd-of-mouth is one of the top ways board games sell. We will leverage Groups, Brand Champions, and numerous social media strategies.</a:t>
            </a:r>
            <a:endParaRPr sz="1400" dirty="0"/>
          </a:p>
          <a:p>
            <a:pPr marL="0" lvl="0" indent="0" algn="l" rtl="0">
              <a:spcBef>
                <a:spcPts val="2100"/>
              </a:spcBef>
              <a:spcAft>
                <a:spcPts val="2100"/>
              </a:spcAft>
              <a:buNone/>
            </a:pPr>
            <a:endParaRPr sz="1400" dirty="0"/>
          </a:p>
        </p:txBody>
      </p:sp>
      <p:sp>
        <p:nvSpPr>
          <p:cNvPr id="564" name="Google Shape;564;p25"/>
          <p:cNvSpPr txBox="1">
            <a:spLocks noGrp="1"/>
          </p:cNvSpPr>
          <p:nvPr>
            <p:ph type="title"/>
          </p:nvPr>
        </p:nvSpPr>
        <p:spPr>
          <a:xfrm>
            <a:off x="2744991" y="918518"/>
            <a:ext cx="760574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400" b="1" dirty="0"/>
              <a:t>GETTING THE WORD OUT.</a:t>
            </a:r>
            <a:endParaRPr sz="4400" b="1" dirty="0"/>
          </a:p>
        </p:txBody>
      </p:sp>
      <p:sp>
        <p:nvSpPr>
          <p:cNvPr id="565" name="Google Shape;565;p25"/>
          <p:cNvSpPr txBox="1">
            <a:spLocks noGrp="1"/>
          </p:cNvSpPr>
          <p:nvPr>
            <p:ph type="subTitle" idx="3"/>
          </p:nvPr>
        </p:nvSpPr>
        <p:spPr>
          <a:xfrm>
            <a:off x="2782704" y="3274720"/>
            <a:ext cx="2187300" cy="7635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en" sz="2400" dirty="0">
                <a:solidFill>
                  <a:srgbClr val="000000"/>
                </a:solidFill>
              </a:rPr>
              <a:t>Online Ads.-</a:t>
            </a:r>
            <a:endParaRPr sz="2400" dirty="0">
              <a:solidFill>
                <a:srgbClr val="000000"/>
              </a:solidFill>
            </a:endParaRPr>
          </a:p>
        </p:txBody>
      </p:sp>
      <p:sp>
        <p:nvSpPr>
          <p:cNvPr id="566" name="Google Shape;566;p25"/>
          <p:cNvSpPr txBox="1">
            <a:spLocks noGrp="1"/>
          </p:cNvSpPr>
          <p:nvPr>
            <p:ph type="body" idx="4"/>
          </p:nvPr>
        </p:nvSpPr>
        <p:spPr>
          <a:xfrm>
            <a:off x="5090550" y="3215728"/>
            <a:ext cx="4830519"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400" dirty="0"/>
              <a:t>Provocative and non-politically correct ads across a variety of platforms, browsers, and media channels.</a:t>
            </a:r>
            <a:endParaRPr sz="1400" dirty="0"/>
          </a:p>
          <a:p>
            <a:pPr marL="0" lvl="0" indent="0" algn="l" rtl="0">
              <a:spcBef>
                <a:spcPts val="2100"/>
              </a:spcBef>
              <a:spcAft>
                <a:spcPts val="2100"/>
              </a:spcAft>
              <a:buNone/>
            </a:pPr>
            <a:endParaRPr sz="1400" dirty="0"/>
          </a:p>
        </p:txBody>
      </p:sp>
      <p:sp>
        <p:nvSpPr>
          <p:cNvPr id="567" name="Google Shape;567;p25"/>
          <p:cNvSpPr txBox="1">
            <a:spLocks noGrp="1"/>
          </p:cNvSpPr>
          <p:nvPr>
            <p:ph type="subTitle" idx="5"/>
          </p:nvPr>
        </p:nvSpPr>
        <p:spPr>
          <a:xfrm>
            <a:off x="2775479" y="4536795"/>
            <a:ext cx="2187300" cy="7635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en" sz="2400" dirty="0">
                <a:solidFill>
                  <a:srgbClr val="000000"/>
                </a:solidFill>
              </a:rPr>
              <a:t>Partner Marketing.-</a:t>
            </a:r>
            <a:endParaRPr sz="2400" dirty="0">
              <a:solidFill>
                <a:srgbClr val="000000"/>
              </a:solidFill>
            </a:endParaRPr>
          </a:p>
        </p:txBody>
      </p:sp>
      <p:sp>
        <p:nvSpPr>
          <p:cNvPr id="568" name="Google Shape;568;p25"/>
          <p:cNvSpPr txBox="1">
            <a:spLocks noGrp="1"/>
          </p:cNvSpPr>
          <p:nvPr>
            <p:ph type="body" idx="6"/>
          </p:nvPr>
        </p:nvSpPr>
        <p:spPr>
          <a:xfrm>
            <a:off x="5082961" y="4477803"/>
            <a:ext cx="4830519"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400" dirty="0"/>
              <a:t>Cross-marketing and cobranding with strategic partners that are aligned within the addiction and treatment communities.</a:t>
            </a:r>
            <a:endParaRPr sz="1400" dirty="0"/>
          </a:p>
        </p:txBody>
      </p:sp>
      <p:sp>
        <p:nvSpPr>
          <p:cNvPr id="11" name="Rectangle 10">
            <a:extLst>
              <a:ext uri="{FF2B5EF4-FFF2-40B4-BE49-F238E27FC236}">
                <a16:creationId xmlns:a16="http://schemas.microsoft.com/office/drawing/2014/main" id="{8770437C-C687-4B97-8CF8-34FF37B22CEA}"/>
              </a:ext>
            </a:extLst>
          </p:cNvPr>
          <p:cNvSpPr/>
          <p:nvPr/>
        </p:nvSpPr>
        <p:spPr>
          <a:xfrm>
            <a:off x="-5531" y="31097"/>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A26896-700F-43B0-8C16-123E2D2FA632}"/>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A568DC8F-EA84-4B5B-A737-81526D34BDB3}"/>
              </a:ext>
            </a:extLst>
          </p:cNvPr>
          <p:cNvPicPr>
            <a:picLocks noChangeAspect="1"/>
          </p:cNvPicPr>
          <p:nvPr/>
        </p:nvPicPr>
        <p:blipFill>
          <a:blip r:embed="rId4"/>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15" name="Google Shape;554;p24">
            <a:extLst>
              <a:ext uri="{FF2B5EF4-FFF2-40B4-BE49-F238E27FC236}">
                <a16:creationId xmlns:a16="http://schemas.microsoft.com/office/drawing/2014/main" id="{6B2F319D-18F1-479B-AA2A-80D7C968901F}"/>
              </a:ext>
            </a:extLst>
          </p:cNvPr>
          <p:cNvSpPr txBox="1">
            <a:spLocks/>
          </p:cNvSpPr>
          <p:nvPr/>
        </p:nvSpPr>
        <p:spPr>
          <a:xfrm>
            <a:off x="1130804" y="6560427"/>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Tree>
    <p:extLst>
      <p:ext uri="{BB962C8B-B14F-4D97-AF65-F5344CB8AC3E}">
        <p14:creationId xmlns:p14="http://schemas.microsoft.com/office/powerpoint/2010/main" val="352246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4" name="Google Shape;564;p25"/>
          <p:cNvSpPr txBox="1">
            <a:spLocks noGrp="1"/>
          </p:cNvSpPr>
          <p:nvPr>
            <p:ph type="title"/>
          </p:nvPr>
        </p:nvSpPr>
        <p:spPr>
          <a:xfrm>
            <a:off x="1985366" y="509239"/>
            <a:ext cx="8453971"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000" b="1" dirty="0"/>
              <a:t>A.A.H. ROADMAP</a:t>
            </a:r>
            <a:endParaRPr sz="4000" b="1" dirty="0"/>
          </a:p>
        </p:txBody>
      </p:sp>
      <p:sp>
        <p:nvSpPr>
          <p:cNvPr id="11" name="Rectangle 10">
            <a:extLst>
              <a:ext uri="{FF2B5EF4-FFF2-40B4-BE49-F238E27FC236}">
                <a16:creationId xmlns:a16="http://schemas.microsoft.com/office/drawing/2014/main" id="{8770437C-C687-4B97-8CF8-34FF37B22CEA}"/>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A26896-700F-43B0-8C16-123E2D2FA632}"/>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A568DC8F-EA84-4B5B-A737-81526D34BDB3}"/>
              </a:ext>
            </a:extLst>
          </p:cNvPr>
          <p:cNvPicPr>
            <a:picLocks noChangeAspect="1"/>
          </p:cNvPicPr>
          <p:nvPr/>
        </p:nvPicPr>
        <p:blipFill>
          <a:blip r:embed="rId3"/>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15" name="Google Shape;554;p24">
            <a:extLst>
              <a:ext uri="{FF2B5EF4-FFF2-40B4-BE49-F238E27FC236}">
                <a16:creationId xmlns:a16="http://schemas.microsoft.com/office/drawing/2014/main" id="{6B2F319D-18F1-479B-AA2A-80D7C968901F}"/>
              </a:ext>
            </a:extLst>
          </p:cNvPr>
          <p:cNvSpPr txBox="1">
            <a:spLocks/>
          </p:cNvSpPr>
          <p:nvPr/>
        </p:nvSpPr>
        <p:spPr>
          <a:xfrm>
            <a:off x="1130804" y="6560427"/>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grpSp>
        <p:nvGrpSpPr>
          <p:cNvPr id="2" name="Group 1">
            <a:extLst>
              <a:ext uri="{FF2B5EF4-FFF2-40B4-BE49-F238E27FC236}">
                <a16:creationId xmlns:a16="http://schemas.microsoft.com/office/drawing/2014/main" id="{49F08A82-E0C6-44A5-9180-FB4066027D00}"/>
              </a:ext>
            </a:extLst>
          </p:cNvPr>
          <p:cNvGrpSpPr/>
          <p:nvPr/>
        </p:nvGrpSpPr>
        <p:grpSpPr>
          <a:xfrm>
            <a:off x="2247789" y="1272739"/>
            <a:ext cx="7958845" cy="5071490"/>
            <a:chOff x="2247789" y="1272739"/>
            <a:chExt cx="7958845" cy="5071490"/>
          </a:xfrm>
        </p:grpSpPr>
        <p:grpSp>
          <p:nvGrpSpPr>
            <p:cNvPr id="31" name="Group 30">
              <a:extLst>
                <a:ext uri="{FF2B5EF4-FFF2-40B4-BE49-F238E27FC236}">
                  <a16:creationId xmlns:a16="http://schemas.microsoft.com/office/drawing/2014/main" id="{BC051854-5A4B-434D-A204-68FF2DAE337C}"/>
                </a:ext>
              </a:extLst>
            </p:cNvPr>
            <p:cNvGrpSpPr/>
            <p:nvPr/>
          </p:nvGrpSpPr>
          <p:grpSpPr>
            <a:xfrm>
              <a:off x="6425270" y="2345075"/>
              <a:ext cx="1017719" cy="1438444"/>
              <a:chOff x="4555138" y="2063281"/>
              <a:chExt cx="953960" cy="1456468"/>
            </a:xfrm>
          </p:grpSpPr>
          <p:sp>
            <p:nvSpPr>
              <p:cNvPr id="32" name="Freeform 57">
                <a:extLst>
                  <a:ext uri="{FF2B5EF4-FFF2-40B4-BE49-F238E27FC236}">
                    <a16:creationId xmlns:a16="http://schemas.microsoft.com/office/drawing/2014/main" id="{54F76A49-5350-4428-A021-D93E1D770686}"/>
                  </a:ext>
                </a:extLst>
              </p:cNvPr>
              <p:cNvSpPr/>
              <p:nvPr/>
            </p:nvSpPr>
            <p:spPr>
              <a:xfrm rot="10800000" flipH="1" flipV="1">
                <a:off x="5211891" y="3222510"/>
                <a:ext cx="23304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33" name="Oval 32">
                <a:extLst>
                  <a:ext uri="{FF2B5EF4-FFF2-40B4-BE49-F238E27FC236}">
                    <a16:creationId xmlns:a16="http://schemas.microsoft.com/office/drawing/2014/main" id="{8B74B8A7-25CF-4916-924A-59FA322B6C08}"/>
                  </a:ext>
                </a:extLst>
              </p:cNvPr>
              <p:cNvSpPr/>
              <p:nvPr/>
            </p:nvSpPr>
            <p:spPr>
              <a:xfrm rot="10800000" flipH="1" flipV="1">
                <a:off x="5326128" y="3336890"/>
                <a:ext cx="182970" cy="182859"/>
              </a:xfrm>
              <a:prstGeom prst="ellipse">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34" name="Freeform 60">
                <a:extLst>
                  <a:ext uri="{FF2B5EF4-FFF2-40B4-BE49-F238E27FC236}">
                    <a16:creationId xmlns:a16="http://schemas.microsoft.com/office/drawing/2014/main" id="{463C949F-BBBA-45E2-833D-22C076844C6E}"/>
                  </a:ext>
                </a:extLst>
              </p:cNvPr>
              <p:cNvSpPr/>
              <p:nvPr/>
            </p:nvSpPr>
            <p:spPr>
              <a:xfrm rot="10800000" flipV="1">
                <a:off x="4555138" y="3222510"/>
                <a:ext cx="23331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35" name="Rectangle 34">
                <a:extLst>
                  <a:ext uri="{FF2B5EF4-FFF2-40B4-BE49-F238E27FC236}">
                    <a16:creationId xmlns:a16="http://schemas.microsoft.com/office/drawing/2014/main" id="{5F511741-A8E6-42DA-8559-97B58C28E77F}"/>
                  </a:ext>
                </a:extLst>
              </p:cNvPr>
              <p:cNvSpPr/>
              <p:nvPr/>
            </p:nvSpPr>
            <p:spPr>
              <a:xfrm rot="10800000" flipV="1">
                <a:off x="4741396" y="3400643"/>
                <a:ext cx="521178" cy="54612"/>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36" name="Rectangle 35">
                <a:extLst>
                  <a:ext uri="{FF2B5EF4-FFF2-40B4-BE49-F238E27FC236}">
                    <a16:creationId xmlns:a16="http://schemas.microsoft.com/office/drawing/2014/main" id="{CE605F7F-7C75-4371-9117-EA0024ABA5D0}"/>
                  </a:ext>
                </a:extLst>
              </p:cNvPr>
              <p:cNvSpPr/>
              <p:nvPr/>
            </p:nvSpPr>
            <p:spPr>
              <a:xfrm rot="16200000" flipH="1" flipV="1">
                <a:off x="4819882" y="2633688"/>
                <a:ext cx="1195459" cy="54645"/>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grpSp>
          <p:nvGrpSpPr>
            <p:cNvPr id="37" name="Group 36">
              <a:extLst>
                <a:ext uri="{FF2B5EF4-FFF2-40B4-BE49-F238E27FC236}">
                  <a16:creationId xmlns:a16="http://schemas.microsoft.com/office/drawing/2014/main" id="{6615847D-5AEC-4C56-84F6-36B0BA1891D8}"/>
                </a:ext>
              </a:extLst>
            </p:cNvPr>
            <p:cNvGrpSpPr/>
            <p:nvPr/>
          </p:nvGrpSpPr>
          <p:grpSpPr>
            <a:xfrm>
              <a:off x="8134475" y="2345075"/>
              <a:ext cx="1017719" cy="1438444"/>
              <a:chOff x="6264343" y="2063281"/>
              <a:chExt cx="953960" cy="1456468"/>
            </a:xfrm>
          </p:grpSpPr>
          <p:sp>
            <p:nvSpPr>
              <p:cNvPr id="38" name="Freeform 65">
                <a:extLst>
                  <a:ext uri="{FF2B5EF4-FFF2-40B4-BE49-F238E27FC236}">
                    <a16:creationId xmlns:a16="http://schemas.microsoft.com/office/drawing/2014/main" id="{134F5AB2-D236-402C-9224-E7AC3C8DAEFC}"/>
                  </a:ext>
                </a:extLst>
              </p:cNvPr>
              <p:cNvSpPr/>
              <p:nvPr/>
            </p:nvSpPr>
            <p:spPr>
              <a:xfrm rot="10800000" flipH="1" flipV="1">
                <a:off x="6921096" y="3222510"/>
                <a:ext cx="23304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39" name="Rectangle 38">
                <a:extLst>
                  <a:ext uri="{FF2B5EF4-FFF2-40B4-BE49-F238E27FC236}">
                    <a16:creationId xmlns:a16="http://schemas.microsoft.com/office/drawing/2014/main" id="{75E8DAE4-AB54-40EC-BF2B-9352B8E52BF1}"/>
                  </a:ext>
                </a:extLst>
              </p:cNvPr>
              <p:cNvSpPr/>
              <p:nvPr/>
            </p:nvSpPr>
            <p:spPr>
              <a:xfrm rot="16200000" flipH="1" flipV="1">
                <a:off x="6529087" y="2633688"/>
                <a:ext cx="1195459" cy="54645"/>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40" name="Oval 39">
                <a:extLst>
                  <a:ext uri="{FF2B5EF4-FFF2-40B4-BE49-F238E27FC236}">
                    <a16:creationId xmlns:a16="http://schemas.microsoft.com/office/drawing/2014/main" id="{7C9E08F7-3C7C-4920-8535-132D521E4126}"/>
                  </a:ext>
                </a:extLst>
              </p:cNvPr>
              <p:cNvSpPr/>
              <p:nvPr/>
            </p:nvSpPr>
            <p:spPr>
              <a:xfrm rot="10800000" flipH="1" flipV="1">
                <a:off x="7035333" y="3336890"/>
                <a:ext cx="182970" cy="182859"/>
              </a:xfrm>
              <a:prstGeom prst="ellipse">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41" name="Freeform 69">
                <a:extLst>
                  <a:ext uri="{FF2B5EF4-FFF2-40B4-BE49-F238E27FC236}">
                    <a16:creationId xmlns:a16="http://schemas.microsoft.com/office/drawing/2014/main" id="{70E4FB4C-622C-47F2-BA75-9F423A2E74C6}"/>
                  </a:ext>
                </a:extLst>
              </p:cNvPr>
              <p:cNvSpPr/>
              <p:nvPr/>
            </p:nvSpPr>
            <p:spPr>
              <a:xfrm rot="10800000" flipV="1">
                <a:off x="6264343" y="3222510"/>
                <a:ext cx="23331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42" name="Rectangle 41">
                <a:extLst>
                  <a:ext uri="{FF2B5EF4-FFF2-40B4-BE49-F238E27FC236}">
                    <a16:creationId xmlns:a16="http://schemas.microsoft.com/office/drawing/2014/main" id="{A421E6C6-4754-40BD-B384-5300DD136742}"/>
                  </a:ext>
                </a:extLst>
              </p:cNvPr>
              <p:cNvSpPr/>
              <p:nvPr/>
            </p:nvSpPr>
            <p:spPr>
              <a:xfrm rot="10800000" flipV="1">
                <a:off x="6450601" y="3400643"/>
                <a:ext cx="521178" cy="54612"/>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grpSp>
          <p:nvGrpSpPr>
            <p:cNvPr id="47" name="Group 46">
              <a:extLst>
                <a:ext uri="{FF2B5EF4-FFF2-40B4-BE49-F238E27FC236}">
                  <a16:creationId xmlns:a16="http://schemas.microsoft.com/office/drawing/2014/main" id="{43539FE1-E331-46DB-8EF9-08E57D596DBD}"/>
                </a:ext>
              </a:extLst>
            </p:cNvPr>
            <p:cNvGrpSpPr/>
            <p:nvPr/>
          </p:nvGrpSpPr>
          <p:grpSpPr>
            <a:xfrm>
              <a:off x="3861463" y="3621063"/>
              <a:ext cx="1017719" cy="1654014"/>
              <a:chOff x="1991331" y="3336567"/>
              <a:chExt cx="953960" cy="1674740"/>
            </a:xfrm>
          </p:grpSpPr>
          <p:sp>
            <p:nvSpPr>
              <p:cNvPr id="48" name="Freeform 72">
                <a:extLst>
                  <a:ext uri="{FF2B5EF4-FFF2-40B4-BE49-F238E27FC236}">
                    <a16:creationId xmlns:a16="http://schemas.microsoft.com/office/drawing/2014/main" id="{E15BFBDE-5054-4C5D-A05E-ED7D76F3DB83}"/>
                  </a:ext>
                </a:extLst>
              </p:cNvPr>
              <p:cNvSpPr/>
              <p:nvPr/>
            </p:nvSpPr>
            <p:spPr>
              <a:xfrm rot="10800000">
                <a:off x="1991331" y="3401017"/>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49" name="Rectangle 48">
                <a:extLst>
                  <a:ext uri="{FF2B5EF4-FFF2-40B4-BE49-F238E27FC236}">
                    <a16:creationId xmlns:a16="http://schemas.microsoft.com/office/drawing/2014/main" id="{B3C07D06-1EAF-4F5B-A16A-C6577B9EF187}"/>
                  </a:ext>
                </a:extLst>
              </p:cNvPr>
              <p:cNvSpPr/>
              <p:nvPr/>
            </p:nvSpPr>
            <p:spPr>
              <a:xfrm rot="10800000">
                <a:off x="2177589" y="3401176"/>
                <a:ext cx="521178" cy="54709"/>
              </a:xfrm>
              <a:prstGeom prst="rect">
                <a:avLst/>
              </a:pr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50" name="Freeform 74">
                <a:extLst>
                  <a:ext uri="{FF2B5EF4-FFF2-40B4-BE49-F238E27FC236}">
                    <a16:creationId xmlns:a16="http://schemas.microsoft.com/office/drawing/2014/main" id="{0FBCC29A-EECF-4951-A842-7CB7645E6DF3}"/>
                  </a:ext>
                </a:extLst>
              </p:cNvPr>
              <p:cNvSpPr/>
              <p:nvPr/>
            </p:nvSpPr>
            <p:spPr>
              <a:xfrm rot="10800000" flipH="1">
                <a:off x="2648084" y="3401017"/>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51" name="Oval 50">
                <a:extLst>
                  <a:ext uri="{FF2B5EF4-FFF2-40B4-BE49-F238E27FC236}">
                    <a16:creationId xmlns:a16="http://schemas.microsoft.com/office/drawing/2014/main" id="{1B4498FA-E0AC-41B1-B55C-A8539C18F14F}"/>
                  </a:ext>
                </a:extLst>
              </p:cNvPr>
              <p:cNvSpPr/>
              <p:nvPr/>
            </p:nvSpPr>
            <p:spPr>
              <a:xfrm rot="10800000" flipH="1">
                <a:off x="2762321" y="3336567"/>
                <a:ext cx="182970" cy="183182"/>
              </a:xfrm>
              <a:prstGeom prst="ellipse">
                <a:avLst/>
              </a:pr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52" name="Rectangle 51">
                <a:extLst>
                  <a:ext uri="{FF2B5EF4-FFF2-40B4-BE49-F238E27FC236}">
                    <a16:creationId xmlns:a16="http://schemas.microsoft.com/office/drawing/2014/main" id="{A253FBEF-03F5-4C63-8825-935FF06F9CB4}"/>
                  </a:ext>
                </a:extLst>
              </p:cNvPr>
              <p:cNvSpPr/>
              <p:nvPr/>
            </p:nvSpPr>
            <p:spPr>
              <a:xfrm rot="5400000" flipH="1">
                <a:off x="2146178" y="4276357"/>
                <a:ext cx="1415254" cy="54645"/>
              </a:xfrm>
              <a:prstGeom prst="rect">
                <a:avLst/>
              </a:pr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grpSp>
          <p:nvGrpSpPr>
            <p:cNvPr id="53" name="Group 52">
              <a:extLst>
                <a:ext uri="{FF2B5EF4-FFF2-40B4-BE49-F238E27FC236}">
                  <a16:creationId xmlns:a16="http://schemas.microsoft.com/office/drawing/2014/main" id="{A9DC8B71-73F6-4ED7-9032-191C8133AECD}"/>
                </a:ext>
              </a:extLst>
            </p:cNvPr>
            <p:cNvGrpSpPr/>
            <p:nvPr/>
          </p:nvGrpSpPr>
          <p:grpSpPr>
            <a:xfrm>
              <a:off x="7279872" y="3622725"/>
              <a:ext cx="1017719" cy="1652352"/>
              <a:chOff x="5409740" y="3338250"/>
              <a:chExt cx="953960" cy="1673057"/>
            </a:xfrm>
          </p:grpSpPr>
          <p:sp>
            <p:nvSpPr>
              <p:cNvPr id="54" name="Freeform 79">
                <a:extLst>
                  <a:ext uri="{FF2B5EF4-FFF2-40B4-BE49-F238E27FC236}">
                    <a16:creationId xmlns:a16="http://schemas.microsoft.com/office/drawing/2014/main" id="{6CBCFBB2-BB99-4418-9A30-51CF056F4D92}"/>
                  </a:ext>
                </a:extLst>
              </p:cNvPr>
              <p:cNvSpPr/>
              <p:nvPr/>
            </p:nvSpPr>
            <p:spPr>
              <a:xfrm rot="10800000">
                <a:off x="5409740" y="3402700"/>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55" name="Rectangle 54">
                <a:extLst>
                  <a:ext uri="{FF2B5EF4-FFF2-40B4-BE49-F238E27FC236}">
                    <a16:creationId xmlns:a16="http://schemas.microsoft.com/office/drawing/2014/main" id="{ACCBE7D6-16AB-4820-819F-E642FB67DBF9}"/>
                  </a:ext>
                </a:extLst>
              </p:cNvPr>
              <p:cNvSpPr/>
              <p:nvPr/>
            </p:nvSpPr>
            <p:spPr>
              <a:xfrm rot="10800000">
                <a:off x="5595998" y="3402859"/>
                <a:ext cx="521178" cy="54709"/>
              </a:xfrm>
              <a:prstGeom prst="rect">
                <a:avLst/>
              </a:pr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56" name="Freeform 81">
                <a:extLst>
                  <a:ext uri="{FF2B5EF4-FFF2-40B4-BE49-F238E27FC236}">
                    <a16:creationId xmlns:a16="http://schemas.microsoft.com/office/drawing/2014/main" id="{56E5643C-8B57-43CC-9615-553DF469D963}"/>
                  </a:ext>
                </a:extLst>
              </p:cNvPr>
              <p:cNvSpPr/>
              <p:nvPr/>
            </p:nvSpPr>
            <p:spPr>
              <a:xfrm rot="10800000" flipH="1">
                <a:off x="6066493" y="3402700"/>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57" name="Oval 56">
                <a:extLst>
                  <a:ext uri="{FF2B5EF4-FFF2-40B4-BE49-F238E27FC236}">
                    <a16:creationId xmlns:a16="http://schemas.microsoft.com/office/drawing/2014/main" id="{7F2E6088-5B4B-4222-AC6B-6891C2CEFD76}"/>
                  </a:ext>
                </a:extLst>
              </p:cNvPr>
              <p:cNvSpPr/>
              <p:nvPr/>
            </p:nvSpPr>
            <p:spPr>
              <a:xfrm rot="10800000" flipH="1">
                <a:off x="6180730" y="3338250"/>
                <a:ext cx="182970" cy="183182"/>
              </a:xfrm>
              <a:prstGeom prst="ellipse">
                <a:avLst/>
              </a:pr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58" name="Rectangle 57">
                <a:extLst>
                  <a:ext uri="{FF2B5EF4-FFF2-40B4-BE49-F238E27FC236}">
                    <a16:creationId xmlns:a16="http://schemas.microsoft.com/office/drawing/2014/main" id="{47098B4D-031A-46B5-9613-175D38CF4D79}"/>
                  </a:ext>
                </a:extLst>
              </p:cNvPr>
              <p:cNvSpPr/>
              <p:nvPr/>
            </p:nvSpPr>
            <p:spPr>
              <a:xfrm rot="5400000" flipH="1">
                <a:off x="5564587" y="4276357"/>
                <a:ext cx="1415254" cy="54645"/>
              </a:xfrm>
              <a:prstGeom prst="rect">
                <a:avLst/>
              </a:pr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grpSp>
          <p:nvGrpSpPr>
            <p:cNvPr id="59" name="Group 58">
              <a:extLst>
                <a:ext uri="{FF2B5EF4-FFF2-40B4-BE49-F238E27FC236}">
                  <a16:creationId xmlns:a16="http://schemas.microsoft.com/office/drawing/2014/main" id="{0B104717-F91A-4602-80A5-2B5D8A09CCF8}"/>
                </a:ext>
              </a:extLst>
            </p:cNvPr>
            <p:cNvGrpSpPr/>
            <p:nvPr/>
          </p:nvGrpSpPr>
          <p:grpSpPr>
            <a:xfrm>
              <a:off x="8989077" y="3609540"/>
              <a:ext cx="1017719" cy="1665537"/>
              <a:chOff x="7118945" y="3324900"/>
              <a:chExt cx="953960" cy="1686407"/>
            </a:xfrm>
          </p:grpSpPr>
          <p:sp>
            <p:nvSpPr>
              <p:cNvPr id="60" name="Freeform 86">
                <a:extLst>
                  <a:ext uri="{FF2B5EF4-FFF2-40B4-BE49-F238E27FC236}">
                    <a16:creationId xmlns:a16="http://schemas.microsoft.com/office/drawing/2014/main" id="{F40C7C68-4978-4737-8B9B-1F3B9B1F640D}"/>
                  </a:ext>
                </a:extLst>
              </p:cNvPr>
              <p:cNvSpPr/>
              <p:nvPr/>
            </p:nvSpPr>
            <p:spPr>
              <a:xfrm rot="10800000">
                <a:off x="7118945" y="3389350"/>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61" name="Freeform 87">
                <a:extLst>
                  <a:ext uri="{FF2B5EF4-FFF2-40B4-BE49-F238E27FC236}">
                    <a16:creationId xmlns:a16="http://schemas.microsoft.com/office/drawing/2014/main" id="{F035B022-50E0-4433-9672-C6515D79A90D}"/>
                  </a:ext>
                </a:extLst>
              </p:cNvPr>
              <p:cNvSpPr/>
              <p:nvPr/>
            </p:nvSpPr>
            <p:spPr>
              <a:xfrm rot="10800000" flipH="1">
                <a:off x="7775698" y="3389350"/>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62" name="Rectangle 61">
                <a:extLst>
                  <a:ext uri="{FF2B5EF4-FFF2-40B4-BE49-F238E27FC236}">
                    <a16:creationId xmlns:a16="http://schemas.microsoft.com/office/drawing/2014/main" id="{D1BABA87-1D63-44C7-9FE2-5DFE6A877267}"/>
                  </a:ext>
                </a:extLst>
              </p:cNvPr>
              <p:cNvSpPr/>
              <p:nvPr/>
            </p:nvSpPr>
            <p:spPr>
              <a:xfrm rot="10800000" flipH="1">
                <a:off x="7302127" y="3389509"/>
                <a:ext cx="520574" cy="54709"/>
              </a:xfrm>
              <a:prstGeom prst="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63" name="Oval 62">
                <a:extLst>
                  <a:ext uri="{FF2B5EF4-FFF2-40B4-BE49-F238E27FC236}">
                    <a16:creationId xmlns:a16="http://schemas.microsoft.com/office/drawing/2014/main" id="{0F2F1766-8321-48C3-BD5A-4FE28CC20A7E}"/>
                  </a:ext>
                </a:extLst>
              </p:cNvPr>
              <p:cNvSpPr/>
              <p:nvPr/>
            </p:nvSpPr>
            <p:spPr>
              <a:xfrm rot="10800000" flipH="1">
                <a:off x="7889935" y="3324900"/>
                <a:ext cx="182970" cy="183182"/>
              </a:xfrm>
              <a:prstGeom prst="ellipse">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64" name="Rectangle 63">
                <a:extLst>
                  <a:ext uri="{FF2B5EF4-FFF2-40B4-BE49-F238E27FC236}">
                    <a16:creationId xmlns:a16="http://schemas.microsoft.com/office/drawing/2014/main" id="{2515660A-71DF-434D-BEB6-1FFA3B90FAF4}"/>
                  </a:ext>
                </a:extLst>
              </p:cNvPr>
              <p:cNvSpPr/>
              <p:nvPr/>
            </p:nvSpPr>
            <p:spPr>
              <a:xfrm rot="5400000" flipH="1">
                <a:off x="7273792" y="4276357"/>
                <a:ext cx="1415254" cy="54645"/>
              </a:xfrm>
              <a:prstGeom prst="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grpSp>
          <p:nvGrpSpPr>
            <p:cNvPr id="65" name="Group 64">
              <a:extLst>
                <a:ext uri="{FF2B5EF4-FFF2-40B4-BE49-F238E27FC236}">
                  <a16:creationId xmlns:a16="http://schemas.microsoft.com/office/drawing/2014/main" id="{AC3CED7A-5339-450D-B336-9158E0DF694B}"/>
                </a:ext>
              </a:extLst>
            </p:cNvPr>
            <p:cNvGrpSpPr/>
            <p:nvPr/>
          </p:nvGrpSpPr>
          <p:grpSpPr>
            <a:xfrm>
              <a:off x="5570668" y="3618531"/>
              <a:ext cx="1017719" cy="1656545"/>
              <a:chOff x="3700536" y="3334005"/>
              <a:chExt cx="953960" cy="1677302"/>
            </a:xfrm>
          </p:grpSpPr>
          <p:sp>
            <p:nvSpPr>
              <p:cNvPr id="66" name="Freeform 97">
                <a:extLst>
                  <a:ext uri="{FF2B5EF4-FFF2-40B4-BE49-F238E27FC236}">
                    <a16:creationId xmlns:a16="http://schemas.microsoft.com/office/drawing/2014/main" id="{AC9A36AE-0850-4F68-A7EC-01983BFE6668}"/>
                  </a:ext>
                </a:extLst>
              </p:cNvPr>
              <p:cNvSpPr/>
              <p:nvPr/>
            </p:nvSpPr>
            <p:spPr>
              <a:xfrm rot="10800000">
                <a:off x="3700536" y="3398455"/>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67" name="Freeform 98">
                <a:extLst>
                  <a:ext uri="{FF2B5EF4-FFF2-40B4-BE49-F238E27FC236}">
                    <a16:creationId xmlns:a16="http://schemas.microsoft.com/office/drawing/2014/main" id="{A1E26751-B9BD-4189-941E-241D13D94F2C}"/>
                  </a:ext>
                </a:extLst>
              </p:cNvPr>
              <p:cNvSpPr/>
              <p:nvPr/>
            </p:nvSpPr>
            <p:spPr>
              <a:xfrm rot="10800000" flipH="1">
                <a:off x="4357289" y="3398455"/>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68" name="Oval 67">
                <a:extLst>
                  <a:ext uri="{FF2B5EF4-FFF2-40B4-BE49-F238E27FC236}">
                    <a16:creationId xmlns:a16="http://schemas.microsoft.com/office/drawing/2014/main" id="{3B021A92-F463-4831-A10D-472BB49DB7C1}"/>
                  </a:ext>
                </a:extLst>
              </p:cNvPr>
              <p:cNvSpPr/>
              <p:nvPr/>
            </p:nvSpPr>
            <p:spPr>
              <a:xfrm rot="10800000" flipH="1">
                <a:off x="4471526" y="3334005"/>
                <a:ext cx="182970" cy="183182"/>
              </a:xfrm>
              <a:prstGeom prst="ellipse">
                <a:avLst/>
              </a:pr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69" name="Rectangle 68">
                <a:extLst>
                  <a:ext uri="{FF2B5EF4-FFF2-40B4-BE49-F238E27FC236}">
                    <a16:creationId xmlns:a16="http://schemas.microsoft.com/office/drawing/2014/main" id="{5D950D3C-264F-49C8-BE84-3C430E2F4CF4}"/>
                  </a:ext>
                </a:extLst>
              </p:cNvPr>
              <p:cNvSpPr/>
              <p:nvPr/>
            </p:nvSpPr>
            <p:spPr>
              <a:xfrm rot="5400000" flipH="1">
                <a:off x="3855383" y="4276357"/>
                <a:ext cx="1415254" cy="54645"/>
              </a:xfrm>
              <a:prstGeom prst="rect">
                <a:avLst/>
              </a:pr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70" name="Rectangle 69">
                <a:extLst>
                  <a:ext uri="{FF2B5EF4-FFF2-40B4-BE49-F238E27FC236}">
                    <a16:creationId xmlns:a16="http://schemas.microsoft.com/office/drawing/2014/main" id="{AC732C7C-94ED-4B91-80F7-32F85AED81D3}"/>
                  </a:ext>
                </a:extLst>
              </p:cNvPr>
              <p:cNvSpPr/>
              <p:nvPr/>
            </p:nvSpPr>
            <p:spPr>
              <a:xfrm rot="10800000">
                <a:off x="3886794" y="3398614"/>
                <a:ext cx="521178" cy="54709"/>
              </a:xfrm>
              <a:prstGeom prst="rect">
                <a:avLst/>
              </a:pr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grpSp>
          <p:nvGrpSpPr>
            <p:cNvPr id="71" name="Group 70">
              <a:extLst>
                <a:ext uri="{FF2B5EF4-FFF2-40B4-BE49-F238E27FC236}">
                  <a16:creationId xmlns:a16="http://schemas.microsoft.com/office/drawing/2014/main" id="{1897DEF8-3193-49CB-BAAC-9057198C0ECC}"/>
                </a:ext>
              </a:extLst>
            </p:cNvPr>
            <p:cNvGrpSpPr/>
            <p:nvPr/>
          </p:nvGrpSpPr>
          <p:grpSpPr>
            <a:xfrm>
              <a:off x="5312025" y="1272739"/>
              <a:ext cx="621592" cy="991900"/>
              <a:chOff x="4130308" y="996540"/>
              <a:chExt cx="582650" cy="1004329"/>
            </a:xfrm>
          </p:grpSpPr>
          <p:sp>
            <p:nvSpPr>
              <p:cNvPr id="72" name="Freeform 106">
                <a:extLst>
                  <a:ext uri="{FF2B5EF4-FFF2-40B4-BE49-F238E27FC236}">
                    <a16:creationId xmlns:a16="http://schemas.microsoft.com/office/drawing/2014/main" id="{7D4FF517-E719-4BFE-B971-43689101E865}"/>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73" name="Freeform 107">
                <a:extLst>
                  <a:ext uri="{FF2B5EF4-FFF2-40B4-BE49-F238E27FC236}">
                    <a16:creationId xmlns:a16="http://schemas.microsoft.com/office/drawing/2014/main" id="{15F7C27C-D371-433B-95D4-538DEDFEF73B}"/>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74" name="Oval 73">
                <a:extLst>
                  <a:ext uri="{FF2B5EF4-FFF2-40B4-BE49-F238E27FC236}">
                    <a16:creationId xmlns:a16="http://schemas.microsoft.com/office/drawing/2014/main" id="{692162D9-E803-444E-BED7-4C2B39023B15}"/>
                  </a:ext>
                </a:extLst>
              </p:cNvPr>
              <p:cNvSpPr/>
              <p:nvPr/>
            </p:nvSpPr>
            <p:spPr>
              <a:xfrm rot="10800000">
                <a:off x="4236602" y="1116086"/>
                <a:ext cx="343557" cy="343558"/>
              </a:xfrm>
              <a:prstGeom prst="ellipse">
                <a:avLst/>
              </a:prstGeom>
              <a:solidFill>
                <a:schemeClr val="bg1">
                  <a:lumMod val="20000"/>
                  <a:lumOff val="80000"/>
                </a:schemeClr>
              </a:solidFill>
              <a:ln w="28575">
                <a:solidFill>
                  <a:srgbClr val="C4836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10800000"/>
                  </a:camera>
                  <a:lightRig rig="threePt" dir="t"/>
                </a:scene3d>
              </a:bodyPr>
              <a:lstStyle/>
              <a:p>
                <a:pPr algn="ctr"/>
                <a:r>
                  <a:rPr lang="en-US" dirty="0">
                    <a:solidFill>
                      <a:schemeClr val="accent3">
                        <a:lumMod val="50000"/>
                      </a:schemeClr>
                    </a:solidFill>
                    <a:latin typeface="Special Elite" panose="020B0604020202020204" charset="0"/>
                  </a:rPr>
                  <a:t>3</a:t>
                </a:r>
              </a:p>
            </p:txBody>
          </p:sp>
        </p:grpSp>
        <p:grpSp>
          <p:nvGrpSpPr>
            <p:cNvPr id="75" name="Group 74">
              <a:extLst>
                <a:ext uri="{FF2B5EF4-FFF2-40B4-BE49-F238E27FC236}">
                  <a16:creationId xmlns:a16="http://schemas.microsoft.com/office/drawing/2014/main" id="{B7AD6941-2B41-4C90-A129-5CC2DA66A443}"/>
                </a:ext>
              </a:extLst>
            </p:cNvPr>
            <p:cNvGrpSpPr/>
            <p:nvPr/>
          </p:nvGrpSpPr>
          <p:grpSpPr>
            <a:xfrm>
              <a:off x="3622309" y="1272739"/>
              <a:ext cx="621592" cy="991900"/>
              <a:chOff x="4130308" y="996540"/>
              <a:chExt cx="582650" cy="1004329"/>
            </a:xfrm>
          </p:grpSpPr>
          <p:sp>
            <p:nvSpPr>
              <p:cNvPr id="76" name="Freeform 110">
                <a:extLst>
                  <a:ext uri="{FF2B5EF4-FFF2-40B4-BE49-F238E27FC236}">
                    <a16:creationId xmlns:a16="http://schemas.microsoft.com/office/drawing/2014/main" id="{AC347A08-08F0-4D71-AFC7-6BEE71836214}"/>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77" name="Freeform 111">
                <a:extLst>
                  <a:ext uri="{FF2B5EF4-FFF2-40B4-BE49-F238E27FC236}">
                    <a16:creationId xmlns:a16="http://schemas.microsoft.com/office/drawing/2014/main" id="{93180E87-9BE0-48AE-B310-5AE1428FF99C}"/>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78" name="Oval 77">
                <a:extLst>
                  <a:ext uri="{FF2B5EF4-FFF2-40B4-BE49-F238E27FC236}">
                    <a16:creationId xmlns:a16="http://schemas.microsoft.com/office/drawing/2014/main" id="{BD3B7DB7-D484-419C-871A-317EBFA17DF6}"/>
                  </a:ext>
                </a:extLst>
              </p:cNvPr>
              <p:cNvSpPr/>
              <p:nvPr/>
            </p:nvSpPr>
            <p:spPr>
              <a:xfrm rot="10800000">
                <a:off x="4249854" y="1116086"/>
                <a:ext cx="343557" cy="343558"/>
              </a:xfrm>
              <a:prstGeom prst="ellipse">
                <a:avLst/>
              </a:prstGeom>
              <a:solidFill>
                <a:schemeClr val="bg1">
                  <a:lumMod val="20000"/>
                  <a:lumOff val="80000"/>
                </a:schemeClr>
              </a:solidFill>
              <a:ln w="28575">
                <a:solidFill>
                  <a:srgbClr val="C44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en-US" dirty="0">
                    <a:solidFill>
                      <a:schemeClr val="accent3">
                        <a:lumMod val="50000"/>
                      </a:schemeClr>
                    </a:solidFill>
                    <a:latin typeface="Special Elite" panose="020B0604020202020204" charset="0"/>
                  </a:rPr>
                  <a:t>1</a:t>
                </a:r>
              </a:p>
            </p:txBody>
          </p:sp>
        </p:grpSp>
        <p:grpSp>
          <p:nvGrpSpPr>
            <p:cNvPr id="79" name="Group 78">
              <a:extLst>
                <a:ext uri="{FF2B5EF4-FFF2-40B4-BE49-F238E27FC236}">
                  <a16:creationId xmlns:a16="http://schemas.microsoft.com/office/drawing/2014/main" id="{C729C7BD-7649-47E2-9278-0226BAE3A265}"/>
                </a:ext>
              </a:extLst>
            </p:cNvPr>
            <p:cNvGrpSpPr/>
            <p:nvPr/>
          </p:nvGrpSpPr>
          <p:grpSpPr>
            <a:xfrm>
              <a:off x="7023220" y="1272739"/>
              <a:ext cx="621592" cy="991900"/>
              <a:chOff x="4130308" y="996540"/>
              <a:chExt cx="582650" cy="1004329"/>
            </a:xfrm>
          </p:grpSpPr>
          <p:sp>
            <p:nvSpPr>
              <p:cNvPr id="80" name="Freeform 114">
                <a:extLst>
                  <a:ext uri="{FF2B5EF4-FFF2-40B4-BE49-F238E27FC236}">
                    <a16:creationId xmlns:a16="http://schemas.microsoft.com/office/drawing/2014/main" id="{BAC3C6D5-94DF-4610-AA81-DCE0CF2B4EA7}"/>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81" name="Freeform 115">
                <a:extLst>
                  <a:ext uri="{FF2B5EF4-FFF2-40B4-BE49-F238E27FC236}">
                    <a16:creationId xmlns:a16="http://schemas.microsoft.com/office/drawing/2014/main" id="{4910C518-F1FB-4CC2-B42B-543A28382112}"/>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82" name="Oval 81">
                <a:extLst>
                  <a:ext uri="{FF2B5EF4-FFF2-40B4-BE49-F238E27FC236}">
                    <a16:creationId xmlns:a16="http://schemas.microsoft.com/office/drawing/2014/main" id="{2E275AA0-BCA4-4EF9-9223-831F20445930}"/>
                  </a:ext>
                </a:extLst>
              </p:cNvPr>
              <p:cNvSpPr/>
              <p:nvPr/>
            </p:nvSpPr>
            <p:spPr>
              <a:xfrm rot="10800000">
                <a:off x="4249854" y="1116086"/>
                <a:ext cx="343557" cy="343558"/>
              </a:xfrm>
              <a:prstGeom prst="ellipse">
                <a:avLst/>
              </a:prstGeom>
              <a:solidFill>
                <a:schemeClr val="bg1">
                  <a:lumMod val="20000"/>
                  <a:lumOff val="80000"/>
                </a:schemeClr>
              </a:solidFill>
              <a:ln w="28575">
                <a:solidFill>
                  <a:srgbClr val="C4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solidFill>
                      <a:schemeClr val="accent3">
                        <a:lumMod val="50000"/>
                      </a:schemeClr>
                    </a:solidFill>
                    <a:latin typeface="Special Elite" panose="020B0604020202020204" charset="0"/>
                  </a:rPr>
                  <a:t>5</a:t>
                </a:r>
              </a:p>
            </p:txBody>
          </p:sp>
        </p:grpSp>
        <p:grpSp>
          <p:nvGrpSpPr>
            <p:cNvPr id="83" name="Group 82">
              <a:extLst>
                <a:ext uri="{FF2B5EF4-FFF2-40B4-BE49-F238E27FC236}">
                  <a16:creationId xmlns:a16="http://schemas.microsoft.com/office/drawing/2014/main" id="{D91339FE-CEBD-4E6A-AA36-1611C1C75142}"/>
                </a:ext>
              </a:extLst>
            </p:cNvPr>
            <p:cNvGrpSpPr/>
            <p:nvPr/>
          </p:nvGrpSpPr>
          <p:grpSpPr>
            <a:xfrm>
              <a:off x="8730440" y="1272739"/>
              <a:ext cx="621592" cy="991900"/>
              <a:chOff x="4130308" y="996540"/>
              <a:chExt cx="582650" cy="1004329"/>
            </a:xfrm>
          </p:grpSpPr>
          <p:sp>
            <p:nvSpPr>
              <p:cNvPr id="84" name="Freeform 118">
                <a:extLst>
                  <a:ext uri="{FF2B5EF4-FFF2-40B4-BE49-F238E27FC236}">
                    <a16:creationId xmlns:a16="http://schemas.microsoft.com/office/drawing/2014/main" id="{9C050E53-3948-4F95-AA5C-7DF2DA7896DD}"/>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85" name="Freeform 119">
                <a:extLst>
                  <a:ext uri="{FF2B5EF4-FFF2-40B4-BE49-F238E27FC236}">
                    <a16:creationId xmlns:a16="http://schemas.microsoft.com/office/drawing/2014/main" id="{0088F392-28F5-40EE-BA08-A5A0937AABE0}"/>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86" name="Oval 85">
                <a:extLst>
                  <a:ext uri="{FF2B5EF4-FFF2-40B4-BE49-F238E27FC236}">
                    <a16:creationId xmlns:a16="http://schemas.microsoft.com/office/drawing/2014/main" id="{F96A3789-B739-4C1E-AA82-9B02344AA435}"/>
                  </a:ext>
                </a:extLst>
              </p:cNvPr>
              <p:cNvSpPr/>
              <p:nvPr/>
            </p:nvSpPr>
            <p:spPr>
              <a:xfrm rot="10800000">
                <a:off x="4249854" y="1116086"/>
                <a:ext cx="343557" cy="343558"/>
              </a:xfrm>
              <a:prstGeom prst="ellipse">
                <a:avLst/>
              </a:prstGeom>
              <a:solidFill>
                <a:schemeClr val="bg1">
                  <a:lumMod val="20000"/>
                  <a:lumOff val="80000"/>
                </a:schemeClr>
              </a:solidFill>
              <a:ln w="28575">
                <a:solidFill>
                  <a:srgbClr val="00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solidFill>
                      <a:schemeClr val="accent3">
                        <a:lumMod val="50000"/>
                      </a:schemeClr>
                    </a:solidFill>
                    <a:latin typeface="Special Elite" panose="020B0604020202020204" charset="0"/>
                  </a:rPr>
                  <a:t>7</a:t>
                </a:r>
              </a:p>
            </p:txBody>
          </p:sp>
        </p:grpSp>
        <p:grpSp>
          <p:nvGrpSpPr>
            <p:cNvPr id="87" name="Group 86">
              <a:extLst>
                <a:ext uri="{FF2B5EF4-FFF2-40B4-BE49-F238E27FC236}">
                  <a16:creationId xmlns:a16="http://schemas.microsoft.com/office/drawing/2014/main" id="{A67E2669-96DD-4798-B72D-4F84C0A71FD2}"/>
                </a:ext>
              </a:extLst>
            </p:cNvPr>
            <p:cNvGrpSpPr/>
            <p:nvPr/>
          </p:nvGrpSpPr>
          <p:grpSpPr>
            <a:xfrm rot="10800000">
              <a:off x="9585042" y="5352328"/>
              <a:ext cx="621592" cy="991900"/>
              <a:chOff x="4130308" y="996540"/>
              <a:chExt cx="582650" cy="1004329"/>
            </a:xfrm>
          </p:grpSpPr>
          <p:sp>
            <p:nvSpPr>
              <p:cNvPr id="88" name="Freeform 122">
                <a:extLst>
                  <a:ext uri="{FF2B5EF4-FFF2-40B4-BE49-F238E27FC236}">
                    <a16:creationId xmlns:a16="http://schemas.microsoft.com/office/drawing/2014/main" id="{2E1C28D8-7EE2-4E88-B5C3-ACCB8DDBADFA}"/>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89" name="Freeform 123">
                <a:extLst>
                  <a:ext uri="{FF2B5EF4-FFF2-40B4-BE49-F238E27FC236}">
                    <a16:creationId xmlns:a16="http://schemas.microsoft.com/office/drawing/2014/main" id="{A13197F7-4857-4C74-8D30-0E94B11A5771}"/>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90" name="Oval 89">
                <a:extLst>
                  <a:ext uri="{FF2B5EF4-FFF2-40B4-BE49-F238E27FC236}">
                    <a16:creationId xmlns:a16="http://schemas.microsoft.com/office/drawing/2014/main" id="{31F13D9C-DC8A-4036-B0F5-532F114519A2}"/>
                  </a:ext>
                </a:extLst>
              </p:cNvPr>
              <p:cNvSpPr/>
              <p:nvPr/>
            </p:nvSpPr>
            <p:spPr>
              <a:xfrm rot="10800000">
                <a:off x="4249854" y="1116086"/>
                <a:ext cx="343557" cy="343558"/>
              </a:xfrm>
              <a:prstGeom prst="ellipse">
                <a:avLst/>
              </a:prstGeom>
              <a:solidFill>
                <a:schemeClr val="bg1">
                  <a:lumMod val="20000"/>
                  <a:lumOff val="80000"/>
                </a:schemeClr>
              </a:solidFill>
              <a:ln w="28575">
                <a:solidFill>
                  <a:srgbClr val="424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latin typeface="Special Elite" panose="020B0604020202020204" charset="0"/>
                  </a:rPr>
                  <a:t>8</a:t>
                </a:r>
              </a:p>
            </p:txBody>
          </p:sp>
        </p:grpSp>
        <p:grpSp>
          <p:nvGrpSpPr>
            <p:cNvPr id="91" name="Group 90">
              <a:extLst>
                <a:ext uri="{FF2B5EF4-FFF2-40B4-BE49-F238E27FC236}">
                  <a16:creationId xmlns:a16="http://schemas.microsoft.com/office/drawing/2014/main" id="{48725D00-4F8A-46D9-AD69-4238F90A196B}"/>
                </a:ext>
              </a:extLst>
            </p:cNvPr>
            <p:cNvGrpSpPr/>
            <p:nvPr/>
          </p:nvGrpSpPr>
          <p:grpSpPr>
            <a:xfrm rot="10800000">
              <a:off x="7874117" y="5352328"/>
              <a:ext cx="621592" cy="991900"/>
              <a:chOff x="4130308" y="996540"/>
              <a:chExt cx="582650" cy="1004329"/>
            </a:xfrm>
          </p:grpSpPr>
          <p:sp>
            <p:nvSpPr>
              <p:cNvPr id="92" name="Freeform 126">
                <a:extLst>
                  <a:ext uri="{FF2B5EF4-FFF2-40B4-BE49-F238E27FC236}">
                    <a16:creationId xmlns:a16="http://schemas.microsoft.com/office/drawing/2014/main" id="{A2C50CEE-468A-47D5-9313-EAB13A37442A}"/>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93" name="Freeform 127">
                <a:extLst>
                  <a:ext uri="{FF2B5EF4-FFF2-40B4-BE49-F238E27FC236}">
                    <a16:creationId xmlns:a16="http://schemas.microsoft.com/office/drawing/2014/main" id="{3FE5EBE6-F409-4C4B-AEBA-ECE9455E48FA}"/>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94" name="Oval 93">
                <a:extLst>
                  <a:ext uri="{FF2B5EF4-FFF2-40B4-BE49-F238E27FC236}">
                    <a16:creationId xmlns:a16="http://schemas.microsoft.com/office/drawing/2014/main" id="{A9CF4B99-1F1A-40AB-BD74-AA3E73F4917E}"/>
                  </a:ext>
                </a:extLst>
              </p:cNvPr>
              <p:cNvSpPr/>
              <p:nvPr/>
            </p:nvSpPr>
            <p:spPr>
              <a:xfrm rot="10800000">
                <a:off x="4249854" y="1116086"/>
                <a:ext cx="343557" cy="343558"/>
              </a:xfrm>
              <a:prstGeom prst="ellipse">
                <a:avLst/>
              </a:prstGeom>
              <a:solidFill>
                <a:schemeClr val="bg1">
                  <a:lumMod val="20000"/>
                  <a:lumOff val="80000"/>
                </a:schemeClr>
              </a:solidFill>
              <a:ln w="28575">
                <a:solidFill>
                  <a:srgbClr val="5F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latin typeface="Special Elite" panose="020B0604020202020204" charset="0"/>
                  </a:rPr>
                  <a:t>6</a:t>
                </a:r>
              </a:p>
            </p:txBody>
          </p:sp>
        </p:grpSp>
        <p:grpSp>
          <p:nvGrpSpPr>
            <p:cNvPr id="95" name="Group 94">
              <a:extLst>
                <a:ext uri="{FF2B5EF4-FFF2-40B4-BE49-F238E27FC236}">
                  <a16:creationId xmlns:a16="http://schemas.microsoft.com/office/drawing/2014/main" id="{6A152384-670B-4562-A09B-7258D7AD8769}"/>
                </a:ext>
              </a:extLst>
            </p:cNvPr>
            <p:cNvGrpSpPr/>
            <p:nvPr/>
          </p:nvGrpSpPr>
          <p:grpSpPr>
            <a:xfrm rot="10800000">
              <a:off x="6162919" y="5352328"/>
              <a:ext cx="621592" cy="991900"/>
              <a:chOff x="4130308" y="996540"/>
              <a:chExt cx="582650" cy="1004329"/>
            </a:xfrm>
          </p:grpSpPr>
          <p:sp>
            <p:nvSpPr>
              <p:cNvPr id="96" name="Freeform 130">
                <a:extLst>
                  <a:ext uri="{FF2B5EF4-FFF2-40B4-BE49-F238E27FC236}">
                    <a16:creationId xmlns:a16="http://schemas.microsoft.com/office/drawing/2014/main" id="{DB3B75FA-9BD0-41E5-ABE0-964594B18416}"/>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97" name="Freeform 131">
                <a:extLst>
                  <a:ext uri="{FF2B5EF4-FFF2-40B4-BE49-F238E27FC236}">
                    <a16:creationId xmlns:a16="http://schemas.microsoft.com/office/drawing/2014/main" id="{01B663AD-A89C-4A15-85BD-D2426F0A3314}"/>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98" name="Oval 97">
                <a:extLst>
                  <a:ext uri="{FF2B5EF4-FFF2-40B4-BE49-F238E27FC236}">
                    <a16:creationId xmlns:a16="http://schemas.microsoft.com/office/drawing/2014/main" id="{26F7D0C3-5E74-43DF-AEF2-7CAE3C37863D}"/>
                  </a:ext>
                </a:extLst>
              </p:cNvPr>
              <p:cNvSpPr/>
              <p:nvPr/>
            </p:nvSpPr>
            <p:spPr>
              <a:xfrm rot="10800000">
                <a:off x="4249854" y="1116086"/>
                <a:ext cx="343557" cy="343558"/>
              </a:xfrm>
              <a:prstGeom prst="ellipse">
                <a:avLst/>
              </a:prstGeom>
              <a:solidFill>
                <a:schemeClr val="bg1">
                  <a:lumMod val="20000"/>
                  <a:lumOff val="80000"/>
                </a:schemeClr>
              </a:solidFill>
              <a:ln w="28575">
                <a:solidFill>
                  <a:srgbClr val="8A80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latin typeface="Special Elite" panose="020B0604020202020204" charset="0"/>
                  </a:rPr>
                  <a:t>4</a:t>
                </a:r>
              </a:p>
            </p:txBody>
          </p:sp>
        </p:grpSp>
        <p:grpSp>
          <p:nvGrpSpPr>
            <p:cNvPr id="99" name="Group 98">
              <a:extLst>
                <a:ext uri="{FF2B5EF4-FFF2-40B4-BE49-F238E27FC236}">
                  <a16:creationId xmlns:a16="http://schemas.microsoft.com/office/drawing/2014/main" id="{C7DCF550-A162-486F-9E94-D0160DEDB90C}"/>
                </a:ext>
              </a:extLst>
            </p:cNvPr>
            <p:cNvGrpSpPr/>
            <p:nvPr/>
          </p:nvGrpSpPr>
          <p:grpSpPr>
            <a:xfrm rot="10800000">
              <a:off x="4459674" y="5352329"/>
              <a:ext cx="621592" cy="991900"/>
              <a:chOff x="4130308" y="996540"/>
              <a:chExt cx="582650" cy="1004329"/>
            </a:xfrm>
          </p:grpSpPr>
          <p:sp>
            <p:nvSpPr>
              <p:cNvPr id="100" name="Freeform 134">
                <a:extLst>
                  <a:ext uri="{FF2B5EF4-FFF2-40B4-BE49-F238E27FC236}">
                    <a16:creationId xmlns:a16="http://schemas.microsoft.com/office/drawing/2014/main" id="{486C6779-BE44-48B9-A35E-445AAE94D88C}"/>
                  </a:ext>
                </a:extLst>
              </p:cNvPr>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101" name="Freeform 135">
                <a:extLst>
                  <a:ext uri="{FF2B5EF4-FFF2-40B4-BE49-F238E27FC236}">
                    <a16:creationId xmlns:a16="http://schemas.microsoft.com/office/drawing/2014/main" id="{E3D8639C-0654-4F54-BBA0-3F0E65C1396E}"/>
                  </a:ext>
                </a:extLst>
              </p:cNvPr>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pecial Elite" panose="020B0604020202020204" charset="0"/>
                </a:endParaRPr>
              </a:p>
            </p:txBody>
          </p:sp>
          <p:sp>
            <p:nvSpPr>
              <p:cNvPr id="102" name="Oval 101">
                <a:extLst>
                  <a:ext uri="{FF2B5EF4-FFF2-40B4-BE49-F238E27FC236}">
                    <a16:creationId xmlns:a16="http://schemas.microsoft.com/office/drawing/2014/main" id="{C864C91B-0D5B-4A7E-A36E-117FF28A44F3}"/>
                  </a:ext>
                </a:extLst>
              </p:cNvPr>
              <p:cNvSpPr/>
              <p:nvPr/>
            </p:nvSpPr>
            <p:spPr>
              <a:xfrm rot="10800000">
                <a:off x="4249854" y="1116086"/>
                <a:ext cx="343557" cy="343558"/>
              </a:xfrm>
              <a:prstGeom prst="ellipse">
                <a:avLst/>
              </a:prstGeom>
              <a:solidFill>
                <a:schemeClr val="bg1">
                  <a:lumMod val="20000"/>
                  <a:lumOff val="80000"/>
                </a:schemeClr>
              </a:solidFill>
              <a:ln w="28575">
                <a:solidFill>
                  <a:srgbClr val="6CA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latin typeface="Special Elite" panose="020B0604020202020204" charset="0"/>
                  </a:rPr>
                  <a:t>2</a:t>
                </a:r>
              </a:p>
            </p:txBody>
          </p:sp>
        </p:grpSp>
        <p:grpSp>
          <p:nvGrpSpPr>
            <p:cNvPr id="103" name="Group 102">
              <a:extLst>
                <a:ext uri="{FF2B5EF4-FFF2-40B4-BE49-F238E27FC236}">
                  <a16:creationId xmlns:a16="http://schemas.microsoft.com/office/drawing/2014/main" id="{1EDAE66E-8A9D-4EF7-9D82-EAC10C8C1564}"/>
                </a:ext>
              </a:extLst>
            </p:cNvPr>
            <p:cNvGrpSpPr/>
            <p:nvPr/>
          </p:nvGrpSpPr>
          <p:grpSpPr>
            <a:xfrm>
              <a:off x="2998613" y="2342699"/>
              <a:ext cx="1045556" cy="1459565"/>
              <a:chOff x="1130224" y="2060641"/>
              <a:chExt cx="980053" cy="1477854"/>
            </a:xfrm>
          </p:grpSpPr>
          <p:sp>
            <p:nvSpPr>
              <p:cNvPr id="104" name="Freeform 34">
                <a:extLst>
                  <a:ext uri="{FF2B5EF4-FFF2-40B4-BE49-F238E27FC236}">
                    <a16:creationId xmlns:a16="http://schemas.microsoft.com/office/drawing/2014/main" id="{1739CAC2-F575-4E7C-938A-15647E5A13CC}"/>
                  </a:ext>
                </a:extLst>
              </p:cNvPr>
              <p:cNvSpPr/>
              <p:nvPr/>
            </p:nvSpPr>
            <p:spPr>
              <a:xfrm>
                <a:off x="1812725" y="3221984"/>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105" name="Rectangle 104">
                <a:extLst>
                  <a:ext uri="{FF2B5EF4-FFF2-40B4-BE49-F238E27FC236}">
                    <a16:creationId xmlns:a16="http://schemas.microsoft.com/office/drawing/2014/main" id="{810802A6-3966-4160-906B-B4459A141ED2}"/>
                  </a:ext>
                </a:extLst>
              </p:cNvPr>
              <p:cNvSpPr/>
              <p:nvPr/>
            </p:nvSpPr>
            <p:spPr>
              <a:xfrm>
                <a:off x="1338605" y="3400431"/>
                <a:ext cx="521178" cy="54709"/>
              </a:xfrm>
              <a:prstGeom prst="rect">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106" name="Oval 105">
                <a:extLst>
                  <a:ext uri="{FF2B5EF4-FFF2-40B4-BE49-F238E27FC236}">
                    <a16:creationId xmlns:a16="http://schemas.microsoft.com/office/drawing/2014/main" id="{37B77E78-B2CA-4134-A6FA-A85538F5F345}"/>
                  </a:ext>
                </a:extLst>
              </p:cNvPr>
              <p:cNvSpPr/>
              <p:nvPr/>
            </p:nvSpPr>
            <p:spPr>
              <a:xfrm>
                <a:off x="1927095" y="3336567"/>
                <a:ext cx="183182" cy="183182"/>
              </a:xfrm>
              <a:prstGeom prst="ellipse">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107" name="Oval 106">
                <a:extLst>
                  <a:ext uri="{FF2B5EF4-FFF2-40B4-BE49-F238E27FC236}">
                    <a16:creationId xmlns:a16="http://schemas.microsoft.com/office/drawing/2014/main" id="{55FBCE25-BB44-44D4-A035-D4B5A2F09597}"/>
                  </a:ext>
                </a:extLst>
              </p:cNvPr>
              <p:cNvSpPr/>
              <p:nvPr/>
            </p:nvSpPr>
            <p:spPr>
              <a:xfrm>
                <a:off x="1130224" y="3317076"/>
                <a:ext cx="221419" cy="221419"/>
              </a:xfrm>
              <a:prstGeom prst="ellipse">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108" name="Rectangle 107">
                <a:extLst>
                  <a:ext uri="{FF2B5EF4-FFF2-40B4-BE49-F238E27FC236}">
                    <a16:creationId xmlns:a16="http://schemas.microsoft.com/office/drawing/2014/main" id="{21E42A74-7CDF-4ACA-9AA4-C2E896482419}"/>
                  </a:ext>
                </a:extLst>
              </p:cNvPr>
              <p:cNvSpPr/>
              <p:nvPr/>
            </p:nvSpPr>
            <p:spPr>
              <a:xfrm rot="5400000">
                <a:off x="1419898" y="2632073"/>
                <a:ext cx="1197574" cy="54709"/>
              </a:xfrm>
              <a:prstGeom prst="rect">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sp>
          <p:nvSpPr>
            <p:cNvPr id="109" name="TextBox 108">
              <a:extLst>
                <a:ext uri="{FF2B5EF4-FFF2-40B4-BE49-F238E27FC236}">
                  <a16:creationId xmlns:a16="http://schemas.microsoft.com/office/drawing/2014/main" id="{049BA003-05F3-4AAB-944A-F8EED8BE12FA}"/>
                </a:ext>
              </a:extLst>
            </p:cNvPr>
            <p:cNvSpPr txBox="1"/>
            <p:nvPr/>
          </p:nvSpPr>
          <p:spPr>
            <a:xfrm>
              <a:off x="3071651" y="3221162"/>
              <a:ext cx="928949" cy="307777"/>
            </a:xfrm>
            <a:prstGeom prst="rect">
              <a:avLst/>
            </a:prstGeom>
            <a:noFill/>
          </p:spPr>
          <p:txBody>
            <a:bodyPr wrap="square" rtlCol="0">
              <a:spAutoFit/>
            </a:bodyPr>
            <a:lstStyle/>
            <a:p>
              <a:r>
                <a:rPr lang="en-US" b="1" dirty="0">
                  <a:solidFill>
                    <a:srgbClr val="C44549"/>
                  </a:solidFill>
                  <a:latin typeface="Special Elite" panose="020B0604020202020204" charset="0"/>
                </a:rPr>
                <a:t>Q3 2021</a:t>
              </a:r>
            </a:p>
          </p:txBody>
        </p:sp>
        <p:sp>
          <p:nvSpPr>
            <p:cNvPr id="110" name="TextBox 109">
              <a:extLst>
                <a:ext uri="{FF2B5EF4-FFF2-40B4-BE49-F238E27FC236}">
                  <a16:creationId xmlns:a16="http://schemas.microsoft.com/office/drawing/2014/main" id="{51A6A480-04C6-4211-8360-108523D07248}"/>
                </a:ext>
              </a:extLst>
            </p:cNvPr>
            <p:cNvSpPr txBox="1"/>
            <p:nvPr/>
          </p:nvSpPr>
          <p:spPr>
            <a:xfrm>
              <a:off x="3750759" y="3913552"/>
              <a:ext cx="1024717" cy="307777"/>
            </a:xfrm>
            <a:prstGeom prst="rect">
              <a:avLst/>
            </a:prstGeom>
            <a:noFill/>
          </p:spPr>
          <p:txBody>
            <a:bodyPr wrap="square" rtlCol="0">
              <a:spAutoFit/>
            </a:bodyPr>
            <a:lstStyle/>
            <a:p>
              <a:pPr algn="r"/>
              <a:r>
                <a:rPr lang="en-US" b="1" dirty="0">
                  <a:solidFill>
                    <a:srgbClr val="6CAC57"/>
                  </a:solidFill>
                  <a:latin typeface="Special Elite" panose="020B0604020202020204" charset="0"/>
                </a:rPr>
                <a:t>Feb 2022</a:t>
              </a:r>
            </a:p>
          </p:txBody>
        </p:sp>
        <p:sp>
          <p:nvSpPr>
            <p:cNvPr id="111" name="TextBox 110">
              <a:extLst>
                <a:ext uri="{FF2B5EF4-FFF2-40B4-BE49-F238E27FC236}">
                  <a16:creationId xmlns:a16="http://schemas.microsoft.com/office/drawing/2014/main" id="{36581BE1-855C-428B-842C-E4730EE973A5}"/>
                </a:ext>
              </a:extLst>
            </p:cNvPr>
            <p:cNvSpPr txBox="1"/>
            <p:nvPr/>
          </p:nvSpPr>
          <p:spPr>
            <a:xfrm>
              <a:off x="5028704" y="3891882"/>
              <a:ext cx="1457933" cy="307777"/>
            </a:xfrm>
            <a:prstGeom prst="rect">
              <a:avLst/>
            </a:prstGeom>
            <a:noFill/>
          </p:spPr>
          <p:txBody>
            <a:bodyPr wrap="square" rtlCol="0">
              <a:spAutoFit/>
            </a:bodyPr>
            <a:lstStyle/>
            <a:p>
              <a:pPr algn="r"/>
              <a:r>
                <a:rPr lang="en-US" b="1" dirty="0">
                  <a:solidFill>
                    <a:srgbClr val="8A8053"/>
                  </a:solidFill>
                  <a:latin typeface="Special Elite" panose="020B0604020202020204" charset="0"/>
                </a:rPr>
                <a:t>Mar/Apr 2022</a:t>
              </a:r>
            </a:p>
          </p:txBody>
        </p:sp>
        <p:sp>
          <p:nvSpPr>
            <p:cNvPr id="112" name="TextBox 111">
              <a:extLst>
                <a:ext uri="{FF2B5EF4-FFF2-40B4-BE49-F238E27FC236}">
                  <a16:creationId xmlns:a16="http://schemas.microsoft.com/office/drawing/2014/main" id="{1256F757-2F0D-46E2-8A64-DA7516E75BBF}"/>
                </a:ext>
              </a:extLst>
            </p:cNvPr>
            <p:cNvSpPr txBox="1"/>
            <p:nvPr/>
          </p:nvSpPr>
          <p:spPr>
            <a:xfrm>
              <a:off x="7195981" y="3900550"/>
              <a:ext cx="1004196" cy="307777"/>
            </a:xfrm>
            <a:prstGeom prst="rect">
              <a:avLst/>
            </a:prstGeom>
            <a:noFill/>
          </p:spPr>
          <p:txBody>
            <a:bodyPr wrap="square" rtlCol="0">
              <a:spAutoFit/>
            </a:bodyPr>
            <a:lstStyle/>
            <a:p>
              <a:pPr algn="r"/>
              <a:r>
                <a:rPr lang="en-US" b="1" dirty="0">
                  <a:solidFill>
                    <a:srgbClr val="5F003E"/>
                  </a:solidFill>
                  <a:latin typeface="Special Elite" panose="020B0604020202020204" charset="0"/>
                </a:rPr>
                <a:t>May 2022</a:t>
              </a:r>
            </a:p>
          </p:txBody>
        </p:sp>
        <p:sp>
          <p:nvSpPr>
            <p:cNvPr id="113" name="TextBox 112">
              <a:extLst>
                <a:ext uri="{FF2B5EF4-FFF2-40B4-BE49-F238E27FC236}">
                  <a16:creationId xmlns:a16="http://schemas.microsoft.com/office/drawing/2014/main" id="{89C6081F-4EFC-439C-8602-3649F934EFA8}"/>
                </a:ext>
              </a:extLst>
            </p:cNvPr>
            <p:cNvSpPr txBox="1"/>
            <p:nvPr/>
          </p:nvSpPr>
          <p:spPr>
            <a:xfrm>
              <a:off x="9280963" y="3903594"/>
              <a:ext cx="621124" cy="307777"/>
            </a:xfrm>
            <a:prstGeom prst="rect">
              <a:avLst/>
            </a:prstGeom>
            <a:noFill/>
          </p:spPr>
          <p:txBody>
            <a:bodyPr wrap="square" rtlCol="0">
              <a:spAutoFit/>
            </a:bodyPr>
            <a:lstStyle/>
            <a:p>
              <a:pPr algn="r"/>
              <a:r>
                <a:rPr lang="en-US" b="1" dirty="0">
                  <a:solidFill>
                    <a:srgbClr val="424547"/>
                  </a:solidFill>
                  <a:latin typeface="Special Elite" panose="020B0604020202020204" charset="0"/>
                </a:rPr>
                <a:t>2023</a:t>
              </a:r>
            </a:p>
          </p:txBody>
        </p:sp>
        <p:grpSp>
          <p:nvGrpSpPr>
            <p:cNvPr id="114" name="Group 113">
              <a:extLst>
                <a:ext uri="{FF2B5EF4-FFF2-40B4-BE49-F238E27FC236}">
                  <a16:creationId xmlns:a16="http://schemas.microsoft.com/office/drawing/2014/main" id="{7878F493-7CFF-4BD4-8F3D-614AF6280017}"/>
                </a:ext>
              </a:extLst>
            </p:cNvPr>
            <p:cNvGrpSpPr/>
            <p:nvPr/>
          </p:nvGrpSpPr>
          <p:grpSpPr>
            <a:xfrm>
              <a:off x="4716065" y="2345075"/>
              <a:ext cx="1017719" cy="1438444"/>
              <a:chOff x="2845933" y="2063281"/>
              <a:chExt cx="953960" cy="1456468"/>
            </a:xfrm>
          </p:grpSpPr>
          <p:sp>
            <p:nvSpPr>
              <p:cNvPr id="115" name="Freeform 44">
                <a:extLst>
                  <a:ext uri="{FF2B5EF4-FFF2-40B4-BE49-F238E27FC236}">
                    <a16:creationId xmlns:a16="http://schemas.microsoft.com/office/drawing/2014/main" id="{E15778F5-42F2-4595-AD15-4C5D047261F1}"/>
                  </a:ext>
                </a:extLst>
              </p:cNvPr>
              <p:cNvSpPr/>
              <p:nvPr/>
            </p:nvSpPr>
            <p:spPr>
              <a:xfrm rot="10800000" flipH="1" flipV="1">
                <a:off x="3502686" y="3222510"/>
                <a:ext cx="23304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116" name="Oval 115">
                <a:extLst>
                  <a:ext uri="{FF2B5EF4-FFF2-40B4-BE49-F238E27FC236}">
                    <a16:creationId xmlns:a16="http://schemas.microsoft.com/office/drawing/2014/main" id="{8F9B23DB-8493-4449-9A99-FA745794E68D}"/>
                  </a:ext>
                </a:extLst>
              </p:cNvPr>
              <p:cNvSpPr/>
              <p:nvPr/>
            </p:nvSpPr>
            <p:spPr>
              <a:xfrm rot="10800000" flipH="1" flipV="1">
                <a:off x="3616923" y="3336890"/>
                <a:ext cx="182970" cy="182859"/>
              </a:xfrm>
              <a:prstGeom prst="ellipse">
                <a:avLst/>
              </a:pr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117" name="Freeform 49">
                <a:extLst>
                  <a:ext uri="{FF2B5EF4-FFF2-40B4-BE49-F238E27FC236}">
                    <a16:creationId xmlns:a16="http://schemas.microsoft.com/office/drawing/2014/main" id="{10F87987-4830-4227-BF9B-4D7A45CD3BBE}"/>
                  </a:ext>
                </a:extLst>
              </p:cNvPr>
              <p:cNvSpPr/>
              <p:nvPr/>
            </p:nvSpPr>
            <p:spPr>
              <a:xfrm rot="10800000" flipV="1">
                <a:off x="2845933" y="3222510"/>
                <a:ext cx="23331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Special Elite" panose="020B0604020202020204" charset="0"/>
                </a:endParaRPr>
              </a:p>
            </p:txBody>
          </p:sp>
          <p:sp>
            <p:nvSpPr>
              <p:cNvPr id="118" name="Rectangle 117">
                <a:extLst>
                  <a:ext uri="{FF2B5EF4-FFF2-40B4-BE49-F238E27FC236}">
                    <a16:creationId xmlns:a16="http://schemas.microsoft.com/office/drawing/2014/main" id="{9C8D68B4-80DD-4452-8E7C-772F2FFD4A4F}"/>
                  </a:ext>
                </a:extLst>
              </p:cNvPr>
              <p:cNvSpPr/>
              <p:nvPr/>
            </p:nvSpPr>
            <p:spPr>
              <a:xfrm rot="10800000" flipV="1">
                <a:off x="3032191" y="3400643"/>
                <a:ext cx="521178" cy="54612"/>
              </a:xfrm>
              <a:prstGeom prst="rect">
                <a:avLst/>
              </a:pr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sp>
            <p:nvSpPr>
              <p:cNvPr id="119" name="Rectangle 118">
                <a:extLst>
                  <a:ext uri="{FF2B5EF4-FFF2-40B4-BE49-F238E27FC236}">
                    <a16:creationId xmlns:a16="http://schemas.microsoft.com/office/drawing/2014/main" id="{C9A1E0BA-527A-48EB-BAE7-E7ACFA96E22F}"/>
                  </a:ext>
                </a:extLst>
              </p:cNvPr>
              <p:cNvSpPr/>
              <p:nvPr/>
            </p:nvSpPr>
            <p:spPr>
              <a:xfrm rot="16200000" flipH="1" flipV="1">
                <a:off x="3110677" y="2633688"/>
                <a:ext cx="1195459" cy="54645"/>
              </a:xfrm>
              <a:prstGeom prst="rect">
                <a:avLst/>
              </a:pr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pecial Elite" panose="020B0604020202020204" charset="0"/>
                </a:endParaRPr>
              </a:p>
            </p:txBody>
          </p:sp>
        </p:grpSp>
        <p:sp>
          <p:nvSpPr>
            <p:cNvPr id="120" name="TextBox 119">
              <a:extLst>
                <a:ext uri="{FF2B5EF4-FFF2-40B4-BE49-F238E27FC236}">
                  <a16:creationId xmlns:a16="http://schemas.microsoft.com/office/drawing/2014/main" id="{577D1203-3AD5-4083-9C45-D730BD095C33}"/>
                </a:ext>
              </a:extLst>
            </p:cNvPr>
            <p:cNvSpPr txBox="1"/>
            <p:nvPr/>
          </p:nvSpPr>
          <p:spPr>
            <a:xfrm>
              <a:off x="4758882" y="3232738"/>
              <a:ext cx="928949" cy="307777"/>
            </a:xfrm>
            <a:prstGeom prst="rect">
              <a:avLst/>
            </a:prstGeom>
            <a:noFill/>
          </p:spPr>
          <p:txBody>
            <a:bodyPr wrap="square" rtlCol="0">
              <a:spAutoFit/>
            </a:bodyPr>
            <a:lstStyle/>
            <a:p>
              <a:r>
                <a:rPr lang="en-US" b="1" dirty="0">
                  <a:solidFill>
                    <a:srgbClr val="C4836F"/>
                  </a:solidFill>
                  <a:latin typeface="Special Elite" panose="020B0604020202020204" charset="0"/>
                </a:rPr>
                <a:t>Q1 2022</a:t>
              </a:r>
            </a:p>
          </p:txBody>
        </p:sp>
        <p:sp>
          <p:nvSpPr>
            <p:cNvPr id="121" name="TextBox 120">
              <a:extLst>
                <a:ext uri="{FF2B5EF4-FFF2-40B4-BE49-F238E27FC236}">
                  <a16:creationId xmlns:a16="http://schemas.microsoft.com/office/drawing/2014/main" id="{EF9EB8AE-D7C4-4533-A0B2-5DE70444E854}"/>
                </a:ext>
              </a:extLst>
            </p:cNvPr>
            <p:cNvSpPr txBox="1"/>
            <p:nvPr/>
          </p:nvSpPr>
          <p:spPr>
            <a:xfrm>
              <a:off x="6469948" y="3247166"/>
              <a:ext cx="928949" cy="307777"/>
            </a:xfrm>
            <a:prstGeom prst="rect">
              <a:avLst/>
            </a:prstGeom>
            <a:noFill/>
          </p:spPr>
          <p:txBody>
            <a:bodyPr wrap="square" rtlCol="0">
              <a:spAutoFit/>
            </a:bodyPr>
            <a:lstStyle/>
            <a:p>
              <a:r>
                <a:rPr lang="en-US" b="1" dirty="0">
                  <a:solidFill>
                    <a:srgbClr val="C48A00"/>
                  </a:solidFill>
                  <a:latin typeface="Special Elite" panose="020B0604020202020204" charset="0"/>
                </a:rPr>
                <a:t>Q2 2022</a:t>
              </a:r>
            </a:p>
          </p:txBody>
        </p:sp>
        <p:sp>
          <p:nvSpPr>
            <p:cNvPr id="122" name="TextBox 121">
              <a:extLst>
                <a:ext uri="{FF2B5EF4-FFF2-40B4-BE49-F238E27FC236}">
                  <a16:creationId xmlns:a16="http://schemas.microsoft.com/office/drawing/2014/main" id="{80BA246C-F656-4E38-AF0E-BCCF1204B84D}"/>
                </a:ext>
              </a:extLst>
            </p:cNvPr>
            <p:cNvSpPr txBox="1"/>
            <p:nvPr/>
          </p:nvSpPr>
          <p:spPr>
            <a:xfrm>
              <a:off x="8180063" y="3242832"/>
              <a:ext cx="928949" cy="307777"/>
            </a:xfrm>
            <a:prstGeom prst="rect">
              <a:avLst/>
            </a:prstGeom>
            <a:noFill/>
          </p:spPr>
          <p:txBody>
            <a:bodyPr wrap="square" rtlCol="0">
              <a:spAutoFit/>
            </a:bodyPr>
            <a:lstStyle/>
            <a:p>
              <a:r>
                <a:rPr lang="en-US" b="1" dirty="0">
                  <a:solidFill>
                    <a:srgbClr val="005E68"/>
                  </a:solidFill>
                  <a:latin typeface="Special Elite" panose="020B0604020202020204" charset="0"/>
                </a:rPr>
                <a:t>Q3 2022</a:t>
              </a:r>
            </a:p>
          </p:txBody>
        </p:sp>
        <p:grpSp>
          <p:nvGrpSpPr>
            <p:cNvPr id="123" name="Group 122">
              <a:extLst>
                <a:ext uri="{FF2B5EF4-FFF2-40B4-BE49-F238E27FC236}">
                  <a16:creationId xmlns:a16="http://schemas.microsoft.com/office/drawing/2014/main" id="{470B9B39-9CBE-446E-A8E1-F33A02746F94}"/>
                </a:ext>
              </a:extLst>
            </p:cNvPr>
            <p:cNvGrpSpPr/>
            <p:nvPr/>
          </p:nvGrpSpPr>
          <p:grpSpPr>
            <a:xfrm>
              <a:off x="3175126" y="4385748"/>
              <a:ext cx="1554223" cy="994715"/>
              <a:chOff x="2015078" y="4111351"/>
              <a:chExt cx="1503823" cy="1007180"/>
            </a:xfrm>
          </p:grpSpPr>
          <p:sp>
            <p:nvSpPr>
              <p:cNvPr id="124" name="Rectangle 123">
                <a:extLst>
                  <a:ext uri="{FF2B5EF4-FFF2-40B4-BE49-F238E27FC236}">
                    <a16:creationId xmlns:a16="http://schemas.microsoft.com/office/drawing/2014/main" id="{DA708ADD-FAAD-41B2-A0F2-FF7A819F5838}"/>
                  </a:ext>
                </a:extLst>
              </p:cNvPr>
              <p:cNvSpPr/>
              <p:nvPr/>
            </p:nvSpPr>
            <p:spPr>
              <a:xfrm>
                <a:off x="2015080" y="4323866"/>
                <a:ext cx="1503821" cy="794665"/>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Our MVP was designed and created through a collaborative effort with recovered addicts.</a:t>
                </a:r>
              </a:p>
            </p:txBody>
          </p:sp>
          <p:sp>
            <p:nvSpPr>
              <p:cNvPr id="125" name="Rectangle 124">
                <a:extLst>
                  <a:ext uri="{FF2B5EF4-FFF2-40B4-BE49-F238E27FC236}">
                    <a16:creationId xmlns:a16="http://schemas.microsoft.com/office/drawing/2014/main" id="{4917C70B-5FB3-408B-9789-0C0A0D06096E}"/>
                  </a:ext>
                </a:extLst>
              </p:cNvPr>
              <p:cNvSpPr/>
              <p:nvPr/>
            </p:nvSpPr>
            <p:spPr>
              <a:xfrm>
                <a:off x="2015078" y="4111351"/>
                <a:ext cx="1287659" cy="311634"/>
              </a:xfrm>
              <a:prstGeom prst="rect">
                <a:avLst/>
              </a:prstGeom>
            </p:spPr>
            <p:txBody>
              <a:bodyPr wrap="none">
                <a:spAutoFit/>
              </a:bodyPr>
              <a:lstStyle/>
              <a:p>
                <a:r>
                  <a:rPr lang="en-US" sz="1400" b="1" dirty="0">
                    <a:latin typeface="Special Elite" panose="020B0604020202020204" charset="0"/>
                  </a:rPr>
                  <a:t>MVP Created </a:t>
                </a:r>
              </a:p>
            </p:txBody>
          </p:sp>
        </p:grpSp>
        <p:grpSp>
          <p:nvGrpSpPr>
            <p:cNvPr id="126" name="Group 125">
              <a:extLst>
                <a:ext uri="{FF2B5EF4-FFF2-40B4-BE49-F238E27FC236}">
                  <a16:creationId xmlns:a16="http://schemas.microsoft.com/office/drawing/2014/main" id="{3CE8F235-7D26-446C-8D56-AFFABF6669F1}"/>
                </a:ext>
              </a:extLst>
            </p:cNvPr>
            <p:cNvGrpSpPr/>
            <p:nvPr/>
          </p:nvGrpSpPr>
          <p:grpSpPr>
            <a:xfrm>
              <a:off x="4774772" y="4385750"/>
              <a:ext cx="1666585" cy="856216"/>
              <a:chOff x="2015078" y="4111351"/>
              <a:chExt cx="1503823" cy="866945"/>
            </a:xfrm>
          </p:grpSpPr>
          <p:sp>
            <p:nvSpPr>
              <p:cNvPr id="127" name="Rectangle 126">
                <a:extLst>
                  <a:ext uri="{FF2B5EF4-FFF2-40B4-BE49-F238E27FC236}">
                    <a16:creationId xmlns:a16="http://schemas.microsoft.com/office/drawing/2014/main" id="{5BD4BD68-3C22-4121-A99D-A867189A3BF9}"/>
                  </a:ext>
                </a:extLst>
              </p:cNvPr>
              <p:cNvSpPr/>
              <p:nvPr/>
            </p:nvSpPr>
            <p:spPr>
              <a:xfrm>
                <a:off x="2015080" y="4323866"/>
                <a:ext cx="1503821" cy="654430"/>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User feedback collected through in-person play and the online gaming community.</a:t>
                </a:r>
              </a:p>
            </p:txBody>
          </p:sp>
          <p:sp>
            <p:nvSpPr>
              <p:cNvPr id="128" name="Rectangle 127">
                <a:extLst>
                  <a:ext uri="{FF2B5EF4-FFF2-40B4-BE49-F238E27FC236}">
                    <a16:creationId xmlns:a16="http://schemas.microsoft.com/office/drawing/2014/main" id="{6A726A18-2FFF-4501-96FF-D1D76A19C544}"/>
                  </a:ext>
                </a:extLst>
              </p:cNvPr>
              <p:cNvSpPr/>
              <p:nvPr/>
            </p:nvSpPr>
            <p:spPr>
              <a:xfrm>
                <a:off x="2015078" y="4111351"/>
                <a:ext cx="1367659" cy="311634"/>
              </a:xfrm>
              <a:prstGeom prst="rect">
                <a:avLst/>
              </a:prstGeom>
            </p:spPr>
            <p:txBody>
              <a:bodyPr wrap="square">
                <a:spAutoFit/>
              </a:bodyPr>
              <a:lstStyle/>
              <a:p>
                <a:r>
                  <a:rPr lang="en-US" sz="1400" b="1" dirty="0">
                    <a:latin typeface="Special Elite" panose="020B0604020202020204" charset="0"/>
                  </a:rPr>
                  <a:t>UI/UX Testing</a:t>
                </a:r>
              </a:p>
            </p:txBody>
          </p:sp>
        </p:grpSp>
        <p:grpSp>
          <p:nvGrpSpPr>
            <p:cNvPr id="129" name="Group 128">
              <a:extLst>
                <a:ext uri="{FF2B5EF4-FFF2-40B4-BE49-F238E27FC236}">
                  <a16:creationId xmlns:a16="http://schemas.microsoft.com/office/drawing/2014/main" id="{5B95DED7-7D56-4CD9-B866-0731E794E7E1}"/>
                </a:ext>
              </a:extLst>
            </p:cNvPr>
            <p:cNvGrpSpPr/>
            <p:nvPr/>
          </p:nvGrpSpPr>
          <p:grpSpPr>
            <a:xfrm>
              <a:off x="6480792" y="4384034"/>
              <a:ext cx="1657254" cy="717716"/>
              <a:chOff x="2015078" y="4111351"/>
              <a:chExt cx="1503823" cy="726710"/>
            </a:xfrm>
          </p:grpSpPr>
          <p:sp>
            <p:nvSpPr>
              <p:cNvPr id="130" name="Rectangle 129">
                <a:extLst>
                  <a:ext uri="{FF2B5EF4-FFF2-40B4-BE49-F238E27FC236}">
                    <a16:creationId xmlns:a16="http://schemas.microsoft.com/office/drawing/2014/main" id="{7462D9DA-93BC-4D8C-8D96-C793BE65F528}"/>
                  </a:ext>
                </a:extLst>
              </p:cNvPr>
              <p:cNvSpPr/>
              <p:nvPr/>
            </p:nvSpPr>
            <p:spPr>
              <a:xfrm>
                <a:off x="2015080" y="4323866"/>
                <a:ext cx="1503821" cy="514195"/>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Initial full production game produced and ready for distribution.</a:t>
                </a:r>
              </a:p>
            </p:txBody>
          </p:sp>
          <p:sp>
            <p:nvSpPr>
              <p:cNvPr id="131" name="Rectangle 130">
                <a:extLst>
                  <a:ext uri="{FF2B5EF4-FFF2-40B4-BE49-F238E27FC236}">
                    <a16:creationId xmlns:a16="http://schemas.microsoft.com/office/drawing/2014/main" id="{1529DC9A-AC12-40AA-9130-9FA4768911CE}"/>
                  </a:ext>
                </a:extLst>
              </p:cNvPr>
              <p:cNvSpPr/>
              <p:nvPr/>
            </p:nvSpPr>
            <p:spPr>
              <a:xfrm>
                <a:off x="2015078" y="4111351"/>
                <a:ext cx="1363246" cy="311634"/>
              </a:xfrm>
              <a:prstGeom prst="rect">
                <a:avLst/>
              </a:prstGeom>
            </p:spPr>
            <p:txBody>
              <a:bodyPr wrap="none">
                <a:spAutoFit/>
              </a:bodyPr>
              <a:lstStyle/>
              <a:p>
                <a:r>
                  <a:rPr lang="en-US" b="1" dirty="0">
                    <a:latin typeface="Special Elite" panose="020B0604020202020204" charset="0"/>
                  </a:rPr>
                  <a:t>Game Produced</a:t>
                </a:r>
                <a:endParaRPr lang="en-US" sz="1400" b="1" dirty="0">
                  <a:latin typeface="Special Elite" panose="020B0604020202020204" charset="0"/>
                </a:endParaRPr>
              </a:p>
            </p:txBody>
          </p:sp>
        </p:grpSp>
        <p:grpSp>
          <p:nvGrpSpPr>
            <p:cNvPr id="132" name="Group 131">
              <a:extLst>
                <a:ext uri="{FF2B5EF4-FFF2-40B4-BE49-F238E27FC236}">
                  <a16:creationId xmlns:a16="http://schemas.microsoft.com/office/drawing/2014/main" id="{ABC8C3CC-AAC4-40B2-B2AB-B3EE9A1BA8D1}"/>
                </a:ext>
              </a:extLst>
            </p:cNvPr>
            <p:cNvGrpSpPr/>
            <p:nvPr/>
          </p:nvGrpSpPr>
          <p:grpSpPr>
            <a:xfrm>
              <a:off x="8210804" y="4384036"/>
              <a:ext cx="1697759" cy="856216"/>
              <a:chOff x="2015078" y="4111351"/>
              <a:chExt cx="1503823" cy="866945"/>
            </a:xfrm>
          </p:grpSpPr>
          <p:sp>
            <p:nvSpPr>
              <p:cNvPr id="133" name="Rectangle 132">
                <a:extLst>
                  <a:ext uri="{FF2B5EF4-FFF2-40B4-BE49-F238E27FC236}">
                    <a16:creationId xmlns:a16="http://schemas.microsoft.com/office/drawing/2014/main" id="{A4A2D23C-91D9-4054-8A5F-0425ADEBF626}"/>
                  </a:ext>
                </a:extLst>
              </p:cNvPr>
              <p:cNvSpPr/>
              <p:nvPr/>
            </p:nvSpPr>
            <p:spPr>
              <a:xfrm>
                <a:off x="2015080" y="4323866"/>
                <a:ext cx="1503821" cy="654430"/>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Begin production of games built and based on various cities worldwide.</a:t>
                </a:r>
              </a:p>
            </p:txBody>
          </p:sp>
          <p:sp>
            <p:nvSpPr>
              <p:cNvPr id="134" name="Rectangle 133">
                <a:extLst>
                  <a:ext uri="{FF2B5EF4-FFF2-40B4-BE49-F238E27FC236}">
                    <a16:creationId xmlns:a16="http://schemas.microsoft.com/office/drawing/2014/main" id="{FA56FC5C-847A-4E3C-8193-2EC7DB319E71}"/>
                  </a:ext>
                </a:extLst>
              </p:cNvPr>
              <p:cNvSpPr/>
              <p:nvPr/>
            </p:nvSpPr>
            <p:spPr>
              <a:xfrm>
                <a:off x="2015078" y="4111351"/>
                <a:ext cx="1458512" cy="311634"/>
              </a:xfrm>
              <a:prstGeom prst="rect">
                <a:avLst/>
              </a:prstGeom>
            </p:spPr>
            <p:txBody>
              <a:bodyPr wrap="none">
                <a:spAutoFit/>
              </a:bodyPr>
              <a:lstStyle/>
              <a:p>
                <a:r>
                  <a:rPr lang="en-US" sz="1400" b="1" dirty="0">
                    <a:latin typeface="Special Elite" panose="020B0604020202020204" charset="0"/>
                  </a:rPr>
                  <a:t>Regional Games </a:t>
                </a:r>
              </a:p>
            </p:txBody>
          </p:sp>
        </p:grpSp>
        <p:grpSp>
          <p:nvGrpSpPr>
            <p:cNvPr id="135" name="Group 134">
              <a:extLst>
                <a:ext uri="{FF2B5EF4-FFF2-40B4-BE49-F238E27FC236}">
                  <a16:creationId xmlns:a16="http://schemas.microsoft.com/office/drawing/2014/main" id="{C95934C9-A5E7-4F1F-A7B2-374E5A2810F6}"/>
                </a:ext>
              </a:extLst>
            </p:cNvPr>
            <p:cNvGrpSpPr/>
            <p:nvPr/>
          </p:nvGrpSpPr>
          <p:grpSpPr>
            <a:xfrm>
              <a:off x="2247789" y="1904124"/>
              <a:ext cx="1604332" cy="856216"/>
              <a:chOff x="2015078" y="4111351"/>
              <a:chExt cx="1503823" cy="866945"/>
            </a:xfrm>
          </p:grpSpPr>
          <p:sp>
            <p:nvSpPr>
              <p:cNvPr id="136" name="Rectangle 135">
                <a:extLst>
                  <a:ext uri="{FF2B5EF4-FFF2-40B4-BE49-F238E27FC236}">
                    <a16:creationId xmlns:a16="http://schemas.microsoft.com/office/drawing/2014/main" id="{7B08433E-64F2-421C-BF0F-6DB008BCEA8D}"/>
                  </a:ext>
                </a:extLst>
              </p:cNvPr>
              <p:cNvSpPr/>
              <p:nvPr/>
            </p:nvSpPr>
            <p:spPr>
              <a:xfrm>
                <a:off x="2015080" y="4323866"/>
                <a:ext cx="1503821" cy="654430"/>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Company Founded in September 2021 by Michael Roach and Timothy Baker</a:t>
                </a:r>
              </a:p>
            </p:txBody>
          </p:sp>
          <p:sp>
            <p:nvSpPr>
              <p:cNvPr id="137" name="Rectangle 136">
                <a:extLst>
                  <a:ext uri="{FF2B5EF4-FFF2-40B4-BE49-F238E27FC236}">
                    <a16:creationId xmlns:a16="http://schemas.microsoft.com/office/drawing/2014/main" id="{B6B39ED3-DADA-455E-B23F-BA82983BF56D}"/>
                  </a:ext>
                </a:extLst>
              </p:cNvPr>
              <p:cNvSpPr/>
              <p:nvPr/>
            </p:nvSpPr>
            <p:spPr>
              <a:xfrm>
                <a:off x="2015078" y="4111351"/>
                <a:ext cx="1405210" cy="311634"/>
              </a:xfrm>
              <a:prstGeom prst="rect">
                <a:avLst/>
              </a:prstGeom>
            </p:spPr>
            <p:txBody>
              <a:bodyPr wrap="none">
                <a:spAutoFit/>
              </a:bodyPr>
              <a:lstStyle/>
              <a:p>
                <a:r>
                  <a:rPr lang="en-US" sz="1400" b="1" dirty="0">
                    <a:latin typeface="Special Elite" panose="020B0604020202020204" charset="0"/>
                  </a:rPr>
                  <a:t>A.A.H. Founded</a:t>
                </a:r>
              </a:p>
            </p:txBody>
          </p:sp>
        </p:grpSp>
        <p:grpSp>
          <p:nvGrpSpPr>
            <p:cNvPr id="138" name="Group 137">
              <a:extLst>
                <a:ext uri="{FF2B5EF4-FFF2-40B4-BE49-F238E27FC236}">
                  <a16:creationId xmlns:a16="http://schemas.microsoft.com/office/drawing/2014/main" id="{C12F394F-A3AA-44F1-A569-0CA466C04E1C}"/>
                </a:ext>
              </a:extLst>
            </p:cNvPr>
            <p:cNvGrpSpPr/>
            <p:nvPr/>
          </p:nvGrpSpPr>
          <p:grpSpPr>
            <a:xfrm>
              <a:off x="3996675" y="1905156"/>
              <a:ext cx="1637751" cy="1229583"/>
              <a:chOff x="2015079" y="4111351"/>
              <a:chExt cx="1535148" cy="587529"/>
            </a:xfrm>
          </p:grpSpPr>
          <p:sp>
            <p:nvSpPr>
              <p:cNvPr id="139" name="Rectangle 138">
                <a:extLst>
                  <a:ext uri="{FF2B5EF4-FFF2-40B4-BE49-F238E27FC236}">
                    <a16:creationId xmlns:a16="http://schemas.microsoft.com/office/drawing/2014/main" id="{ADBFC3A5-5016-47FE-97E5-764E95E03320}"/>
                  </a:ext>
                </a:extLst>
              </p:cNvPr>
              <p:cNvSpPr/>
              <p:nvPr/>
            </p:nvSpPr>
            <p:spPr>
              <a:xfrm>
                <a:off x="2015080" y="4323866"/>
                <a:ext cx="1535147" cy="375014"/>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We explore potential strategic partners and secure private and crowdfunded investments.</a:t>
                </a:r>
              </a:p>
            </p:txBody>
          </p:sp>
          <p:sp>
            <p:nvSpPr>
              <p:cNvPr id="140" name="Rectangle 139">
                <a:extLst>
                  <a:ext uri="{FF2B5EF4-FFF2-40B4-BE49-F238E27FC236}">
                    <a16:creationId xmlns:a16="http://schemas.microsoft.com/office/drawing/2014/main" id="{D7DAD229-B855-4A68-8028-AE69D6A2864E}"/>
                  </a:ext>
                </a:extLst>
              </p:cNvPr>
              <p:cNvSpPr/>
              <p:nvPr/>
            </p:nvSpPr>
            <p:spPr>
              <a:xfrm>
                <a:off x="2015079" y="4111351"/>
                <a:ext cx="1327568" cy="250009"/>
              </a:xfrm>
              <a:prstGeom prst="rect">
                <a:avLst/>
              </a:prstGeom>
            </p:spPr>
            <p:txBody>
              <a:bodyPr wrap="square">
                <a:spAutoFit/>
              </a:bodyPr>
              <a:lstStyle/>
              <a:p>
                <a:r>
                  <a:rPr lang="en-US" sz="1400" b="1" dirty="0">
                    <a:latin typeface="Special Elite" panose="020B0604020202020204" charset="0"/>
                  </a:rPr>
                  <a:t>Funding &amp; </a:t>
                </a:r>
                <a:r>
                  <a:rPr lang="en-US" b="1" dirty="0">
                    <a:latin typeface="Special Elite" panose="020B0604020202020204" charset="0"/>
                  </a:rPr>
                  <a:t>Partnerships</a:t>
                </a:r>
                <a:endParaRPr lang="en-US" sz="1400" b="1" dirty="0">
                  <a:latin typeface="Special Elite" panose="020B0604020202020204" charset="0"/>
                </a:endParaRPr>
              </a:p>
            </p:txBody>
          </p:sp>
        </p:grpSp>
        <p:grpSp>
          <p:nvGrpSpPr>
            <p:cNvPr id="141" name="Group 140">
              <a:extLst>
                <a:ext uri="{FF2B5EF4-FFF2-40B4-BE49-F238E27FC236}">
                  <a16:creationId xmlns:a16="http://schemas.microsoft.com/office/drawing/2014/main" id="{584171E5-7834-477F-B8F2-4C3FECEDFBC4}"/>
                </a:ext>
              </a:extLst>
            </p:cNvPr>
            <p:cNvGrpSpPr/>
            <p:nvPr/>
          </p:nvGrpSpPr>
          <p:grpSpPr>
            <a:xfrm>
              <a:off x="5707275" y="1890302"/>
              <a:ext cx="1562195" cy="1371119"/>
              <a:chOff x="2015076" y="4102303"/>
              <a:chExt cx="1464325" cy="678421"/>
            </a:xfrm>
          </p:grpSpPr>
          <p:sp>
            <p:nvSpPr>
              <p:cNvPr id="142" name="Rectangle 141">
                <a:extLst>
                  <a:ext uri="{FF2B5EF4-FFF2-40B4-BE49-F238E27FC236}">
                    <a16:creationId xmlns:a16="http://schemas.microsoft.com/office/drawing/2014/main" id="{4C344039-9F7E-4AD1-9F3E-3EC924EF0D59}"/>
                  </a:ext>
                </a:extLst>
              </p:cNvPr>
              <p:cNvSpPr/>
              <p:nvPr/>
            </p:nvSpPr>
            <p:spPr>
              <a:xfrm>
                <a:off x="2015076" y="4323866"/>
                <a:ext cx="1464325" cy="456858"/>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With the guidance of a marketing agency the brand will be defined, and marketing strategies established strategically.</a:t>
                </a:r>
              </a:p>
            </p:txBody>
          </p:sp>
          <p:sp>
            <p:nvSpPr>
              <p:cNvPr id="143" name="Rectangle 142">
                <a:extLst>
                  <a:ext uri="{FF2B5EF4-FFF2-40B4-BE49-F238E27FC236}">
                    <a16:creationId xmlns:a16="http://schemas.microsoft.com/office/drawing/2014/main" id="{F7BFDC5E-7E32-4579-9B84-A31434531D9A}"/>
                  </a:ext>
                </a:extLst>
              </p:cNvPr>
              <p:cNvSpPr/>
              <p:nvPr/>
            </p:nvSpPr>
            <p:spPr>
              <a:xfrm>
                <a:off x="2015079" y="4102303"/>
                <a:ext cx="1454872" cy="258886"/>
              </a:xfrm>
              <a:prstGeom prst="rect">
                <a:avLst/>
              </a:prstGeom>
            </p:spPr>
            <p:txBody>
              <a:bodyPr wrap="square">
                <a:spAutoFit/>
              </a:bodyPr>
              <a:lstStyle/>
              <a:p>
                <a:r>
                  <a:rPr lang="en-US" sz="1400" b="1" dirty="0">
                    <a:latin typeface="Special Elite" panose="020B0604020202020204" charset="0"/>
                  </a:rPr>
                  <a:t>Branding &amp; Marketing</a:t>
                </a:r>
              </a:p>
            </p:txBody>
          </p:sp>
        </p:grpSp>
        <p:grpSp>
          <p:nvGrpSpPr>
            <p:cNvPr id="144" name="Group 143">
              <a:extLst>
                <a:ext uri="{FF2B5EF4-FFF2-40B4-BE49-F238E27FC236}">
                  <a16:creationId xmlns:a16="http://schemas.microsoft.com/office/drawing/2014/main" id="{CF41C356-9540-41B8-B883-8AC18894E9BA}"/>
                </a:ext>
              </a:extLst>
            </p:cNvPr>
            <p:cNvGrpSpPr/>
            <p:nvPr/>
          </p:nvGrpSpPr>
          <p:grpSpPr>
            <a:xfrm>
              <a:off x="7421346" y="1905837"/>
              <a:ext cx="1604333" cy="994715"/>
              <a:chOff x="2015078" y="4111351"/>
              <a:chExt cx="1503823" cy="1007180"/>
            </a:xfrm>
          </p:grpSpPr>
          <p:sp>
            <p:nvSpPr>
              <p:cNvPr id="145" name="Rectangle 144">
                <a:extLst>
                  <a:ext uri="{FF2B5EF4-FFF2-40B4-BE49-F238E27FC236}">
                    <a16:creationId xmlns:a16="http://schemas.microsoft.com/office/drawing/2014/main" id="{C5CCDDB6-9839-4D99-BC65-7C505259013F}"/>
                  </a:ext>
                </a:extLst>
              </p:cNvPr>
              <p:cNvSpPr/>
              <p:nvPr/>
            </p:nvSpPr>
            <p:spPr>
              <a:xfrm>
                <a:off x="2015080" y="4323866"/>
                <a:ext cx="1503821" cy="794665"/>
              </a:xfrm>
              <a:prstGeom prst="rect">
                <a:avLst/>
              </a:prstGeom>
            </p:spPr>
            <p:txBody>
              <a:bodyPr wrap="square">
                <a:spAutoFit/>
              </a:bodyPr>
              <a:lstStyle/>
              <a:p>
                <a:r>
                  <a:rPr lang="en-US" sz="900" dirty="0">
                    <a:solidFill>
                      <a:schemeClr val="tx1">
                        <a:lumMod val="65000"/>
                        <a:lumOff val="35000"/>
                      </a:schemeClr>
                    </a:solidFill>
                    <a:latin typeface="Special Elite" panose="020B0604020202020204" charset="0"/>
                  </a:rPr>
                  <a:t>Begin full marketing campaign and launch game in the US, with some worldwide exposure.</a:t>
                </a:r>
              </a:p>
            </p:txBody>
          </p:sp>
          <p:sp>
            <p:nvSpPr>
              <p:cNvPr id="146" name="Rectangle 145">
                <a:extLst>
                  <a:ext uri="{FF2B5EF4-FFF2-40B4-BE49-F238E27FC236}">
                    <a16:creationId xmlns:a16="http://schemas.microsoft.com/office/drawing/2014/main" id="{71176C57-6E30-4B1E-9115-1D706190AE99}"/>
                  </a:ext>
                </a:extLst>
              </p:cNvPr>
              <p:cNvSpPr/>
              <p:nvPr/>
            </p:nvSpPr>
            <p:spPr>
              <a:xfrm>
                <a:off x="2015078" y="4111351"/>
                <a:ext cx="1277491" cy="311634"/>
              </a:xfrm>
              <a:prstGeom prst="rect">
                <a:avLst/>
              </a:prstGeom>
            </p:spPr>
            <p:txBody>
              <a:bodyPr wrap="none">
                <a:spAutoFit/>
              </a:bodyPr>
              <a:lstStyle/>
              <a:p>
                <a:r>
                  <a:rPr lang="en-US" sz="1400" b="1" dirty="0">
                    <a:latin typeface="Special Elite" panose="020B0604020202020204" charset="0"/>
                  </a:rPr>
                  <a:t>Launch Game!</a:t>
                </a: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A3900E94-8035-404F-B649-7A245E871942}"/>
              </a:ext>
            </a:extLst>
          </p:cNvPr>
          <p:cNvSpPr/>
          <p:nvPr/>
        </p:nvSpPr>
        <p:spPr>
          <a:xfrm rot="16200000">
            <a:off x="5343485" y="184886"/>
            <a:ext cx="1519810" cy="12191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2" name="Text Placeholder 1"/>
          <p:cNvSpPr>
            <a:spLocks noGrp="1"/>
          </p:cNvSpPr>
          <p:nvPr>
            <p:ph type="body" sz="quarter" idx="10"/>
          </p:nvPr>
        </p:nvSpPr>
        <p:spPr>
          <a:xfrm>
            <a:off x="2437043" y="252205"/>
            <a:ext cx="7435609" cy="724247"/>
          </a:xfrm>
        </p:spPr>
        <p:txBody>
          <a:bodyPr>
            <a:noAutofit/>
          </a:bodyPr>
          <a:lstStyle/>
          <a:p>
            <a:r>
              <a:rPr lang="en-US" sz="4400" b="1" dirty="0">
                <a:latin typeface="Special Elite" panose="020B0604020202020204" charset="0"/>
              </a:rPr>
              <a:t>Pro Forma | </a:t>
            </a:r>
            <a:r>
              <a:rPr lang="en-US" sz="4400" dirty="0">
                <a:latin typeface="Special Elite" panose="020B0604020202020204" charset="0"/>
              </a:rPr>
              <a:t>2021 - 2024</a:t>
            </a:r>
          </a:p>
        </p:txBody>
      </p:sp>
      <p:sp>
        <p:nvSpPr>
          <p:cNvPr id="48" name="Rectangle 47">
            <a:extLst>
              <a:ext uri="{FF2B5EF4-FFF2-40B4-BE49-F238E27FC236}">
                <a16:creationId xmlns:a16="http://schemas.microsoft.com/office/drawing/2014/main" id="{551C9FC9-1CEA-485B-A538-A7A01FC4E7F1}"/>
              </a:ext>
            </a:extLst>
          </p:cNvPr>
          <p:cNvSpPr/>
          <p:nvPr/>
        </p:nvSpPr>
        <p:spPr>
          <a:xfrm rot="16200000">
            <a:off x="6037571" y="-593202"/>
            <a:ext cx="116856" cy="12192003"/>
          </a:xfrm>
          <a:prstGeom prst="rect">
            <a:avLst/>
          </a:prstGeom>
          <a:solidFill>
            <a:schemeClr val="accent3"/>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aphicFrame>
        <p:nvGraphicFramePr>
          <p:cNvPr id="99" name="Content Placeholder 13">
            <a:extLst>
              <a:ext uri="{FF2B5EF4-FFF2-40B4-BE49-F238E27FC236}">
                <a16:creationId xmlns:a16="http://schemas.microsoft.com/office/drawing/2014/main" id="{B6BE3499-E965-4197-B069-14D09412774F}"/>
              </a:ext>
            </a:extLst>
          </p:cNvPr>
          <p:cNvGraphicFramePr>
            <a:graphicFrameLocks/>
          </p:cNvGraphicFramePr>
          <p:nvPr>
            <p:extLst>
              <p:ext uri="{D42A27DB-BD31-4B8C-83A1-F6EECF244321}">
                <p14:modId xmlns:p14="http://schemas.microsoft.com/office/powerpoint/2010/main" val="4176333578"/>
              </p:ext>
            </p:extLst>
          </p:nvPr>
        </p:nvGraphicFramePr>
        <p:xfrm>
          <a:off x="1891085" y="1135001"/>
          <a:ext cx="8365112" cy="4304511"/>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4">
            <a:extLst>
              <a:ext uri="{FF2B5EF4-FFF2-40B4-BE49-F238E27FC236}">
                <a16:creationId xmlns:a16="http://schemas.microsoft.com/office/drawing/2014/main" id="{A6BC7150-405B-4E75-B979-9F72498F87CF}"/>
              </a:ext>
            </a:extLst>
          </p:cNvPr>
          <p:cNvSpPr txBox="1">
            <a:spLocks noChangeArrowheads="1"/>
          </p:cNvSpPr>
          <p:nvPr/>
        </p:nvSpPr>
        <p:spPr bwMode="auto">
          <a:xfrm>
            <a:off x="4788092" y="5795624"/>
            <a:ext cx="2241007" cy="461665"/>
          </a:xfrm>
          <a:prstGeom prst="rect">
            <a:avLst/>
          </a:prstGeom>
          <a:noFill/>
          <a:ln w="9525">
            <a:no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chemeClr val="accent2"/>
                </a:solidFill>
                <a:latin typeface="Special Elite" panose="020B0604020202020204" charset="0"/>
              </a:rPr>
              <a:t>$22,769,285</a:t>
            </a:r>
          </a:p>
        </p:txBody>
      </p:sp>
      <p:sp>
        <p:nvSpPr>
          <p:cNvPr id="70" name="TextBox 15">
            <a:extLst>
              <a:ext uri="{FF2B5EF4-FFF2-40B4-BE49-F238E27FC236}">
                <a16:creationId xmlns:a16="http://schemas.microsoft.com/office/drawing/2014/main" id="{563C8CA3-4AAE-4D31-BDEB-8408A58790EA}"/>
              </a:ext>
            </a:extLst>
          </p:cNvPr>
          <p:cNvSpPr txBox="1">
            <a:spLocks noChangeArrowheads="1"/>
          </p:cNvSpPr>
          <p:nvPr/>
        </p:nvSpPr>
        <p:spPr bwMode="auto">
          <a:xfrm>
            <a:off x="631806" y="5780236"/>
            <a:ext cx="4198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b="1" dirty="0">
                <a:solidFill>
                  <a:schemeClr val="accent2"/>
                </a:solidFill>
                <a:latin typeface="Special Elite" panose="020B0604020202020204" charset="0"/>
              </a:rPr>
              <a:t>Total 3-Year Revenue:</a:t>
            </a:r>
            <a:endParaRPr lang="en-US" altLang="en-US" sz="2400" dirty="0">
              <a:solidFill>
                <a:schemeClr val="accent2"/>
              </a:solidFill>
              <a:latin typeface="Special Elite" panose="020B0604020202020204" charset="0"/>
            </a:endParaRPr>
          </a:p>
        </p:txBody>
      </p:sp>
      <p:sp>
        <p:nvSpPr>
          <p:cNvPr id="53" name="Google Shape;554;p24">
            <a:extLst>
              <a:ext uri="{FF2B5EF4-FFF2-40B4-BE49-F238E27FC236}">
                <a16:creationId xmlns:a16="http://schemas.microsoft.com/office/drawing/2014/main" id="{3BD26C2D-5E6F-4F50-A3F9-2C11EF746B38}"/>
              </a:ext>
            </a:extLst>
          </p:cNvPr>
          <p:cNvSpPr txBox="1">
            <a:spLocks/>
          </p:cNvSpPr>
          <p:nvPr/>
        </p:nvSpPr>
        <p:spPr>
          <a:xfrm>
            <a:off x="-24603" y="6447667"/>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
        <p:nvSpPr>
          <p:cNvPr id="55" name="TextBox 4">
            <a:extLst>
              <a:ext uri="{FF2B5EF4-FFF2-40B4-BE49-F238E27FC236}">
                <a16:creationId xmlns:a16="http://schemas.microsoft.com/office/drawing/2014/main" id="{D24CA413-F05B-4BB8-AE26-27D9C6758CF7}"/>
              </a:ext>
            </a:extLst>
          </p:cNvPr>
          <p:cNvSpPr txBox="1">
            <a:spLocks noChangeArrowheads="1"/>
          </p:cNvSpPr>
          <p:nvPr/>
        </p:nvSpPr>
        <p:spPr bwMode="auto">
          <a:xfrm>
            <a:off x="7029099" y="5687413"/>
            <a:ext cx="5277875" cy="1246495"/>
          </a:xfrm>
          <a:prstGeom prst="rect">
            <a:avLst/>
          </a:prstGeom>
          <a:noFill/>
          <a:ln w="9525">
            <a:no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600" b="1" u="sng" dirty="0">
                <a:solidFill>
                  <a:schemeClr val="accent2"/>
                </a:solidFill>
                <a:latin typeface="Special Elite" panose="020B0604020202020204" charset="0"/>
              </a:rPr>
              <a:t>Numbers Based Upon</a:t>
            </a:r>
            <a:r>
              <a:rPr lang="en-US" altLang="en-US" sz="1600" b="1" dirty="0">
                <a:solidFill>
                  <a:schemeClr val="accent2"/>
                </a:solidFill>
                <a:latin typeface="Special Elite" panose="020B0604020202020204" charset="0"/>
              </a:rPr>
              <a:t>:</a:t>
            </a:r>
          </a:p>
          <a:p>
            <a:pPr marL="182880" indent="-171450" eaLnBrk="1" hangingPunct="1">
              <a:buClr>
                <a:schemeClr val="accent2"/>
              </a:buClr>
              <a:buFont typeface="Wingdings" panose="05000000000000000000" pitchFamily="2" charset="2"/>
              <a:buChar char="§"/>
            </a:pPr>
            <a:r>
              <a:rPr lang="en-US" altLang="en-US" dirty="0">
                <a:solidFill>
                  <a:schemeClr val="accent2"/>
                </a:solidFill>
                <a:latin typeface="Special Elite" panose="020B0604020202020204" charset="0"/>
              </a:rPr>
              <a:t>40% of CAH Sales (Initial 2 years sold 500K units)</a:t>
            </a:r>
          </a:p>
          <a:p>
            <a:pPr marL="182880" indent="-171450" eaLnBrk="1" hangingPunct="1">
              <a:buClr>
                <a:schemeClr val="accent2"/>
              </a:buClr>
              <a:buFont typeface="Wingdings" panose="05000000000000000000" pitchFamily="2" charset="2"/>
              <a:buChar char="§"/>
            </a:pPr>
            <a:r>
              <a:rPr lang="en-US" altLang="en-US" dirty="0">
                <a:solidFill>
                  <a:schemeClr val="accent2"/>
                </a:solidFill>
                <a:latin typeface="Special Elite" panose="020B0604020202020204" charset="0"/>
              </a:rPr>
              <a:t>10% of Airbnb/VRBO (7.6M locations)</a:t>
            </a:r>
          </a:p>
          <a:p>
            <a:pPr marL="182880" indent="-171450" eaLnBrk="1" hangingPunct="1">
              <a:buClr>
                <a:schemeClr val="accent2"/>
              </a:buClr>
              <a:buFont typeface="Wingdings" panose="05000000000000000000" pitchFamily="2" charset="2"/>
              <a:buChar char="§"/>
            </a:pPr>
            <a:r>
              <a:rPr lang="en-US" altLang="en-US" dirty="0">
                <a:solidFill>
                  <a:schemeClr val="accent2"/>
                </a:solidFill>
                <a:latin typeface="Special Elite" panose="020B0604020202020204" charset="0"/>
              </a:rPr>
              <a:t>25% of Treatment Centers (16,066 locations)</a:t>
            </a:r>
          </a:p>
          <a:p>
            <a:pPr marL="285750" indent="-285750" eaLnBrk="1" hangingPunct="1">
              <a:buFont typeface="Arial" panose="020B0604020202020204" pitchFamily="34" charset="0"/>
              <a:buChar char="•"/>
            </a:pPr>
            <a:endParaRPr lang="en-US" altLang="en-US" sz="1200" b="1" dirty="0">
              <a:solidFill>
                <a:schemeClr val="accent2"/>
              </a:solidFill>
              <a:latin typeface="Special Elite" panose="020B0604020202020204" charset="0"/>
            </a:endParaRPr>
          </a:p>
        </p:txBody>
      </p:sp>
      <p:grpSp>
        <p:nvGrpSpPr>
          <p:cNvPr id="107" name="Group 106">
            <a:extLst>
              <a:ext uri="{FF2B5EF4-FFF2-40B4-BE49-F238E27FC236}">
                <a16:creationId xmlns:a16="http://schemas.microsoft.com/office/drawing/2014/main" id="{D50BE512-F899-4B41-B99A-5EFAE3181652}"/>
              </a:ext>
            </a:extLst>
          </p:cNvPr>
          <p:cNvGrpSpPr/>
          <p:nvPr/>
        </p:nvGrpSpPr>
        <p:grpSpPr>
          <a:xfrm>
            <a:off x="889633" y="609966"/>
            <a:ext cx="1604740" cy="5201860"/>
            <a:chOff x="8501432" y="77155"/>
            <a:chExt cx="2685350" cy="6803354"/>
          </a:xfrm>
        </p:grpSpPr>
        <p:sp>
          <p:nvSpPr>
            <p:cNvPr id="108" name="Freeform: Shape 107">
              <a:extLst>
                <a:ext uri="{FF2B5EF4-FFF2-40B4-BE49-F238E27FC236}">
                  <a16:creationId xmlns:a16="http://schemas.microsoft.com/office/drawing/2014/main" id="{8E7CFADC-066A-41C0-B34C-AF38B1DB265D}"/>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7DB4499-5370-452E-A9F2-2182DB6FFE5A}"/>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D03B628-6F47-4B64-B1B0-2F09AB891E03}"/>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68BD417-A3BF-46E9-8834-2AE94243F9A0}"/>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FE3ECEA-584E-4CE2-9C44-46A2752E6193}"/>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5EDDBD-B976-4DD6-A6F4-35A5F4F4A95F}"/>
                </a:ext>
              </a:extLst>
            </p:cNvPr>
            <p:cNvSpPr/>
            <p:nvPr/>
          </p:nvSpPr>
          <p:spPr>
            <a:xfrm>
              <a:off x="8919492" y="2149014"/>
              <a:ext cx="1351132" cy="4223668"/>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706848 w 1351132"/>
                <a:gd name="connsiteY42" fmla="*/ 1867388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51132" h="4223666">
                  <a:moveTo>
                    <a:pt x="1262235" y="30187"/>
                  </a:moveTo>
                  <a:cubicBezTo>
                    <a:pt x="1257556" y="39545"/>
                    <a:pt x="1248198" y="41884"/>
                    <a:pt x="1236501" y="44224"/>
                  </a:cubicBezTo>
                  <a:cubicBezTo>
                    <a:pt x="1133568" y="53581"/>
                    <a:pt x="637615" y="109727"/>
                    <a:pt x="630597" y="79315"/>
                  </a:cubicBezTo>
                  <a:cubicBezTo>
                    <a:pt x="623579" y="83994"/>
                    <a:pt x="609542" y="93351"/>
                    <a:pt x="595506" y="100369"/>
                  </a:cubicBezTo>
                  <a:cubicBezTo>
                    <a:pt x="427069" y="203303"/>
                    <a:pt x="263311" y="315594"/>
                    <a:pt x="66802" y="364721"/>
                  </a:cubicBezTo>
                  <a:cubicBezTo>
                    <a:pt x="45747" y="374079"/>
                    <a:pt x="55105" y="397473"/>
                    <a:pt x="48087" y="411509"/>
                  </a:cubicBezTo>
                  <a:cubicBezTo>
                    <a:pt x="41068" y="434903"/>
                    <a:pt x="36390" y="460637"/>
                    <a:pt x="48087" y="481691"/>
                  </a:cubicBezTo>
                  <a:cubicBezTo>
                    <a:pt x="69141" y="512103"/>
                    <a:pt x="52765" y="523800"/>
                    <a:pt x="31711" y="540176"/>
                  </a:cubicBezTo>
                  <a:cubicBezTo>
                    <a:pt x="-1041" y="565910"/>
                    <a:pt x="-10398" y="615037"/>
                    <a:pt x="12996" y="650128"/>
                  </a:cubicBezTo>
                  <a:cubicBezTo>
                    <a:pt x="24693" y="666504"/>
                    <a:pt x="38729" y="685219"/>
                    <a:pt x="52765" y="696916"/>
                  </a:cubicBezTo>
                  <a:cubicBezTo>
                    <a:pt x="76159" y="715631"/>
                    <a:pt x="78499" y="734346"/>
                    <a:pt x="80838" y="762419"/>
                  </a:cubicBezTo>
                  <a:cubicBezTo>
                    <a:pt x="83178" y="855995"/>
                    <a:pt x="41068" y="949571"/>
                    <a:pt x="73820" y="1043147"/>
                  </a:cubicBezTo>
                  <a:cubicBezTo>
                    <a:pt x="76159" y="1047826"/>
                    <a:pt x="73820" y="1052505"/>
                    <a:pt x="71481" y="1057183"/>
                  </a:cubicBezTo>
                  <a:cubicBezTo>
                    <a:pt x="48087" y="1143742"/>
                    <a:pt x="45747" y="1230299"/>
                    <a:pt x="71481" y="1316857"/>
                  </a:cubicBezTo>
                  <a:cubicBezTo>
                    <a:pt x="85517" y="1365984"/>
                    <a:pt x="76159" y="1415112"/>
                    <a:pt x="66802" y="1461900"/>
                  </a:cubicBezTo>
                  <a:cubicBezTo>
                    <a:pt x="50426" y="1534421"/>
                    <a:pt x="57444" y="1602264"/>
                    <a:pt x="90196" y="1670106"/>
                  </a:cubicBezTo>
                  <a:cubicBezTo>
                    <a:pt x="111250" y="1712215"/>
                    <a:pt x="120608" y="1756664"/>
                    <a:pt x="113590" y="1808131"/>
                  </a:cubicBezTo>
                  <a:cubicBezTo>
                    <a:pt x="106571" y="1866616"/>
                    <a:pt x="127626" y="1922761"/>
                    <a:pt x="144002" y="1978907"/>
                  </a:cubicBezTo>
                  <a:cubicBezTo>
                    <a:pt x="172075" y="2070143"/>
                    <a:pt x="160378" y="2170738"/>
                    <a:pt x="167396" y="2266653"/>
                  </a:cubicBezTo>
                  <a:cubicBezTo>
                    <a:pt x="167396" y="2273671"/>
                    <a:pt x="160378" y="2280689"/>
                    <a:pt x="155699" y="2290047"/>
                  </a:cubicBezTo>
                  <a:cubicBezTo>
                    <a:pt x="134644" y="2346193"/>
                    <a:pt x="118268" y="2399999"/>
                    <a:pt x="165056" y="2451466"/>
                  </a:cubicBezTo>
                  <a:cubicBezTo>
                    <a:pt x="176753" y="2463163"/>
                    <a:pt x="181432" y="2481878"/>
                    <a:pt x="172075" y="2502932"/>
                  </a:cubicBezTo>
                  <a:cubicBezTo>
                    <a:pt x="153359" y="2549720"/>
                    <a:pt x="160378" y="2603527"/>
                    <a:pt x="129965" y="2647975"/>
                  </a:cubicBezTo>
                  <a:cubicBezTo>
                    <a:pt x="127626" y="2650315"/>
                    <a:pt x="127626" y="2657333"/>
                    <a:pt x="129965" y="2662012"/>
                  </a:cubicBezTo>
                  <a:cubicBezTo>
                    <a:pt x="141662" y="2727515"/>
                    <a:pt x="134644" y="2795357"/>
                    <a:pt x="132305" y="2860861"/>
                  </a:cubicBezTo>
                  <a:cubicBezTo>
                    <a:pt x="127626" y="2942740"/>
                    <a:pt x="83178" y="3024618"/>
                    <a:pt x="118268" y="3108837"/>
                  </a:cubicBezTo>
                  <a:cubicBezTo>
                    <a:pt x="118268" y="3111176"/>
                    <a:pt x="118268" y="3115855"/>
                    <a:pt x="115929" y="3118194"/>
                  </a:cubicBezTo>
                  <a:cubicBezTo>
                    <a:pt x="101893" y="3202413"/>
                    <a:pt x="99553" y="3286631"/>
                    <a:pt x="106571" y="3370850"/>
                  </a:cubicBezTo>
                  <a:cubicBezTo>
                    <a:pt x="111250" y="3448050"/>
                    <a:pt x="108911" y="3527589"/>
                    <a:pt x="108911" y="3604790"/>
                  </a:cubicBezTo>
                  <a:cubicBezTo>
                    <a:pt x="108911" y="3726438"/>
                    <a:pt x="134644" y="3845748"/>
                    <a:pt x="151020" y="3965057"/>
                  </a:cubicBezTo>
                  <a:cubicBezTo>
                    <a:pt x="160378" y="4028221"/>
                    <a:pt x="193129" y="4086706"/>
                    <a:pt x="183772" y="4154548"/>
                  </a:cubicBezTo>
                  <a:cubicBezTo>
                    <a:pt x="176753" y="4194318"/>
                    <a:pt x="195469" y="4210694"/>
                    <a:pt x="232899" y="4213033"/>
                  </a:cubicBezTo>
                  <a:cubicBezTo>
                    <a:pt x="239917" y="4217712"/>
                    <a:pt x="249275" y="4220052"/>
                    <a:pt x="256293" y="4222391"/>
                  </a:cubicBezTo>
                  <a:cubicBezTo>
                    <a:pt x="282026" y="4227070"/>
                    <a:pt x="305420" y="4217712"/>
                    <a:pt x="331154" y="4213033"/>
                  </a:cubicBezTo>
                  <a:cubicBezTo>
                    <a:pt x="396657" y="4196658"/>
                    <a:pt x="462160" y="4189639"/>
                    <a:pt x="530003" y="4201336"/>
                  </a:cubicBezTo>
                  <a:cubicBezTo>
                    <a:pt x="546379" y="4198997"/>
                    <a:pt x="565094" y="4198997"/>
                    <a:pt x="581470" y="4191979"/>
                  </a:cubicBezTo>
                  <a:cubicBezTo>
                    <a:pt x="595506" y="4184961"/>
                    <a:pt x="595506" y="4168585"/>
                    <a:pt x="597845" y="4156888"/>
                  </a:cubicBezTo>
                  <a:cubicBezTo>
                    <a:pt x="614221" y="4046936"/>
                    <a:pt x="616561" y="3934645"/>
                    <a:pt x="593167" y="3829372"/>
                  </a:cubicBezTo>
                  <a:cubicBezTo>
                    <a:pt x="569773" y="3721760"/>
                    <a:pt x="576791" y="3614147"/>
                    <a:pt x="567433" y="3506535"/>
                  </a:cubicBezTo>
                  <a:cubicBezTo>
                    <a:pt x="565094" y="3478462"/>
                    <a:pt x="565094" y="3452729"/>
                    <a:pt x="562754" y="3424656"/>
                  </a:cubicBezTo>
                  <a:cubicBezTo>
                    <a:pt x="544039" y="3204752"/>
                    <a:pt x="532342" y="2982509"/>
                    <a:pt x="579130" y="2764945"/>
                  </a:cubicBezTo>
                  <a:cubicBezTo>
                    <a:pt x="604864" y="2650315"/>
                    <a:pt x="616561" y="2531005"/>
                    <a:pt x="623579" y="2414035"/>
                  </a:cubicBezTo>
                  <a:cubicBezTo>
                    <a:pt x="630597" y="2264314"/>
                    <a:pt x="697490" y="2017110"/>
                    <a:pt x="706848" y="1867388"/>
                  </a:cubicBezTo>
                  <a:cubicBezTo>
                    <a:pt x="724393" y="1752368"/>
                    <a:pt x="720664" y="1770876"/>
                    <a:pt x="728852" y="1766197"/>
                  </a:cubicBezTo>
                  <a:cubicBezTo>
                    <a:pt x="717155" y="1845737"/>
                    <a:pt x="750082" y="1846686"/>
                    <a:pt x="745403" y="1923886"/>
                  </a:cubicBezTo>
                  <a:cubicBezTo>
                    <a:pt x="768797" y="1994068"/>
                    <a:pt x="724173" y="2091198"/>
                    <a:pt x="726512" y="2166059"/>
                  </a:cubicBezTo>
                  <a:cubicBezTo>
                    <a:pt x="726512" y="2208168"/>
                    <a:pt x="733530" y="2250277"/>
                    <a:pt x="742888" y="2292386"/>
                  </a:cubicBezTo>
                  <a:cubicBezTo>
                    <a:pt x="768621" y="2416375"/>
                    <a:pt x="766282" y="2547381"/>
                    <a:pt x="752246" y="2671369"/>
                  </a:cubicBezTo>
                  <a:cubicBezTo>
                    <a:pt x="738209" y="2804715"/>
                    <a:pt x="712476" y="2938061"/>
                    <a:pt x="705458" y="3071406"/>
                  </a:cubicBezTo>
                  <a:cubicBezTo>
                    <a:pt x="696100" y="3249201"/>
                    <a:pt x="689082" y="3426995"/>
                    <a:pt x="712476" y="3604790"/>
                  </a:cubicBezTo>
                  <a:cubicBezTo>
                    <a:pt x="717155" y="3644559"/>
                    <a:pt x="726512" y="3689008"/>
                    <a:pt x="714815" y="3726438"/>
                  </a:cubicBezTo>
                  <a:cubicBezTo>
                    <a:pt x="686742" y="3822354"/>
                    <a:pt x="705458" y="3915930"/>
                    <a:pt x="717155" y="4009506"/>
                  </a:cubicBezTo>
                  <a:cubicBezTo>
                    <a:pt x="721833" y="4053954"/>
                    <a:pt x="705458" y="4098403"/>
                    <a:pt x="724173" y="4142851"/>
                  </a:cubicBezTo>
                  <a:cubicBezTo>
                    <a:pt x="731191" y="4152209"/>
                    <a:pt x="738209" y="4161567"/>
                    <a:pt x="749906" y="4163906"/>
                  </a:cubicBezTo>
                  <a:cubicBezTo>
                    <a:pt x="834125" y="4170924"/>
                    <a:pt x="918343" y="4168585"/>
                    <a:pt x="1002561" y="4168585"/>
                  </a:cubicBezTo>
                  <a:cubicBezTo>
                    <a:pt x="1061046" y="4168585"/>
                    <a:pt x="1117192" y="4149870"/>
                    <a:pt x="1154622" y="4100742"/>
                  </a:cubicBezTo>
                  <a:cubicBezTo>
                    <a:pt x="1170998" y="4079688"/>
                    <a:pt x="1159301" y="4051615"/>
                    <a:pt x="1168659" y="4028221"/>
                  </a:cubicBezTo>
                  <a:cubicBezTo>
                    <a:pt x="1161641" y="3967396"/>
                    <a:pt x="1156962" y="3904233"/>
                    <a:pt x="1142925" y="3845748"/>
                  </a:cubicBezTo>
                  <a:cubicBezTo>
                    <a:pt x="1133568" y="3801299"/>
                    <a:pt x="1126550" y="3761529"/>
                    <a:pt x="1128889" y="3714741"/>
                  </a:cubicBezTo>
                  <a:cubicBezTo>
                    <a:pt x="1131228" y="3665614"/>
                    <a:pt x="1149944" y="3614147"/>
                    <a:pt x="1131228" y="3567359"/>
                  </a:cubicBezTo>
                  <a:cubicBezTo>
                    <a:pt x="1103156" y="3499517"/>
                    <a:pt x="1103156" y="3429335"/>
                    <a:pt x="1114853" y="3361492"/>
                  </a:cubicBezTo>
                  <a:cubicBezTo>
                    <a:pt x="1140586" y="3225807"/>
                    <a:pt x="1128889" y="3085443"/>
                    <a:pt x="1152283" y="2949758"/>
                  </a:cubicBezTo>
                  <a:cubicBezTo>
                    <a:pt x="1166319" y="2865539"/>
                    <a:pt x="1163980" y="2781321"/>
                    <a:pt x="1215447" y="2708800"/>
                  </a:cubicBezTo>
                  <a:cubicBezTo>
                    <a:pt x="1234162" y="2683066"/>
                    <a:pt x="1234162" y="2645636"/>
                    <a:pt x="1231823" y="2612884"/>
                  </a:cubicBezTo>
                  <a:cubicBezTo>
                    <a:pt x="1229483" y="2587151"/>
                    <a:pt x="1229483" y="2561417"/>
                    <a:pt x="1231823" y="2535684"/>
                  </a:cubicBezTo>
                  <a:cubicBezTo>
                    <a:pt x="1243520" y="2411696"/>
                    <a:pt x="1269253" y="2290047"/>
                    <a:pt x="1259895" y="2166059"/>
                  </a:cubicBezTo>
                  <a:lnTo>
                    <a:pt x="1259895" y="2149683"/>
                  </a:lnTo>
                  <a:cubicBezTo>
                    <a:pt x="1255217" y="1969549"/>
                    <a:pt x="1276271" y="1789416"/>
                    <a:pt x="1271592" y="1606942"/>
                  </a:cubicBezTo>
                  <a:cubicBezTo>
                    <a:pt x="1264574" y="1349608"/>
                    <a:pt x="1215447" y="1099293"/>
                    <a:pt x="1138247" y="855995"/>
                  </a:cubicBezTo>
                  <a:cubicBezTo>
                    <a:pt x="1124210" y="848977"/>
                    <a:pt x="1147604" y="727328"/>
                    <a:pt x="1159301" y="671183"/>
                  </a:cubicBezTo>
                  <a:cubicBezTo>
                    <a:pt x="1173338" y="596322"/>
                    <a:pt x="1173338" y="512103"/>
                    <a:pt x="1147604" y="432564"/>
                  </a:cubicBezTo>
                  <a:cubicBezTo>
                    <a:pt x="1187374" y="427885"/>
                    <a:pt x="1229483" y="444261"/>
                    <a:pt x="1259895" y="409170"/>
                  </a:cubicBezTo>
                  <a:cubicBezTo>
                    <a:pt x="1262235" y="399812"/>
                    <a:pt x="1257556" y="395134"/>
                    <a:pt x="1250538" y="392794"/>
                  </a:cubicBezTo>
                  <a:cubicBezTo>
                    <a:pt x="1243520" y="390455"/>
                    <a:pt x="1236501" y="390455"/>
                    <a:pt x="1229483" y="392794"/>
                  </a:cubicBezTo>
                  <a:cubicBezTo>
                    <a:pt x="1161641" y="399812"/>
                    <a:pt x="1152283" y="392794"/>
                    <a:pt x="1135907" y="324952"/>
                  </a:cubicBezTo>
                  <a:cubicBezTo>
                    <a:pt x="1131228" y="306236"/>
                    <a:pt x="1128889" y="289861"/>
                    <a:pt x="1126550" y="271145"/>
                  </a:cubicBezTo>
                  <a:cubicBezTo>
                    <a:pt x="1124210" y="245412"/>
                    <a:pt x="1114853" y="217339"/>
                    <a:pt x="1133568" y="193945"/>
                  </a:cubicBezTo>
                  <a:cubicBezTo>
                    <a:pt x="1170998" y="149497"/>
                    <a:pt x="1213107" y="116745"/>
                    <a:pt x="1271592" y="107388"/>
                  </a:cubicBezTo>
                  <a:cubicBezTo>
                    <a:pt x="1337096" y="98030"/>
                    <a:pt x="1341774" y="93351"/>
                    <a:pt x="1311362" y="34866"/>
                  </a:cubicBezTo>
                  <a:cubicBezTo>
                    <a:pt x="1320720" y="27848"/>
                    <a:pt x="1330077" y="32527"/>
                    <a:pt x="1339435" y="30187"/>
                  </a:cubicBezTo>
                  <a:cubicBezTo>
                    <a:pt x="1344114" y="27848"/>
                    <a:pt x="1348793" y="25509"/>
                    <a:pt x="1351132" y="20830"/>
                  </a:cubicBezTo>
                  <a:cubicBezTo>
                    <a:pt x="1320720" y="-225"/>
                    <a:pt x="1287968" y="-16601"/>
                    <a:pt x="1262235" y="30187"/>
                  </a:cubicBezTo>
                  <a:close/>
                </a:path>
              </a:pathLst>
            </a:custGeom>
            <a:solidFill>
              <a:srgbClr val="403D3D"/>
            </a:solidFill>
            <a:ln w="2334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8297BB8-BEA5-4CA1-8926-ED93EF89F6D5}"/>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132633B-7AD5-47AB-B80C-13509C340EC4}"/>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F8FDF1D-290B-43F0-9EA6-0DE17BF30757}"/>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552E0C1-2F07-48E1-8B82-8479C2BBD7A7}"/>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389A76B-2E6A-491F-BD6A-6353B80B217D}"/>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0C74662-CC5A-4859-86F2-CEB29AD8A850}"/>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B59FF03-9B0C-4DEB-85DA-AC4B83068021}"/>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A077C65-2CC5-40ED-AAD6-949ED57AEF72}"/>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7A3B5BC-3A45-4F38-B80E-4A6E70725CCD}"/>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36DB433-1C11-4251-8CC4-6F4013A9B3F5}"/>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124" name="Group 123">
              <a:extLst>
                <a:ext uri="{FF2B5EF4-FFF2-40B4-BE49-F238E27FC236}">
                  <a16:creationId xmlns:a16="http://schemas.microsoft.com/office/drawing/2014/main" id="{968C080A-A075-43AE-895A-AE343588B7F0}"/>
                </a:ext>
              </a:extLst>
            </p:cNvPr>
            <p:cNvGrpSpPr/>
            <p:nvPr/>
          </p:nvGrpSpPr>
          <p:grpSpPr>
            <a:xfrm>
              <a:off x="8963351" y="2835327"/>
              <a:ext cx="1121835" cy="315595"/>
              <a:chOff x="8963351" y="2835327"/>
              <a:chExt cx="1121835" cy="315595"/>
            </a:xfrm>
          </p:grpSpPr>
          <p:sp>
            <p:nvSpPr>
              <p:cNvPr id="136" name="Freeform: Shape 135">
                <a:extLst>
                  <a:ext uri="{FF2B5EF4-FFF2-40B4-BE49-F238E27FC236}">
                    <a16:creationId xmlns:a16="http://schemas.microsoft.com/office/drawing/2014/main" id="{321A3043-2FDC-40F0-8332-414BABB3B291}"/>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620BA9C-6163-48C7-B8DD-AABC1360B522}"/>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6D0C900-3656-4DDC-A9B9-600DE70914FF}"/>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5BB13E7-E39E-48F5-8AEE-915D4E6032BD}"/>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34E58B81-708F-43C7-BA60-F3DA5AAAB6A2}"/>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3562238-2C5A-4277-9AB8-2158E2BA6F66}"/>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125" name="Freeform: Shape 124">
              <a:extLst>
                <a:ext uri="{FF2B5EF4-FFF2-40B4-BE49-F238E27FC236}">
                  <a16:creationId xmlns:a16="http://schemas.microsoft.com/office/drawing/2014/main" id="{1F0D0209-0571-4DAD-9A7F-035FACCD9B20}"/>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8DE29D-12CB-4979-860A-6D92E409EF32}"/>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E068DF7-65C7-465C-ACB0-2593EADFC011}"/>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410ADD8-EE51-459D-AB01-50E0026DD1E5}"/>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A664894-E222-40E1-84BB-61875B33A4CF}"/>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1964F87-490E-447E-AAC0-B109E16067E6}"/>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F16C9C3-AFA9-408D-B919-21D3C82FD59D}"/>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11D36F8-FAF7-472F-B8A9-8DB066965045}"/>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78EC2A0-5FCF-4771-AD68-65F3E37003D8}"/>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93F9C37A-379C-475D-85A1-57E43D0015AF}"/>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C7CB10-B2C7-413F-81B6-97CE02595CAA}"/>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rgbClr val="000000"/>
            </a:solidFill>
            <a:ln w="23341" cap="flat">
              <a:noFill/>
              <a:prstDash val="solid"/>
              <a:miter/>
            </a:ln>
          </p:spPr>
          <p:txBody>
            <a:bodyPr rtlCol="0" anchor="ctr"/>
            <a:lstStyle/>
            <a:p>
              <a:endParaRPr lang="en-US"/>
            </a:p>
          </p:txBody>
        </p:sp>
      </p:grpSp>
      <p:grpSp>
        <p:nvGrpSpPr>
          <p:cNvPr id="61" name="Google Shape;887;p31">
            <a:extLst>
              <a:ext uri="{FF2B5EF4-FFF2-40B4-BE49-F238E27FC236}">
                <a16:creationId xmlns:a16="http://schemas.microsoft.com/office/drawing/2014/main" id="{84EA8572-7508-4156-9494-E61E9CAF7AE3}"/>
              </a:ext>
            </a:extLst>
          </p:cNvPr>
          <p:cNvGrpSpPr/>
          <p:nvPr/>
        </p:nvGrpSpPr>
        <p:grpSpPr>
          <a:xfrm>
            <a:off x="4640267" y="3566930"/>
            <a:ext cx="427810" cy="759238"/>
            <a:chOff x="6010925" y="3998175"/>
            <a:chExt cx="275875" cy="266875"/>
          </a:xfrm>
          <a:solidFill>
            <a:schemeClr val="accent1"/>
          </a:solidFill>
        </p:grpSpPr>
        <p:sp>
          <p:nvSpPr>
            <p:cNvPr id="62" name="Google Shape;888;p31">
              <a:extLst>
                <a:ext uri="{FF2B5EF4-FFF2-40B4-BE49-F238E27FC236}">
                  <a16:creationId xmlns:a16="http://schemas.microsoft.com/office/drawing/2014/main" id="{F221B694-028F-4132-996F-749B40367825}"/>
                </a:ext>
              </a:extLst>
            </p:cNvPr>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grpFill/>
            <a:ln>
              <a:solidFill>
                <a:schemeClr val="bg1"/>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1"/>
                </a:solidFill>
              </a:endParaRPr>
            </a:p>
          </p:txBody>
        </p:sp>
        <p:sp>
          <p:nvSpPr>
            <p:cNvPr id="63" name="Google Shape;889;p31">
              <a:extLst>
                <a:ext uri="{FF2B5EF4-FFF2-40B4-BE49-F238E27FC236}">
                  <a16:creationId xmlns:a16="http://schemas.microsoft.com/office/drawing/2014/main" id="{CAA6F1AB-9434-4C83-9B87-7C46E6AAD20E}"/>
                </a:ext>
              </a:extLst>
            </p:cNvPr>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grpFill/>
            <a:ln>
              <a:solidFill>
                <a:schemeClr val="bg1"/>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1"/>
                </a:solidFill>
              </a:endParaRPr>
            </a:p>
          </p:txBody>
        </p:sp>
        <p:sp>
          <p:nvSpPr>
            <p:cNvPr id="64" name="Google Shape;890;p31">
              <a:extLst>
                <a:ext uri="{FF2B5EF4-FFF2-40B4-BE49-F238E27FC236}">
                  <a16:creationId xmlns:a16="http://schemas.microsoft.com/office/drawing/2014/main" id="{0AFA5455-6803-43C0-8226-799C31D39995}"/>
                </a:ext>
              </a:extLst>
            </p:cNvPr>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grpFill/>
            <a:ln>
              <a:solidFill>
                <a:schemeClr val="bg1"/>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1"/>
                </a:solidFill>
              </a:endParaRPr>
            </a:p>
          </p:txBody>
        </p:sp>
        <p:sp>
          <p:nvSpPr>
            <p:cNvPr id="65" name="Google Shape;891;p31">
              <a:extLst>
                <a:ext uri="{FF2B5EF4-FFF2-40B4-BE49-F238E27FC236}">
                  <a16:creationId xmlns:a16="http://schemas.microsoft.com/office/drawing/2014/main" id="{F1DC5521-E014-4202-A145-528A95DF9B7E}"/>
                </a:ext>
              </a:extLst>
            </p:cNvPr>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grpFill/>
            <a:ln>
              <a:solidFill>
                <a:schemeClr val="bg1"/>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1"/>
                </a:solidFill>
              </a:endParaRPr>
            </a:p>
          </p:txBody>
        </p:sp>
        <p:sp>
          <p:nvSpPr>
            <p:cNvPr id="74" name="Google Shape;892;p31">
              <a:extLst>
                <a:ext uri="{FF2B5EF4-FFF2-40B4-BE49-F238E27FC236}">
                  <a16:creationId xmlns:a16="http://schemas.microsoft.com/office/drawing/2014/main" id="{58EA4AF4-6055-42CD-95C9-57831BBAC2AE}"/>
                </a:ext>
              </a:extLst>
            </p:cNvPr>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grpFill/>
            <a:ln>
              <a:solidFill>
                <a:schemeClr val="bg1"/>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1"/>
                </a:solidFill>
              </a:endParaRPr>
            </a:p>
          </p:txBody>
        </p:sp>
      </p:grpSp>
      <p:sp>
        <p:nvSpPr>
          <p:cNvPr id="3" name="TextBox 2">
            <a:extLst>
              <a:ext uri="{FF2B5EF4-FFF2-40B4-BE49-F238E27FC236}">
                <a16:creationId xmlns:a16="http://schemas.microsoft.com/office/drawing/2014/main" id="{2F009ABD-44A2-4323-864C-FB63AEBBB418}"/>
              </a:ext>
            </a:extLst>
          </p:cNvPr>
          <p:cNvSpPr txBox="1"/>
          <p:nvPr/>
        </p:nvSpPr>
        <p:spPr>
          <a:xfrm>
            <a:off x="5032791" y="3701551"/>
            <a:ext cx="1093039" cy="523220"/>
          </a:xfrm>
          <a:prstGeom prst="rect">
            <a:avLst/>
          </a:prstGeom>
          <a:noFill/>
        </p:spPr>
        <p:txBody>
          <a:bodyPr wrap="square" rtlCol="0">
            <a:spAutoFit/>
          </a:bodyPr>
          <a:lstStyle/>
          <a:p>
            <a:r>
              <a:rPr lang="en-US" b="1" dirty="0">
                <a:solidFill>
                  <a:schemeClr val="accent1"/>
                </a:solidFill>
              </a:rPr>
              <a:t>Launch</a:t>
            </a:r>
          </a:p>
          <a:p>
            <a:r>
              <a:rPr lang="en-US" b="1" dirty="0">
                <a:solidFill>
                  <a:schemeClr val="accent1"/>
                </a:solidFill>
              </a:rPr>
              <a:t>Q3 2022</a:t>
            </a:r>
          </a:p>
        </p:txBody>
      </p:sp>
      <p:pic>
        <p:nvPicPr>
          <p:cNvPr id="82" name="Picture 81" descr="Logo, company name&#10;&#10;Description automatically generated">
            <a:extLst>
              <a:ext uri="{FF2B5EF4-FFF2-40B4-BE49-F238E27FC236}">
                <a16:creationId xmlns:a16="http://schemas.microsoft.com/office/drawing/2014/main" id="{E2F40A63-A0C4-4A99-8D00-6F71FBE86002}"/>
              </a:ext>
            </a:extLst>
          </p:cNvPr>
          <p:cNvPicPr>
            <a:picLocks noChangeAspect="1"/>
          </p:cNvPicPr>
          <p:nvPr/>
        </p:nvPicPr>
        <p:blipFill>
          <a:blip r:embed="rId4"/>
          <a:stretch>
            <a:fillRect/>
          </a:stretch>
        </p:blipFill>
        <p:spPr>
          <a:xfrm>
            <a:off x="11227777" y="154103"/>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54" name="TextBox 53">
            <a:extLst>
              <a:ext uri="{FF2B5EF4-FFF2-40B4-BE49-F238E27FC236}">
                <a16:creationId xmlns:a16="http://schemas.microsoft.com/office/drawing/2014/main" id="{3191E426-FCC5-4EFC-8B6A-22031AF451EF}"/>
              </a:ext>
            </a:extLst>
          </p:cNvPr>
          <p:cNvSpPr txBox="1"/>
          <p:nvPr/>
        </p:nvSpPr>
        <p:spPr>
          <a:xfrm>
            <a:off x="10134738" y="4734558"/>
            <a:ext cx="1386702" cy="600164"/>
          </a:xfrm>
          <a:prstGeom prst="rect">
            <a:avLst/>
          </a:prstGeom>
          <a:noFill/>
        </p:spPr>
        <p:txBody>
          <a:bodyPr wrap="square" rtlCol="0">
            <a:spAutoFit/>
          </a:bodyPr>
          <a:lstStyle/>
          <a:p>
            <a:r>
              <a:rPr lang="en-US" sz="1100" dirty="0">
                <a:solidFill>
                  <a:schemeClr val="accent1"/>
                </a:solidFill>
              </a:rPr>
              <a:t>Advertising Sales Revenue Potential Was Not Included</a:t>
            </a:r>
          </a:p>
        </p:txBody>
      </p:sp>
      <p:sp>
        <p:nvSpPr>
          <p:cNvPr id="56" name="TextBox 15">
            <a:extLst>
              <a:ext uri="{FF2B5EF4-FFF2-40B4-BE49-F238E27FC236}">
                <a16:creationId xmlns:a16="http://schemas.microsoft.com/office/drawing/2014/main" id="{E53FDB40-87C7-4AE0-A4A7-C9799411E80D}"/>
              </a:ext>
            </a:extLst>
          </p:cNvPr>
          <p:cNvSpPr txBox="1">
            <a:spLocks noChangeArrowheads="1"/>
          </p:cNvSpPr>
          <p:nvPr/>
        </p:nvSpPr>
        <p:spPr bwMode="auto">
          <a:xfrm>
            <a:off x="606527" y="6127968"/>
            <a:ext cx="4198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dirty="0">
                <a:solidFill>
                  <a:schemeClr val="accent2"/>
                </a:solidFill>
                <a:latin typeface="Special Elite" panose="020B0604020202020204" charset="0"/>
              </a:rPr>
              <a:t>EBITDA</a:t>
            </a:r>
            <a:r>
              <a:rPr lang="en-US" altLang="en-US" sz="1800" dirty="0">
                <a:solidFill>
                  <a:schemeClr val="accent2"/>
                </a:solidFill>
                <a:latin typeface="Special Elite" panose="020B0604020202020204" charset="0"/>
              </a:rPr>
              <a:t> </a:t>
            </a:r>
            <a:r>
              <a:rPr lang="en-US" altLang="en-US" sz="1600" dirty="0">
                <a:solidFill>
                  <a:schemeClr val="accent2"/>
                </a:solidFill>
                <a:latin typeface="Special Elite" panose="020B0604020202020204" charset="0"/>
              </a:rPr>
              <a:t>of 49%</a:t>
            </a:r>
            <a:endParaRPr lang="en-US" altLang="en-US" sz="1800" dirty="0">
              <a:solidFill>
                <a:schemeClr val="accent2"/>
              </a:solidFill>
              <a:latin typeface="Special Elite" panose="020B0604020202020204" charset="0"/>
            </a:endParaRPr>
          </a:p>
        </p:txBody>
      </p:sp>
    </p:spTree>
    <p:extLst>
      <p:ext uri="{BB962C8B-B14F-4D97-AF65-F5344CB8AC3E}">
        <p14:creationId xmlns:p14="http://schemas.microsoft.com/office/powerpoint/2010/main" val="224964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2" name="Group 1">
            <a:extLst>
              <a:ext uri="{FF2B5EF4-FFF2-40B4-BE49-F238E27FC236}">
                <a16:creationId xmlns:a16="http://schemas.microsoft.com/office/drawing/2014/main" id="{9581F562-379C-4B31-9277-1F4CD2FBB262}"/>
              </a:ext>
            </a:extLst>
          </p:cNvPr>
          <p:cNvGrpSpPr/>
          <p:nvPr/>
        </p:nvGrpSpPr>
        <p:grpSpPr>
          <a:xfrm rot="2093733">
            <a:off x="7772195" y="2178678"/>
            <a:ext cx="1849457" cy="2018022"/>
            <a:chOff x="7345506" y="633009"/>
            <a:chExt cx="2073689" cy="3739565"/>
          </a:xfrm>
        </p:grpSpPr>
        <p:sp>
          <p:nvSpPr>
            <p:cNvPr id="21" name="Google Shape;332;p23">
              <a:extLst>
                <a:ext uri="{FF2B5EF4-FFF2-40B4-BE49-F238E27FC236}">
                  <a16:creationId xmlns:a16="http://schemas.microsoft.com/office/drawing/2014/main" id="{277AA453-1205-456B-BFBE-15B777D3498D}"/>
                </a:ext>
              </a:extLst>
            </p:cNvPr>
            <p:cNvSpPr/>
            <p:nvPr/>
          </p:nvSpPr>
          <p:spPr>
            <a:xfrm rot="20438266">
              <a:off x="7345506" y="633009"/>
              <a:ext cx="2073689" cy="3739565"/>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333;p23">
              <a:extLst>
                <a:ext uri="{FF2B5EF4-FFF2-40B4-BE49-F238E27FC236}">
                  <a16:creationId xmlns:a16="http://schemas.microsoft.com/office/drawing/2014/main" id="{181C5948-DEF4-4FE9-B101-1A611E319EAA}"/>
                </a:ext>
              </a:extLst>
            </p:cNvPr>
            <p:cNvSpPr/>
            <p:nvPr/>
          </p:nvSpPr>
          <p:spPr>
            <a:xfrm rot="20438266">
              <a:off x="7688730" y="931260"/>
              <a:ext cx="1381159" cy="3158611"/>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25" name="Google Shape;325;p23"/>
          <p:cNvSpPr txBox="1">
            <a:spLocks noGrp="1"/>
          </p:cNvSpPr>
          <p:nvPr>
            <p:ph type="title"/>
          </p:nvPr>
        </p:nvSpPr>
        <p:spPr>
          <a:xfrm rot="-395894">
            <a:off x="1238039" y="654507"/>
            <a:ext cx="2962315" cy="763442"/>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ABOUT US.</a:t>
            </a:r>
            <a:endParaRPr dirty="0"/>
          </a:p>
        </p:txBody>
      </p:sp>
      <p:sp>
        <p:nvSpPr>
          <p:cNvPr id="326" name="Google Shape;326;p23"/>
          <p:cNvSpPr txBox="1">
            <a:spLocks noGrp="1"/>
          </p:cNvSpPr>
          <p:nvPr>
            <p:ph type="body" idx="1"/>
          </p:nvPr>
        </p:nvSpPr>
        <p:spPr>
          <a:xfrm rot="20468242">
            <a:off x="1441866" y="2112362"/>
            <a:ext cx="3396546" cy="970694"/>
          </a:xfrm>
          <a:prstGeom prst="rect">
            <a:avLst/>
          </a:prstGeom>
        </p:spPr>
        <p:txBody>
          <a:bodyPr spcFirstLastPara="1" wrap="square" lIns="121900" tIns="121900" rIns="121900" bIns="121900" anchor="t" anchorCtr="0">
            <a:noAutofit/>
          </a:bodyPr>
          <a:lstStyle/>
          <a:p>
            <a:pPr marL="0" lvl="0" indent="0" algn="l" rtl="0">
              <a:spcBef>
                <a:spcPts val="0"/>
              </a:spcBef>
              <a:buNone/>
            </a:pPr>
            <a:r>
              <a:rPr lang="en" sz="1600" b="1" dirty="0"/>
              <a:t>Michael Roach, Founder</a:t>
            </a:r>
          </a:p>
          <a:p>
            <a:pPr marL="0" lvl="0" indent="0" algn="l" rtl="0">
              <a:spcBef>
                <a:spcPts val="0"/>
              </a:spcBef>
              <a:spcAft>
                <a:spcPts val="2100"/>
              </a:spcAft>
              <a:buNone/>
            </a:pPr>
            <a:r>
              <a:rPr lang="en" sz="1200" dirty="0"/>
              <a:t>CEO of Apex Construction Solutions &amp;  Virginia State Delegate Candidate. </a:t>
            </a:r>
            <a:endParaRPr sz="1200" dirty="0"/>
          </a:p>
        </p:txBody>
      </p:sp>
      <p:pic>
        <p:nvPicPr>
          <p:cNvPr id="330" name="Google Shape;330;p23" descr="A picture containing mirror&#10;&#10;Description automatically generated"/>
          <p:cNvPicPr preferRelativeResize="0"/>
          <p:nvPr/>
        </p:nvPicPr>
        <p:blipFill rotWithShape="1">
          <a:blip r:embed="rId3">
            <a:alphaModFix/>
          </a:blip>
          <a:srcRect/>
          <a:stretch/>
        </p:blipFill>
        <p:spPr>
          <a:xfrm rot="9916261">
            <a:off x="1267562" y="157464"/>
            <a:ext cx="258036" cy="1220206"/>
          </a:xfrm>
          <a:prstGeom prst="rect">
            <a:avLst/>
          </a:prstGeom>
          <a:noFill/>
          <a:ln>
            <a:noFill/>
          </a:ln>
          <a:effectLst>
            <a:outerShdw blurRad="50800" dist="38100" dir="8100000" algn="tr" rotWithShape="0">
              <a:srgbClr val="000000">
                <a:alpha val="40000"/>
              </a:srgbClr>
            </a:outerShdw>
          </a:effectLst>
        </p:spPr>
      </p:pic>
      <p:pic>
        <p:nvPicPr>
          <p:cNvPr id="336" name="Google Shape;336;p23" descr="A picture containing mirror&#10;&#10;Description automatically generated"/>
          <p:cNvPicPr preferRelativeResize="0"/>
          <p:nvPr/>
        </p:nvPicPr>
        <p:blipFill rotWithShape="1">
          <a:blip r:embed="rId4">
            <a:alphaModFix/>
          </a:blip>
          <a:srcRect/>
          <a:stretch/>
        </p:blipFill>
        <p:spPr>
          <a:xfrm rot="-9934812">
            <a:off x="9861083" y="12649"/>
            <a:ext cx="252850" cy="1195678"/>
          </a:xfrm>
          <a:prstGeom prst="rect">
            <a:avLst/>
          </a:prstGeom>
          <a:noFill/>
          <a:ln>
            <a:noFill/>
          </a:ln>
        </p:spPr>
      </p:pic>
      <p:sp>
        <p:nvSpPr>
          <p:cNvPr id="14" name="Rectangle 13">
            <a:extLst>
              <a:ext uri="{FF2B5EF4-FFF2-40B4-BE49-F238E27FC236}">
                <a16:creationId xmlns:a16="http://schemas.microsoft.com/office/drawing/2014/main" id="{BF015237-3931-490D-A4D4-9C9E8C590F27}"/>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0903FE-B3F6-42E4-8F09-4BB7380D23C5}"/>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company name&#10;&#10;Description automatically generated">
            <a:extLst>
              <a:ext uri="{FF2B5EF4-FFF2-40B4-BE49-F238E27FC236}">
                <a16:creationId xmlns:a16="http://schemas.microsoft.com/office/drawing/2014/main" id="{AD5ED81A-19B2-4A87-8169-9A2233E6B79E}"/>
              </a:ext>
            </a:extLst>
          </p:cNvPr>
          <p:cNvPicPr>
            <a:picLocks noChangeAspect="1"/>
          </p:cNvPicPr>
          <p:nvPr/>
        </p:nvPicPr>
        <p:blipFill>
          <a:blip r:embed="rId5"/>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18" name="Google Shape;554;p24">
            <a:extLst>
              <a:ext uri="{FF2B5EF4-FFF2-40B4-BE49-F238E27FC236}">
                <a16:creationId xmlns:a16="http://schemas.microsoft.com/office/drawing/2014/main" id="{FFD122C8-91B3-45CA-A8DF-E744872FF07D}"/>
              </a:ext>
            </a:extLst>
          </p:cNvPr>
          <p:cNvSpPr txBox="1">
            <a:spLocks/>
          </p:cNvSpPr>
          <p:nvPr/>
        </p:nvSpPr>
        <p:spPr>
          <a:xfrm>
            <a:off x="1130804" y="636646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
        <p:nvSpPr>
          <p:cNvPr id="25" name="Google Shape;326;p23">
            <a:extLst>
              <a:ext uri="{FF2B5EF4-FFF2-40B4-BE49-F238E27FC236}">
                <a16:creationId xmlns:a16="http://schemas.microsoft.com/office/drawing/2014/main" id="{5F10DAC5-4FFF-4380-8FA6-B28AB93A16EF}"/>
              </a:ext>
            </a:extLst>
          </p:cNvPr>
          <p:cNvSpPr txBox="1">
            <a:spLocks/>
          </p:cNvSpPr>
          <p:nvPr/>
        </p:nvSpPr>
        <p:spPr>
          <a:xfrm rot="849605">
            <a:off x="6905461" y="4223638"/>
            <a:ext cx="3571733" cy="97069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1pPr>
            <a:lvl2pPr marL="914400" marR="0" lvl="1"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2pPr>
            <a:lvl3pPr marL="1371600" marR="0" lvl="2"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3pPr>
            <a:lvl4pPr marL="1828800" marR="0" lvl="3"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4pPr>
            <a:lvl5pPr marL="2286000" marR="0" lvl="4"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5pPr>
            <a:lvl6pPr marL="2743200" marR="0" lvl="5"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6pPr>
            <a:lvl7pPr marL="3200400" marR="0" lvl="6"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7pPr>
            <a:lvl8pPr marL="3657600" marR="0" lvl="7"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8pPr>
            <a:lvl9pPr marL="4114800" marR="0" lvl="8" indent="-381000" algn="l" rtl="0">
              <a:lnSpc>
                <a:spcPct val="115000"/>
              </a:lnSpc>
              <a:spcBef>
                <a:spcPts val="2100"/>
              </a:spcBef>
              <a:spcAft>
                <a:spcPts val="210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9pPr>
          </a:lstStyle>
          <a:p>
            <a:pPr marL="0" indent="0">
              <a:buFont typeface="Special Elite"/>
              <a:buNone/>
            </a:pPr>
            <a:r>
              <a:rPr lang="en-US" sz="1600" b="1" dirty="0"/>
              <a:t>Timothy Baker, Co-Founder</a:t>
            </a:r>
          </a:p>
          <a:p>
            <a:pPr marL="0" indent="0">
              <a:spcAft>
                <a:spcPts val="2100"/>
              </a:spcAft>
              <a:buFont typeface="Special Elite"/>
              <a:buNone/>
            </a:pPr>
            <a:r>
              <a:rPr lang="en-US" sz="1200" dirty="0"/>
              <a:t>Serial entrepreneur who recently launched America’s Ticket &amp; GOGO Band, and a Lighthouse Labs Alumni. </a:t>
            </a:r>
          </a:p>
        </p:txBody>
      </p:sp>
      <p:grpSp>
        <p:nvGrpSpPr>
          <p:cNvPr id="26" name="Group 25">
            <a:extLst>
              <a:ext uri="{FF2B5EF4-FFF2-40B4-BE49-F238E27FC236}">
                <a16:creationId xmlns:a16="http://schemas.microsoft.com/office/drawing/2014/main" id="{D3D54936-B6DE-4EDE-B79F-7E58DC4E52E2}"/>
              </a:ext>
            </a:extLst>
          </p:cNvPr>
          <p:cNvGrpSpPr/>
          <p:nvPr/>
        </p:nvGrpSpPr>
        <p:grpSpPr>
          <a:xfrm>
            <a:off x="2333912" y="3116336"/>
            <a:ext cx="1859844" cy="1957339"/>
            <a:chOff x="7345506" y="633009"/>
            <a:chExt cx="2073689" cy="3739565"/>
          </a:xfrm>
        </p:grpSpPr>
        <p:sp>
          <p:nvSpPr>
            <p:cNvPr id="27" name="Google Shape;332;p23">
              <a:extLst>
                <a:ext uri="{FF2B5EF4-FFF2-40B4-BE49-F238E27FC236}">
                  <a16:creationId xmlns:a16="http://schemas.microsoft.com/office/drawing/2014/main" id="{D7D3B654-D072-48F4-B215-F9718142B4F4}"/>
                </a:ext>
              </a:extLst>
            </p:cNvPr>
            <p:cNvSpPr/>
            <p:nvPr/>
          </p:nvSpPr>
          <p:spPr>
            <a:xfrm rot="20438266">
              <a:off x="7345506" y="633009"/>
              <a:ext cx="2073689" cy="3739565"/>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Google Shape;333;p23">
              <a:extLst>
                <a:ext uri="{FF2B5EF4-FFF2-40B4-BE49-F238E27FC236}">
                  <a16:creationId xmlns:a16="http://schemas.microsoft.com/office/drawing/2014/main" id="{02AD4372-B65B-42EC-A7CC-3F5799E7BDA5}"/>
                </a:ext>
              </a:extLst>
            </p:cNvPr>
            <p:cNvSpPr/>
            <p:nvPr/>
          </p:nvSpPr>
          <p:spPr>
            <a:xfrm rot="20438266">
              <a:off x="7688730" y="931260"/>
              <a:ext cx="1381159" cy="3158611"/>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4" name="Picture 3" descr="A person smiling for the camera&#10;&#10;Description automatically generated with medium confidence">
            <a:extLst>
              <a:ext uri="{FF2B5EF4-FFF2-40B4-BE49-F238E27FC236}">
                <a16:creationId xmlns:a16="http://schemas.microsoft.com/office/drawing/2014/main" id="{AD39B03E-EA79-4915-BCCB-442625967B1D}"/>
              </a:ext>
            </a:extLst>
          </p:cNvPr>
          <p:cNvPicPr>
            <a:picLocks noChangeAspect="1"/>
          </p:cNvPicPr>
          <p:nvPr/>
        </p:nvPicPr>
        <p:blipFill rotWithShape="1">
          <a:blip r:embed="rId6"/>
          <a:srcRect l="13175" t="746" r="11077" b="2955"/>
          <a:stretch/>
        </p:blipFill>
        <p:spPr>
          <a:xfrm rot="20384741">
            <a:off x="2719775" y="3351660"/>
            <a:ext cx="1081082" cy="1504511"/>
          </a:xfrm>
          <a:prstGeom prst="rect">
            <a:avLst/>
          </a:prstGeom>
        </p:spPr>
      </p:pic>
      <p:pic>
        <p:nvPicPr>
          <p:cNvPr id="6" name="Picture 5" descr="A person with a beard&#10;&#10;Description automatically generated with low confidence">
            <a:extLst>
              <a:ext uri="{FF2B5EF4-FFF2-40B4-BE49-F238E27FC236}">
                <a16:creationId xmlns:a16="http://schemas.microsoft.com/office/drawing/2014/main" id="{FB60CAF5-CC14-4EB2-9E52-E92E5DE7A65C}"/>
              </a:ext>
            </a:extLst>
          </p:cNvPr>
          <p:cNvPicPr>
            <a:picLocks noChangeAspect="1"/>
          </p:cNvPicPr>
          <p:nvPr/>
        </p:nvPicPr>
        <p:blipFill rotWithShape="1">
          <a:blip r:embed="rId7"/>
          <a:srcRect l="10655" t="8478" r="11332" b="12668"/>
          <a:stretch/>
        </p:blipFill>
        <p:spPr>
          <a:xfrm rot="953234">
            <a:off x="8131379" y="2422846"/>
            <a:ext cx="1119896" cy="1536513"/>
          </a:xfrm>
          <a:prstGeom prst="rect">
            <a:avLst/>
          </a:prstGeom>
        </p:spPr>
      </p:pic>
    </p:spTree>
    <p:extLst>
      <p:ext uri="{BB962C8B-B14F-4D97-AF65-F5344CB8AC3E}">
        <p14:creationId xmlns:p14="http://schemas.microsoft.com/office/powerpoint/2010/main" val="141844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1785450" y="1176193"/>
            <a:ext cx="86211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400" b="1" dirty="0"/>
              <a:t>INVESTMENT DETAILS</a:t>
            </a:r>
            <a:endParaRPr sz="4400" b="1" dirty="0"/>
          </a:p>
        </p:txBody>
      </p:sp>
      <p:pic>
        <p:nvPicPr>
          <p:cNvPr id="261" name="Google Shape;261;p17"/>
          <p:cNvPicPr preferRelativeResize="0"/>
          <p:nvPr/>
        </p:nvPicPr>
        <p:blipFill>
          <a:blip r:embed="rId3">
            <a:alphaModFix/>
          </a:blip>
          <a:stretch>
            <a:fillRect/>
          </a:stretch>
        </p:blipFill>
        <p:spPr>
          <a:xfrm rot="19466619">
            <a:off x="-196314" y="1310660"/>
            <a:ext cx="3895725" cy="828675"/>
          </a:xfrm>
          <a:prstGeom prst="rect">
            <a:avLst/>
          </a:prstGeom>
          <a:noFill/>
          <a:ln>
            <a:noFill/>
          </a:ln>
        </p:spPr>
      </p:pic>
      <p:sp>
        <p:nvSpPr>
          <p:cNvPr id="4" name="Rectangle 3">
            <a:extLst>
              <a:ext uri="{FF2B5EF4-FFF2-40B4-BE49-F238E27FC236}">
                <a16:creationId xmlns:a16="http://schemas.microsoft.com/office/drawing/2014/main" id="{87C13C13-CADE-4BFA-971E-2283370B0D58}"/>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75F253-21F6-44DA-8E90-FC6D066ACDB6}"/>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2F095811-E25D-46DD-9513-0242D52A03D1}"/>
              </a:ext>
            </a:extLst>
          </p:cNvPr>
          <p:cNvPicPr>
            <a:picLocks noChangeAspect="1"/>
          </p:cNvPicPr>
          <p:nvPr/>
        </p:nvPicPr>
        <p:blipFill>
          <a:blip r:embed="rId4"/>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9" name="Google Shape;554;p24">
            <a:extLst>
              <a:ext uri="{FF2B5EF4-FFF2-40B4-BE49-F238E27FC236}">
                <a16:creationId xmlns:a16="http://schemas.microsoft.com/office/drawing/2014/main" id="{58C7D815-2EFF-4915-ABFB-B9F05A1B3734}"/>
              </a:ext>
            </a:extLst>
          </p:cNvPr>
          <p:cNvSpPr txBox="1">
            <a:spLocks/>
          </p:cNvSpPr>
          <p:nvPr/>
        </p:nvSpPr>
        <p:spPr>
          <a:xfrm>
            <a:off x="1130804" y="627410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
        <p:nvSpPr>
          <p:cNvPr id="12" name="TextBox 11">
            <a:extLst>
              <a:ext uri="{FF2B5EF4-FFF2-40B4-BE49-F238E27FC236}">
                <a16:creationId xmlns:a16="http://schemas.microsoft.com/office/drawing/2014/main" id="{1EADF149-DB2C-4D81-947A-DF653C125E86}"/>
              </a:ext>
            </a:extLst>
          </p:cNvPr>
          <p:cNvSpPr txBox="1"/>
          <p:nvPr/>
        </p:nvSpPr>
        <p:spPr>
          <a:xfrm>
            <a:off x="3227044" y="1939693"/>
            <a:ext cx="6922796" cy="3400931"/>
          </a:xfrm>
          <a:prstGeom prst="rect">
            <a:avLst/>
          </a:prstGeom>
          <a:noFill/>
        </p:spPr>
        <p:txBody>
          <a:bodyPr wrap="square" rtlCol="0">
            <a:spAutoFit/>
          </a:bodyPr>
          <a:lstStyle/>
          <a:p>
            <a:pPr>
              <a:lnSpc>
                <a:spcPct val="150000"/>
              </a:lnSpc>
              <a:spcAft>
                <a:spcPts val="1200"/>
              </a:spcAft>
            </a:pPr>
            <a:r>
              <a:rPr lang="en-US" altLang="ko-KR" sz="2800" dirty="0">
                <a:solidFill>
                  <a:schemeClr val="tx1"/>
                </a:solidFill>
                <a:latin typeface="Special Elite" panose="020B0604020202020204" charset="0"/>
                <a:cs typeface="Arial" pitchFamily="34" charset="0"/>
              </a:rPr>
              <a:t>We are currently exploring strategic partnerships and open to potential equity investments.</a:t>
            </a:r>
          </a:p>
          <a:p>
            <a:pPr>
              <a:spcAft>
                <a:spcPts val="600"/>
              </a:spcAft>
            </a:pPr>
            <a:endParaRPr lang="en-US" altLang="ko-KR" sz="1600" dirty="0">
              <a:solidFill>
                <a:schemeClr val="tx1"/>
              </a:solidFill>
              <a:latin typeface="Special Elite" panose="020B0604020202020204" charset="0"/>
              <a:cs typeface="Arial" pitchFamily="34" charset="0"/>
            </a:endParaRPr>
          </a:p>
          <a:p>
            <a:pPr>
              <a:spcAft>
                <a:spcPts val="600"/>
              </a:spcAft>
            </a:pPr>
            <a:r>
              <a:rPr lang="en-US" altLang="ko-KR" sz="1600" dirty="0">
                <a:solidFill>
                  <a:schemeClr val="tx1"/>
                </a:solidFill>
                <a:latin typeface="Special Elite" panose="020B0604020202020204" charset="0"/>
                <a:cs typeface="Arial" pitchFamily="34" charset="0"/>
              </a:rPr>
              <a:t>* Contact Timothy Baker or Michael Roach for details</a:t>
            </a:r>
          </a:p>
          <a:p>
            <a:pPr>
              <a:spcAft>
                <a:spcPts val="600"/>
              </a:spcAft>
            </a:pPr>
            <a:r>
              <a:rPr lang="en-US" altLang="ko-KR" sz="1600" dirty="0">
                <a:solidFill>
                  <a:schemeClr val="tx1"/>
                </a:solidFill>
                <a:latin typeface="Special Elite" panose="020B0604020202020204" charset="0"/>
                <a:cs typeface="Arial" pitchFamily="34" charset="0"/>
              </a:rPr>
              <a:t>   </a:t>
            </a:r>
            <a:r>
              <a:rPr lang="en-US" altLang="ko-KR" sz="1600" dirty="0">
                <a:solidFill>
                  <a:schemeClr val="tx1"/>
                </a:solidFill>
                <a:latin typeface="Special Elite" panose="020B0604020202020204" charset="0"/>
                <a:cs typeface="Arial" pitchFamily="34" charset="0"/>
                <a:hlinkClick r:id="rId5"/>
              </a:rPr>
              <a:t>timothy@aahumanity.com</a:t>
            </a:r>
            <a:r>
              <a:rPr lang="en-US" altLang="ko-KR" sz="1600" dirty="0">
                <a:solidFill>
                  <a:schemeClr val="tx1"/>
                </a:solidFill>
                <a:latin typeface="Special Elite" panose="020B0604020202020204" charset="0"/>
                <a:cs typeface="Arial" pitchFamily="34" charset="0"/>
              </a:rPr>
              <a:t> or (804) 836-6385</a:t>
            </a:r>
          </a:p>
          <a:p>
            <a:pPr>
              <a:spcAft>
                <a:spcPts val="600"/>
              </a:spcAft>
            </a:pPr>
            <a:r>
              <a:rPr lang="en-US" altLang="ko-KR" sz="1600" dirty="0">
                <a:solidFill>
                  <a:schemeClr val="tx1"/>
                </a:solidFill>
                <a:latin typeface="Special Elite" panose="020B0604020202020204" charset="0"/>
                <a:cs typeface="Arial" pitchFamily="34" charset="0"/>
              </a:rPr>
              <a:t>   </a:t>
            </a:r>
            <a:r>
              <a:rPr lang="en-US" altLang="ko-KR" sz="1600" dirty="0">
                <a:solidFill>
                  <a:schemeClr val="tx1"/>
                </a:solidFill>
                <a:latin typeface="Special Elite" panose="020B0604020202020204" charset="0"/>
                <a:cs typeface="Arial" pitchFamily="34" charset="0"/>
                <a:hlinkClick r:id="rId6"/>
              </a:rPr>
              <a:t>michael@aahumanity.com</a:t>
            </a:r>
            <a:r>
              <a:rPr lang="en-US" altLang="ko-KR" sz="1600" dirty="0">
                <a:solidFill>
                  <a:schemeClr val="tx1"/>
                </a:solidFill>
                <a:latin typeface="Special Elite" panose="020B0604020202020204" charset="0"/>
                <a:cs typeface="Arial" pitchFamily="34" charset="0"/>
              </a:rPr>
              <a:t> or (804) 690-1057</a:t>
            </a:r>
            <a:endParaRPr lang="en-US" altLang="ko-KR" dirty="0">
              <a:solidFill>
                <a:schemeClr val="tx1"/>
              </a:solidFill>
              <a:latin typeface="Special Elite" panose="020B0604020202020204" charset="0"/>
              <a:cs typeface="Arial" pitchFamily="34" charset="0"/>
            </a:endParaRPr>
          </a:p>
        </p:txBody>
      </p:sp>
    </p:spTree>
    <p:extLst>
      <p:ext uri="{BB962C8B-B14F-4D97-AF65-F5344CB8AC3E}">
        <p14:creationId xmlns:p14="http://schemas.microsoft.com/office/powerpoint/2010/main" val="1159332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0"/>
          <p:cNvSpPr txBox="1">
            <a:spLocks noGrp="1"/>
          </p:cNvSpPr>
          <p:nvPr>
            <p:ph type="title"/>
          </p:nvPr>
        </p:nvSpPr>
        <p:spPr>
          <a:xfrm>
            <a:off x="2495290" y="948115"/>
            <a:ext cx="7603214" cy="47361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en" sz="6000" b="1" dirty="0"/>
              <a:t>THANK</a:t>
            </a:r>
            <a:r>
              <a:rPr lang="en" sz="7200" b="1" dirty="0"/>
              <a:t> </a:t>
            </a:r>
            <a:r>
              <a:rPr lang="en" sz="8000" b="1" dirty="0"/>
              <a:t>YOU!</a:t>
            </a:r>
            <a:br>
              <a:rPr lang="en" sz="8000" b="1" dirty="0"/>
            </a:br>
            <a:br>
              <a:rPr lang="en" sz="3600" b="1" dirty="0"/>
            </a:br>
            <a:r>
              <a:rPr lang="en" sz="3700" b="1" dirty="0"/>
              <a:t>ADDICTION AGAINST HUMANITY</a:t>
            </a:r>
            <a:br>
              <a:rPr lang="en" sz="3200" b="1" dirty="0"/>
            </a:br>
            <a:r>
              <a:rPr lang="en" sz="3200" dirty="0"/>
              <a:t>Bringing Awareness To Addiction, With laughter.</a:t>
            </a:r>
            <a:endParaRPr sz="3600" dirty="0"/>
          </a:p>
        </p:txBody>
      </p:sp>
      <p:grpSp>
        <p:nvGrpSpPr>
          <p:cNvPr id="625" name="Google Shape;625;p30"/>
          <p:cNvGrpSpPr/>
          <p:nvPr/>
        </p:nvGrpSpPr>
        <p:grpSpPr>
          <a:xfrm rot="20464514">
            <a:off x="7625127" y="-41445"/>
            <a:ext cx="5221387" cy="6271807"/>
            <a:chOff x="7487425" y="1631887"/>
            <a:chExt cx="3814631" cy="4554646"/>
          </a:xfrm>
        </p:grpSpPr>
        <p:sp>
          <p:nvSpPr>
            <p:cNvPr id="626" name="Google Shape;626;p30"/>
            <p:cNvSpPr/>
            <p:nvPr/>
          </p:nvSpPr>
          <p:spPr>
            <a:xfrm rot="-374123">
              <a:off x="7824396" y="2039482"/>
              <a:ext cx="1787145" cy="1728256"/>
            </a:xfrm>
            <a:prstGeom prst="ellipse">
              <a:avLst/>
            </a:prstGeom>
            <a:solidFill>
              <a:srgbClr val="FFFFFF">
                <a:alpha val="1955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30"/>
            <p:cNvGrpSpPr/>
            <p:nvPr/>
          </p:nvGrpSpPr>
          <p:grpSpPr>
            <a:xfrm rot="-4286693">
              <a:off x="8823506" y="3739847"/>
              <a:ext cx="2106117" cy="2269258"/>
              <a:chOff x="4978879" y="3112852"/>
              <a:chExt cx="2586653" cy="2930763"/>
            </a:xfrm>
          </p:grpSpPr>
          <p:sp>
            <p:nvSpPr>
              <p:cNvPr id="628" name="Google Shape;628;p30"/>
              <p:cNvSpPr/>
              <p:nvPr/>
            </p:nvSpPr>
            <p:spPr>
              <a:xfrm rot="2459514">
                <a:off x="5805360" y="3487686"/>
                <a:ext cx="525038" cy="2716659"/>
              </a:xfrm>
              <a:prstGeom prst="can">
                <a:avLst>
                  <a:gd name="adj" fmla="val 17135"/>
                </a:avLst>
              </a:prstGeom>
              <a:gradFill>
                <a:gsLst>
                  <a:gs pos="0">
                    <a:srgbClr val="262626"/>
                  </a:gs>
                  <a:gs pos="69000">
                    <a:srgbClr val="262626"/>
                  </a:gs>
                  <a:gs pos="86000">
                    <a:srgbClr val="7F7F7F"/>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29" name="Google Shape;629;p30"/>
              <p:cNvSpPr/>
              <p:nvPr/>
            </p:nvSpPr>
            <p:spPr>
              <a:xfrm rot="2420236">
                <a:off x="6959104" y="3674407"/>
                <a:ext cx="186609" cy="25739"/>
              </a:xfrm>
              <a:custGeom>
                <a:avLst/>
                <a:gdLst/>
                <a:ahLst/>
                <a:cxnLst/>
                <a:rect l="l" t="t" r="r" b="b"/>
                <a:pathLst>
                  <a:path w="186547" h="25730" extrusionOk="0">
                    <a:moveTo>
                      <a:pt x="-450" y="91"/>
                    </a:moveTo>
                    <a:lnTo>
                      <a:pt x="186097" y="91"/>
                    </a:lnTo>
                    <a:lnTo>
                      <a:pt x="186097" y="25822"/>
                    </a:lnTo>
                    <a:lnTo>
                      <a:pt x="-450" y="25822"/>
                    </a:ln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30"/>
              <p:cNvSpPr/>
              <p:nvPr/>
            </p:nvSpPr>
            <p:spPr>
              <a:xfrm rot="2420236">
                <a:off x="6878729" y="3680794"/>
                <a:ext cx="211676" cy="199441"/>
              </a:xfrm>
              <a:custGeom>
                <a:avLst/>
                <a:gdLst/>
                <a:ahLst/>
                <a:cxnLst/>
                <a:rect l="l" t="t" r="r" b="b"/>
                <a:pathLst>
                  <a:path w="211606" h="199375" extrusionOk="0">
                    <a:moveTo>
                      <a:pt x="-105" y="-491"/>
                    </a:moveTo>
                    <a:lnTo>
                      <a:pt x="-105" y="195613"/>
                    </a:lnTo>
                    <a:lnTo>
                      <a:pt x="1093" y="195613"/>
                    </a:lnTo>
                    <a:cubicBezTo>
                      <a:pt x="409" y="195742"/>
                      <a:pt x="-105" y="195879"/>
                      <a:pt x="-105" y="196015"/>
                    </a:cubicBezTo>
                    <a:cubicBezTo>
                      <a:pt x="-105" y="197600"/>
                      <a:pt x="47375" y="198884"/>
                      <a:pt x="105763" y="198884"/>
                    </a:cubicBezTo>
                    <a:cubicBezTo>
                      <a:pt x="164150" y="198884"/>
                      <a:pt x="211502" y="197600"/>
                      <a:pt x="211502" y="196015"/>
                    </a:cubicBezTo>
                    <a:cubicBezTo>
                      <a:pt x="211502" y="195879"/>
                      <a:pt x="210989" y="195742"/>
                      <a:pt x="210304" y="195613"/>
                    </a:cubicBezTo>
                    <a:lnTo>
                      <a:pt x="211117" y="195613"/>
                    </a:lnTo>
                    <a:lnTo>
                      <a:pt x="211117" y="-491"/>
                    </a:lnTo>
                    <a:lnTo>
                      <a:pt x="-105" y="-491"/>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1" name="Google Shape;631;p30"/>
              <p:cNvSpPr/>
              <p:nvPr/>
            </p:nvSpPr>
            <p:spPr>
              <a:xfrm rot="2420236">
                <a:off x="6943345" y="3689799"/>
                <a:ext cx="211604" cy="5735"/>
              </a:xfrm>
              <a:custGeom>
                <a:avLst/>
                <a:gdLst/>
                <a:ahLst/>
                <a:cxnLst/>
                <a:rect l="l" t="t" r="r" b="b"/>
                <a:pathLst>
                  <a:path w="211534" h="5733" extrusionOk="0">
                    <a:moveTo>
                      <a:pt x="211431" y="2515"/>
                    </a:moveTo>
                    <a:cubicBezTo>
                      <a:pt x="211431" y="4098"/>
                      <a:pt x="164079" y="5382"/>
                      <a:pt x="105664" y="5382"/>
                    </a:cubicBezTo>
                    <a:cubicBezTo>
                      <a:pt x="47249" y="5382"/>
                      <a:pt x="-103" y="4098"/>
                      <a:pt x="-103" y="2515"/>
                    </a:cubicBezTo>
                    <a:cubicBezTo>
                      <a:pt x="-103" y="932"/>
                      <a:pt x="47249" y="-352"/>
                      <a:pt x="105664" y="-352"/>
                    </a:cubicBezTo>
                    <a:cubicBezTo>
                      <a:pt x="164079" y="-352"/>
                      <a:pt x="211431" y="932"/>
                      <a:pt x="211431" y="2515"/>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30"/>
              <p:cNvSpPr/>
              <p:nvPr/>
            </p:nvSpPr>
            <p:spPr>
              <a:xfrm rot="2420236">
                <a:off x="7094711" y="3514652"/>
                <a:ext cx="186609" cy="25739"/>
              </a:xfrm>
              <a:custGeom>
                <a:avLst/>
                <a:gdLst/>
                <a:ahLst/>
                <a:cxnLst/>
                <a:rect l="l" t="t" r="r" b="b"/>
                <a:pathLst>
                  <a:path w="186547" h="25730" extrusionOk="0">
                    <a:moveTo>
                      <a:pt x="-436" y="97"/>
                    </a:moveTo>
                    <a:lnTo>
                      <a:pt x="186111" y="97"/>
                    </a:lnTo>
                    <a:lnTo>
                      <a:pt x="186111" y="25828"/>
                    </a:lnTo>
                    <a:lnTo>
                      <a:pt x="-436" y="25828"/>
                    </a:ln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30"/>
              <p:cNvSpPr/>
              <p:nvPr/>
            </p:nvSpPr>
            <p:spPr>
              <a:xfrm rot="2420236">
                <a:off x="7006702" y="3521403"/>
                <a:ext cx="235269" cy="199441"/>
              </a:xfrm>
              <a:custGeom>
                <a:avLst/>
                <a:gdLst/>
                <a:ahLst/>
                <a:cxnLst/>
                <a:rect l="l" t="t" r="r" b="b"/>
                <a:pathLst>
                  <a:path w="235191" h="199375" extrusionOk="0">
                    <a:moveTo>
                      <a:pt x="-91" y="-508"/>
                    </a:moveTo>
                    <a:lnTo>
                      <a:pt x="-91" y="195596"/>
                    </a:lnTo>
                    <a:lnTo>
                      <a:pt x="1241" y="195596"/>
                    </a:lnTo>
                    <a:cubicBezTo>
                      <a:pt x="480" y="195726"/>
                      <a:pt x="-91" y="195862"/>
                      <a:pt x="-91" y="195998"/>
                    </a:cubicBezTo>
                    <a:cubicBezTo>
                      <a:pt x="-91" y="197583"/>
                      <a:pt x="52681" y="198867"/>
                      <a:pt x="117577" y="198867"/>
                    </a:cubicBezTo>
                    <a:cubicBezTo>
                      <a:pt x="182472" y="198867"/>
                      <a:pt x="235101" y="197583"/>
                      <a:pt x="235101" y="195998"/>
                    </a:cubicBezTo>
                    <a:cubicBezTo>
                      <a:pt x="235101" y="195862"/>
                      <a:pt x="234531" y="195726"/>
                      <a:pt x="233770" y="195596"/>
                    </a:cubicBezTo>
                    <a:lnTo>
                      <a:pt x="234673" y="195596"/>
                    </a:lnTo>
                    <a:lnTo>
                      <a:pt x="234673" y="-508"/>
                    </a:lnTo>
                    <a:lnTo>
                      <a:pt x="-91" y="-508"/>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4" name="Google Shape;634;p30"/>
              <p:cNvSpPr/>
              <p:nvPr/>
            </p:nvSpPr>
            <p:spPr>
              <a:xfrm rot="2420236">
                <a:off x="7065424" y="3530410"/>
                <a:ext cx="235189" cy="5735"/>
              </a:xfrm>
              <a:custGeom>
                <a:avLst/>
                <a:gdLst/>
                <a:ahLst/>
                <a:cxnLst/>
                <a:rect l="l" t="t" r="r" b="b"/>
                <a:pathLst>
                  <a:path w="235111" h="5733" extrusionOk="0">
                    <a:moveTo>
                      <a:pt x="235022" y="2498"/>
                    </a:moveTo>
                    <a:cubicBezTo>
                      <a:pt x="235022" y="4082"/>
                      <a:pt x="182392" y="5365"/>
                      <a:pt x="117467" y="5365"/>
                    </a:cubicBezTo>
                    <a:cubicBezTo>
                      <a:pt x="52541" y="5365"/>
                      <a:pt x="-89" y="4082"/>
                      <a:pt x="-89" y="2498"/>
                    </a:cubicBezTo>
                    <a:cubicBezTo>
                      <a:pt x="-89" y="915"/>
                      <a:pt x="52541" y="-368"/>
                      <a:pt x="117467" y="-368"/>
                    </a:cubicBezTo>
                    <a:cubicBezTo>
                      <a:pt x="182392" y="-368"/>
                      <a:pt x="235022" y="915"/>
                      <a:pt x="235022" y="2498"/>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30"/>
              <p:cNvSpPr/>
              <p:nvPr/>
            </p:nvSpPr>
            <p:spPr>
              <a:xfrm rot="2420236">
                <a:off x="7235106" y="3145230"/>
                <a:ext cx="211676" cy="444666"/>
              </a:xfrm>
              <a:custGeom>
                <a:avLst/>
                <a:gdLst/>
                <a:ahLst/>
                <a:cxnLst/>
                <a:rect l="l" t="t" r="r" b="b"/>
                <a:pathLst>
                  <a:path w="211606" h="444519" extrusionOk="0">
                    <a:moveTo>
                      <a:pt x="-68" y="-535"/>
                    </a:moveTo>
                    <a:lnTo>
                      <a:pt x="-68" y="436692"/>
                    </a:lnTo>
                    <a:lnTo>
                      <a:pt x="1130" y="436692"/>
                    </a:lnTo>
                    <a:cubicBezTo>
                      <a:pt x="445" y="436980"/>
                      <a:pt x="-68" y="437284"/>
                      <a:pt x="-68" y="437588"/>
                    </a:cubicBezTo>
                    <a:cubicBezTo>
                      <a:pt x="-68" y="441122"/>
                      <a:pt x="47412" y="443985"/>
                      <a:pt x="105800" y="443985"/>
                    </a:cubicBezTo>
                    <a:cubicBezTo>
                      <a:pt x="164187" y="443985"/>
                      <a:pt x="211539" y="441122"/>
                      <a:pt x="211539" y="437588"/>
                    </a:cubicBezTo>
                    <a:cubicBezTo>
                      <a:pt x="211539" y="437284"/>
                      <a:pt x="211025" y="436980"/>
                      <a:pt x="210341" y="436692"/>
                    </a:cubicBezTo>
                    <a:lnTo>
                      <a:pt x="211154" y="436692"/>
                    </a:lnTo>
                    <a:lnTo>
                      <a:pt x="211154" y="-535"/>
                    </a:lnTo>
                    <a:lnTo>
                      <a:pt x="-68" y="-535"/>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6" name="Google Shape;636;p30"/>
              <p:cNvSpPr/>
              <p:nvPr/>
            </p:nvSpPr>
            <p:spPr>
              <a:xfrm rot="2420236">
                <a:off x="7373230" y="3179816"/>
                <a:ext cx="211604" cy="12786"/>
              </a:xfrm>
              <a:custGeom>
                <a:avLst/>
                <a:gdLst/>
                <a:ahLst/>
                <a:cxnLst/>
                <a:rect l="l" t="t" r="r" b="b"/>
                <a:pathLst>
                  <a:path w="211534" h="12782" extrusionOk="0">
                    <a:moveTo>
                      <a:pt x="211477" y="5987"/>
                    </a:moveTo>
                    <a:cubicBezTo>
                      <a:pt x="211477" y="9517"/>
                      <a:pt x="164124" y="12378"/>
                      <a:pt x="105709" y="12378"/>
                    </a:cubicBezTo>
                    <a:cubicBezTo>
                      <a:pt x="47294" y="12378"/>
                      <a:pt x="-58" y="9517"/>
                      <a:pt x="-58" y="5987"/>
                    </a:cubicBezTo>
                    <a:cubicBezTo>
                      <a:pt x="-58" y="2457"/>
                      <a:pt x="47294" y="-405"/>
                      <a:pt x="105709" y="-405"/>
                    </a:cubicBezTo>
                    <a:cubicBezTo>
                      <a:pt x="164124" y="-405"/>
                      <a:pt x="211477" y="2457"/>
                      <a:pt x="211477" y="5987"/>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7" name="Google Shape;637;p30"/>
            <p:cNvSpPr/>
            <p:nvPr/>
          </p:nvSpPr>
          <p:spPr>
            <a:xfrm rot="-2146067">
              <a:off x="7887450" y="2284946"/>
              <a:ext cx="954588" cy="1748320"/>
            </a:xfrm>
            <a:prstGeom prst="moon">
              <a:avLst>
                <a:gd name="adj" fmla="val 7461"/>
              </a:avLst>
            </a:prstGeom>
            <a:gradFill>
              <a:gsLst>
                <a:gs pos="0">
                  <a:srgbClr val="262626"/>
                </a:gs>
                <a:gs pos="8000">
                  <a:srgbClr val="262626"/>
                </a:gs>
                <a:gs pos="15000">
                  <a:srgbClr val="262626"/>
                </a:gs>
                <a:gs pos="39000">
                  <a:srgbClr val="7F7F7F"/>
                </a:gs>
                <a:gs pos="64000">
                  <a:srgbClr val="FFFFFF"/>
                </a:gs>
                <a:gs pos="76000">
                  <a:srgbClr val="969696"/>
                </a:gs>
                <a:gs pos="97000">
                  <a:srgbClr val="262626"/>
                </a:gs>
                <a:gs pos="100000">
                  <a:srgbClr val="262626"/>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38" name="Google Shape;638;p30"/>
            <p:cNvSpPr/>
            <p:nvPr/>
          </p:nvSpPr>
          <p:spPr>
            <a:xfrm rot="8717404">
              <a:off x="8631767" y="1765151"/>
              <a:ext cx="940982" cy="1763434"/>
            </a:xfrm>
            <a:prstGeom prst="moon">
              <a:avLst>
                <a:gd name="adj" fmla="val 5780"/>
              </a:avLst>
            </a:prstGeom>
            <a:gradFill>
              <a:gsLst>
                <a:gs pos="0">
                  <a:srgbClr val="262626"/>
                </a:gs>
                <a:gs pos="8000">
                  <a:srgbClr val="262626"/>
                </a:gs>
                <a:gs pos="15000">
                  <a:srgbClr val="262626"/>
                </a:gs>
                <a:gs pos="39000">
                  <a:srgbClr val="7F7F7F"/>
                </a:gs>
                <a:gs pos="64000">
                  <a:srgbClr val="FFFFFF"/>
                </a:gs>
                <a:gs pos="76000">
                  <a:srgbClr val="969696"/>
                </a:gs>
                <a:gs pos="97000">
                  <a:srgbClr val="262626"/>
                </a:gs>
                <a:gs pos="100000">
                  <a:srgbClr val="262626"/>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sp>
        <p:nvSpPr>
          <p:cNvPr id="17" name="Rectangle 16">
            <a:extLst>
              <a:ext uri="{FF2B5EF4-FFF2-40B4-BE49-F238E27FC236}">
                <a16:creationId xmlns:a16="http://schemas.microsoft.com/office/drawing/2014/main" id="{74CAB27E-2D3C-40DC-AC6A-351DF24AFF39}"/>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B0E183-FD31-4564-BC03-17FA2ADAA671}"/>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 company name&#10;&#10;Description automatically generated">
            <a:extLst>
              <a:ext uri="{FF2B5EF4-FFF2-40B4-BE49-F238E27FC236}">
                <a16:creationId xmlns:a16="http://schemas.microsoft.com/office/drawing/2014/main" id="{8CE75BEE-94D6-4208-9AF3-A4786B516404}"/>
              </a:ext>
            </a:extLst>
          </p:cNvPr>
          <p:cNvPicPr>
            <a:picLocks noChangeAspect="1"/>
          </p:cNvPicPr>
          <p:nvPr/>
        </p:nvPicPr>
        <p:blipFill>
          <a:blip r:embed="rId3"/>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1" name="Google Shape;554;p24">
            <a:extLst>
              <a:ext uri="{FF2B5EF4-FFF2-40B4-BE49-F238E27FC236}">
                <a16:creationId xmlns:a16="http://schemas.microsoft.com/office/drawing/2014/main" id="{88CCFCFF-6648-4865-B25B-B11EDF4F69B9}"/>
              </a:ext>
            </a:extLst>
          </p:cNvPr>
          <p:cNvSpPr txBox="1">
            <a:spLocks/>
          </p:cNvSpPr>
          <p:nvPr/>
        </p:nvSpPr>
        <p:spPr>
          <a:xfrm>
            <a:off x="1130804" y="6578898"/>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pic>
        <p:nvPicPr>
          <p:cNvPr id="3" name="Picture 2" descr="A picture containing text&#10;&#10;Description automatically generated">
            <a:extLst>
              <a:ext uri="{FF2B5EF4-FFF2-40B4-BE49-F238E27FC236}">
                <a16:creationId xmlns:a16="http://schemas.microsoft.com/office/drawing/2014/main" id="{F837F1A5-B3CB-4B36-9211-D063F8CDD85C}"/>
              </a:ext>
            </a:extLst>
          </p:cNvPr>
          <p:cNvPicPr>
            <a:picLocks noChangeAspect="1"/>
          </p:cNvPicPr>
          <p:nvPr/>
        </p:nvPicPr>
        <p:blipFill>
          <a:blip r:embed="rId4"/>
          <a:stretch>
            <a:fillRect/>
          </a:stretch>
        </p:blipFill>
        <p:spPr>
          <a:xfrm rot="21326569">
            <a:off x="1252622" y="1218109"/>
            <a:ext cx="904507" cy="614807"/>
          </a:xfrm>
          <a:prstGeom prst="rect">
            <a:avLst/>
          </a:prstGeom>
        </p:spPr>
      </p:pic>
      <p:pic>
        <p:nvPicPr>
          <p:cNvPr id="7" name="Picture 6">
            <a:extLst>
              <a:ext uri="{FF2B5EF4-FFF2-40B4-BE49-F238E27FC236}">
                <a16:creationId xmlns:a16="http://schemas.microsoft.com/office/drawing/2014/main" id="{1C07E975-35C1-4570-9840-76CA60045BE7}"/>
              </a:ext>
            </a:extLst>
          </p:cNvPr>
          <p:cNvPicPr>
            <a:picLocks noChangeAspect="1"/>
          </p:cNvPicPr>
          <p:nvPr/>
        </p:nvPicPr>
        <p:blipFill>
          <a:blip r:embed="rId5"/>
          <a:stretch>
            <a:fillRect/>
          </a:stretch>
        </p:blipFill>
        <p:spPr>
          <a:xfrm rot="21282974">
            <a:off x="1210135" y="197179"/>
            <a:ext cx="815938" cy="611954"/>
          </a:xfrm>
          <a:prstGeom prst="rect">
            <a:avLst/>
          </a:prstGeom>
        </p:spPr>
      </p:pic>
      <p:pic>
        <p:nvPicPr>
          <p:cNvPr id="5" name="Picture 4" descr="A picture containing indoor, bed, laying&#10;&#10;Description automatically generated">
            <a:extLst>
              <a:ext uri="{FF2B5EF4-FFF2-40B4-BE49-F238E27FC236}">
                <a16:creationId xmlns:a16="http://schemas.microsoft.com/office/drawing/2014/main" id="{9146AC7C-716F-4D88-A1F8-9E9F1D114028}"/>
              </a:ext>
            </a:extLst>
          </p:cNvPr>
          <p:cNvPicPr>
            <a:picLocks noChangeAspect="1"/>
          </p:cNvPicPr>
          <p:nvPr/>
        </p:nvPicPr>
        <p:blipFill>
          <a:blip r:embed="rId6"/>
          <a:stretch>
            <a:fillRect/>
          </a:stretch>
        </p:blipFill>
        <p:spPr>
          <a:xfrm rot="21269456">
            <a:off x="1435851" y="2253188"/>
            <a:ext cx="729877" cy="10234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5" name="Picture 4">
            <a:extLst>
              <a:ext uri="{FF2B5EF4-FFF2-40B4-BE49-F238E27FC236}">
                <a16:creationId xmlns:a16="http://schemas.microsoft.com/office/drawing/2014/main" id="{000D6A03-E8DD-4BDF-8C00-47CE4B16A2C0}"/>
              </a:ext>
            </a:extLst>
          </p:cNvPr>
          <p:cNvPicPr>
            <a:picLocks noChangeAspect="1"/>
          </p:cNvPicPr>
          <p:nvPr/>
        </p:nvPicPr>
        <p:blipFill>
          <a:blip r:embed="rId3"/>
          <a:stretch>
            <a:fillRect/>
          </a:stretch>
        </p:blipFill>
        <p:spPr>
          <a:xfrm rot="877035">
            <a:off x="861179" y="443371"/>
            <a:ext cx="2189603" cy="2539514"/>
          </a:xfrm>
          <a:prstGeom prst="rect">
            <a:avLst/>
          </a:prstGeom>
        </p:spPr>
      </p:pic>
      <p:sp>
        <p:nvSpPr>
          <p:cNvPr id="235" name="Google Shape;235;p15"/>
          <p:cNvSpPr txBox="1">
            <a:spLocks noGrp="1"/>
          </p:cNvSpPr>
          <p:nvPr>
            <p:ph type="title"/>
          </p:nvPr>
        </p:nvSpPr>
        <p:spPr>
          <a:xfrm rot="-395918">
            <a:off x="2953864" y="2061247"/>
            <a:ext cx="2211639" cy="1536521"/>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800" dirty="0"/>
              <a:t>Overdose  Deaths Are </a:t>
            </a:r>
            <a:r>
              <a:rPr lang="en-US" sz="1800" dirty="0"/>
              <a:t>At Their </a:t>
            </a:r>
            <a:r>
              <a:rPr lang="en" sz="1800" b="1" u="sng" dirty="0"/>
              <a:t>Highest</a:t>
            </a:r>
            <a:r>
              <a:rPr lang="en" sz="1800" b="1" dirty="0"/>
              <a:t> </a:t>
            </a:r>
            <a:r>
              <a:rPr lang="en" sz="1800" b="1" u="sng" dirty="0"/>
              <a:t>Ever</a:t>
            </a:r>
            <a:br>
              <a:rPr lang="en" sz="1800" dirty="0"/>
            </a:br>
            <a:r>
              <a:rPr lang="en" sz="1800" dirty="0"/>
              <a:t>In History.</a:t>
            </a:r>
            <a:endParaRPr sz="1800" dirty="0"/>
          </a:p>
        </p:txBody>
      </p:sp>
      <p:sp>
        <p:nvSpPr>
          <p:cNvPr id="239" name="Google Shape;239;p15"/>
          <p:cNvSpPr txBox="1">
            <a:spLocks noGrp="1"/>
          </p:cNvSpPr>
          <p:nvPr>
            <p:ph type="body" idx="1"/>
          </p:nvPr>
        </p:nvSpPr>
        <p:spPr>
          <a:xfrm rot="128235">
            <a:off x="6839934" y="2192354"/>
            <a:ext cx="3856075" cy="3787748"/>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300" dirty="0"/>
              <a:t>Addiction deaths are </a:t>
            </a:r>
            <a:r>
              <a:rPr lang="en" sz="2300" dirty="0">
                <a:highlight>
                  <a:srgbClr val="000000"/>
                </a:highlight>
              </a:rPr>
              <a:t>ipsum a     met</a:t>
            </a:r>
            <a:r>
              <a:rPr lang="en" sz="2300" dirty="0"/>
              <a:t>, and rapidly increasing </a:t>
            </a:r>
            <a:r>
              <a:rPr lang="en" sz="2300" dirty="0">
                <a:highlight>
                  <a:srgbClr val="000000"/>
                </a:highlight>
              </a:rPr>
              <a:t>commodo ligula </a:t>
            </a:r>
            <a:r>
              <a:rPr lang="en" sz="2300" dirty="0"/>
              <a:t>ardless of race or social status. Usage starting earlier, youngest reported being </a:t>
            </a:r>
            <a:r>
              <a:rPr lang="en" sz="2300" dirty="0">
                <a:solidFill>
                  <a:srgbClr val="000000"/>
                </a:solidFill>
                <a:highlight>
                  <a:srgbClr val="000000"/>
                </a:highlight>
              </a:rPr>
              <a:t>u          </a:t>
            </a:r>
            <a:r>
              <a:rPr lang="en" sz="2300" dirty="0"/>
              <a:t>.</a:t>
            </a:r>
            <a:endParaRPr sz="2300" dirty="0"/>
          </a:p>
        </p:txBody>
      </p:sp>
      <p:sp>
        <p:nvSpPr>
          <p:cNvPr id="240" name="Google Shape;240;p15"/>
          <p:cNvSpPr txBox="1">
            <a:spLocks noGrp="1"/>
          </p:cNvSpPr>
          <p:nvPr>
            <p:ph type="subTitle" idx="2"/>
          </p:nvPr>
        </p:nvSpPr>
        <p:spPr>
          <a:xfrm rot="-393383">
            <a:off x="1583146" y="3239332"/>
            <a:ext cx="3468182" cy="1162587"/>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solidFill>
                  <a:srgbClr val="000000"/>
                </a:solidFill>
              </a:rPr>
              <a:t>URGENT!</a:t>
            </a:r>
            <a:endParaRPr dirty="0">
              <a:solidFill>
                <a:srgbClr val="000000"/>
              </a:solidFill>
            </a:endParaRPr>
          </a:p>
        </p:txBody>
      </p:sp>
      <p:pic>
        <p:nvPicPr>
          <p:cNvPr id="241" name="Google Shape;241;p15" descr="A picture containing mirror&#10;&#10;Description automatically generated"/>
          <p:cNvPicPr preferRelativeResize="0"/>
          <p:nvPr/>
        </p:nvPicPr>
        <p:blipFill rotWithShape="1">
          <a:blip r:embed="rId4">
            <a:alphaModFix/>
          </a:blip>
          <a:srcRect/>
          <a:stretch/>
        </p:blipFill>
        <p:spPr>
          <a:xfrm rot="9916261">
            <a:off x="1267562" y="157464"/>
            <a:ext cx="258036" cy="1220206"/>
          </a:xfrm>
          <a:prstGeom prst="rect">
            <a:avLst/>
          </a:prstGeom>
          <a:noFill/>
          <a:ln>
            <a:noFill/>
          </a:ln>
          <a:effectLst>
            <a:outerShdw blurRad="50800" dist="38100" dir="8100000" algn="tr" rotWithShape="0">
              <a:srgbClr val="000000">
                <a:alpha val="40000"/>
              </a:srgbClr>
            </a:outerShdw>
          </a:effectLst>
        </p:spPr>
      </p:pic>
      <p:pic>
        <p:nvPicPr>
          <p:cNvPr id="242" name="Google Shape;242;p15" descr="A picture containing weapon, train, lit, large&#10;&#10;Description automatically generated"/>
          <p:cNvPicPr preferRelativeResize="0"/>
          <p:nvPr/>
        </p:nvPicPr>
        <p:blipFill rotWithShape="1">
          <a:blip r:embed="rId5">
            <a:alphaModFix/>
          </a:blip>
          <a:srcRect/>
          <a:stretch/>
        </p:blipFill>
        <p:spPr>
          <a:xfrm rot="265267">
            <a:off x="1781720" y="4967525"/>
            <a:ext cx="3071037" cy="507950"/>
          </a:xfrm>
          <a:prstGeom prst="rect">
            <a:avLst/>
          </a:prstGeom>
          <a:noFill/>
          <a:ln>
            <a:noFill/>
          </a:ln>
        </p:spPr>
      </p:pic>
      <p:pic>
        <p:nvPicPr>
          <p:cNvPr id="248" name="Google Shape;248;p15" descr="A picture containing mirror&#10;&#10;Description automatically generated"/>
          <p:cNvPicPr preferRelativeResize="0"/>
          <p:nvPr/>
        </p:nvPicPr>
        <p:blipFill rotWithShape="1">
          <a:blip r:embed="rId6">
            <a:alphaModFix/>
          </a:blip>
          <a:srcRect/>
          <a:stretch/>
        </p:blipFill>
        <p:spPr>
          <a:xfrm rot="-9934812">
            <a:off x="9861083" y="12649"/>
            <a:ext cx="252850" cy="1195678"/>
          </a:xfrm>
          <a:prstGeom prst="rect">
            <a:avLst/>
          </a:prstGeom>
          <a:noFill/>
          <a:ln>
            <a:noFill/>
          </a:ln>
        </p:spPr>
      </p:pic>
      <p:sp>
        <p:nvSpPr>
          <p:cNvPr id="16" name="Rectangle 15">
            <a:extLst>
              <a:ext uri="{FF2B5EF4-FFF2-40B4-BE49-F238E27FC236}">
                <a16:creationId xmlns:a16="http://schemas.microsoft.com/office/drawing/2014/main" id="{C5C58F26-33B7-41FE-BABF-9DB3163737B5}"/>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20964D-C894-465B-A477-4AB5871E04C8}"/>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6366D-FE52-402C-869D-759F058455DC}"/>
              </a:ext>
            </a:extLst>
          </p:cNvPr>
          <p:cNvSpPr/>
          <p:nvPr/>
        </p:nvSpPr>
        <p:spPr>
          <a:xfrm rot="888731">
            <a:off x="1065543" y="1253034"/>
            <a:ext cx="1977105" cy="140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t> Age 48          Age 49          Age 52</a:t>
            </a:r>
          </a:p>
        </p:txBody>
      </p:sp>
      <p:sp>
        <p:nvSpPr>
          <p:cNvPr id="18" name="Google Shape;554;p24">
            <a:extLst>
              <a:ext uri="{FF2B5EF4-FFF2-40B4-BE49-F238E27FC236}">
                <a16:creationId xmlns:a16="http://schemas.microsoft.com/office/drawing/2014/main" id="{06852692-4516-483D-BFA3-C7FF71B0A00B}"/>
              </a:ext>
            </a:extLst>
          </p:cNvPr>
          <p:cNvSpPr txBox="1">
            <a:spLocks/>
          </p:cNvSpPr>
          <p:nvPr/>
        </p:nvSpPr>
        <p:spPr>
          <a:xfrm>
            <a:off x="1116684" y="6384621"/>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pic>
        <p:nvPicPr>
          <p:cNvPr id="14" name="Picture 13" descr="Logo, company name&#10;&#10;Description automatically generated">
            <a:extLst>
              <a:ext uri="{FF2B5EF4-FFF2-40B4-BE49-F238E27FC236}">
                <a16:creationId xmlns:a16="http://schemas.microsoft.com/office/drawing/2014/main" id="{A401BEA9-C6E8-42F4-8091-0B5E20879083}"/>
              </a:ext>
            </a:extLst>
          </p:cNvPr>
          <p:cNvPicPr>
            <a:picLocks noChangeAspect="1"/>
          </p:cNvPicPr>
          <p:nvPr/>
        </p:nvPicPr>
        <p:blipFill>
          <a:blip r:embed="rId7"/>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title"/>
          </p:nvPr>
        </p:nvSpPr>
        <p:spPr>
          <a:xfrm>
            <a:off x="1376100" y="593375"/>
            <a:ext cx="97683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ADDICTED AMERICA</a:t>
            </a:r>
            <a:endParaRPr dirty="0"/>
          </a:p>
        </p:txBody>
      </p:sp>
      <p:grpSp>
        <p:nvGrpSpPr>
          <p:cNvPr id="342" name="Google Shape;342;p24"/>
          <p:cNvGrpSpPr/>
          <p:nvPr/>
        </p:nvGrpSpPr>
        <p:grpSpPr>
          <a:xfrm>
            <a:off x="1284987" y="1831721"/>
            <a:ext cx="9214097" cy="4563220"/>
            <a:chOff x="275475" y="1342375"/>
            <a:chExt cx="7012250" cy="3021400"/>
          </a:xfrm>
        </p:grpSpPr>
        <p:sp>
          <p:nvSpPr>
            <p:cNvPr id="343" name="Google Shape;343;p24"/>
            <p:cNvSpPr/>
            <p:nvPr/>
          </p:nvSpPr>
          <p:spPr>
            <a:xfrm>
              <a:off x="4871175" y="2237375"/>
              <a:ext cx="257375" cy="209425"/>
            </a:xfrm>
            <a:custGeom>
              <a:avLst/>
              <a:gdLst/>
              <a:ahLst/>
              <a:cxnLst/>
              <a:rect l="l" t="t" r="r" b="b"/>
              <a:pathLst>
                <a:path w="10295" h="8377" extrusionOk="0">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44" name="Google Shape;344;p24"/>
            <p:cNvSpPr/>
            <p:nvPr/>
          </p:nvSpPr>
          <p:spPr>
            <a:xfrm>
              <a:off x="3951650" y="3212825"/>
              <a:ext cx="249075" cy="306150"/>
            </a:xfrm>
            <a:custGeom>
              <a:avLst/>
              <a:gdLst/>
              <a:ahLst/>
              <a:cxnLst/>
              <a:rect l="l" t="t" r="r" b="b"/>
              <a:pathLst>
                <a:path w="9963" h="12246" extrusionOk="0">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45" name="Google Shape;345;p24"/>
            <p:cNvSpPr/>
            <p:nvPr/>
          </p:nvSpPr>
          <p:spPr>
            <a:xfrm>
              <a:off x="4073750" y="2143225"/>
              <a:ext cx="34275" cy="68200"/>
            </a:xfrm>
            <a:custGeom>
              <a:avLst/>
              <a:gdLst/>
              <a:ahLst/>
              <a:cxnLst/>
              <a:rect l="l" t="t" r="r" b="b"/>
              <a:pathLst>
                <a:path w="1371" h="2728" extrusionOk="0">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46" name="Google Shape;346;p24"/>
            <p:cNvSpPr/>
            <p:nvPr/>
          </p:nvSpPr>
          <p:spPr>
            <a:xfrm>
              <a:off x="4728800" y="2520950"/>
              <a:ext cx="92750" cy="80775"/>
            </a:xfrm>
            <a:custGeom>
              <a:avLst/>
              <a:gdLst/>
              <a:ahLst/>
              <a:cxnLst/>
              <a:rect l="l" t="t" r="r" b="b"/>
              <a:pathLst>
                <a:path w="3710" h="3231" extrusionOk="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47" name="Google Shape;347;p24"/>
            <p:cNvSpPr/>
            <p:nvPr/>
          </p:nvSpPr>
          <p:spPr>
            <a:xfrm>
              <a:off x="2369900" y="3607675"/>
              <a:ext cx="310150" cy="748675"/>
            </a:xfrm>
            <a:custGeom>
              <a:avLst/>
              <a:gdLst/>
              <a:ahLst/>
              <a:cxnLst/>
              <a:rect l="l" t="t" r="r" b="b"/>
              <a:pathLst>
                <a:path w="12406" h="29947" extrusionOk="0">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48" name="Google Shape;348;p24"/>
            <p:cNvSpPr/>
            <p:nvPr/>
          </p:nvSpPr>
          <p:spPr>
            <a:xfrm>
              <a:off x="4521975" y="2175175"/>
              <a:ext cx="63650" cy="56500"/>
            </a:xfrm>
            <a:custGeom>
              <a:avLst/>
              <a:gdLst/>
              <a:ahLst/>
              <a:cxnLst/>
              <a:rect l="l" t="t" r="r" b="b"/>
              <a:pathLst>
                <a:path w="2546" h="2260" extrusionOk="0">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49" name="Google Shape;349;p24"/>
            <p:cNvSpPr/>
            <p:nvPr/>
          </p:nvSpPr>
          <p:spPr>
            <a:xfrm>
              <a:off x="5901700" y="3354050"/>
              <a:ext cx="798875" cy="747525"/>
            </a:xfrm>
            <a:custGeom>
              <a:avLst/>
              <a:gdLst/>
              <a:ahLst/>
              <a:cxnLst/>
              <a:rect l="l" t="t" r="r" b="b"/>
              <a:pathLst>
                <a:path w="31955" h="29901" extrusionOk="0">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dirty="0">
                <a:solidFill>
                  <a:srgbClr val="000000"/>
                </a:solidFill>
                <a:latin typeface="Calibri"/>
                <a:ea typeface="Calibri"/>
                <a:cs typeface="Calibri"/>
                <a:sym typeface="Calibri"/>
              </a:endParaRPr>
            </a:p>
          </p:txBody>
        </p:sp>
        <p:sp>
          <p:nvSpPr>
            <p:cNvPr id="350" name="Google Shape;350;p24"/>
            <p:cNvSpPr/>
            <p:nvPr/>
          </p:nvSpPr>
          <p:spPr>
            <a:xfrm>
              <a:off x="3889450" y="2003125"/>
              <a:ext cx="130975" cy="57950"/>
            </a:xfrm>
            <a:custGeom>
              <a:avLst/>
              <a:gdLst/>
              <a:ahLst/>
              <a:cxnLst/>
              <a:rect l="l" t="t" r="r" b="b"/>
              <a:pathLst>
                <a:path w="5239" h="2318" extrusionOk="0">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1" name="Google Shape;351;p24"/>
            <p:cNvSpPr/>
            <p:nvPr/>
          </p:nvSpPr>
          <p:spPr>
            <a:xfrm>
              <a:off x="4546500" y="2161475"/>
              <a:ext cx="104725" cy="81050"/>
            </a:xfrm>
            <a:custGeom>
              <a:avLst/>
              <a:gdLst/>
              <a:ahLst/>
              <a:cxnLst/>
              <a:rect l="l" t="t" r="r" b="b"/>
              <a:pathLst>
                <a:path w="4189" h="3242" extrusionOk="0">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2" name="Google Shape;352;p24"/>
            <p:cNvSpPr/>
            <p:nvPr/>
          </p:nvSpPr>
          <p:spPr>
            <a:xfrm>
              <a:off x="4302575" y="3165450"/>
              <a:ext cx="34825" cy="48250"/>
            </a:xfrm>
            <a:custGeom>
              <a:avLst/>
              <a:gdLst/>
              <a:ahLst/>
              <a:cxnLst/>
              <a:rect l="l" t="t" r="r" b="b"/>
              <a:pathLst>
                <a:path w="1393" h="1930" extrusionOk="0">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3" name="Google Shape;353;p24"/>
            <p:cNvSpPr/>
            <p:nvPr/>
          </p:nvSpPr>
          <p:spPr>
            <a:xfrm>
              <a:off x="3764775" y="1949775"/>
              <a:ext cx="63350" cy="42825"/>
            </a:xfrm>
            <a:custGeom>
              <a:avLst/>
              <a:gdLst/>
              <a:ahLst/>
              <a:cxnLst/>
              <a:rect l="l" t="t" r="r" b="b"/>
              <a:pathLst>
                <a:path w="2534" h="1713" extrusionOk="0">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4" name="Google Shape;354;p24"/>
            <p:cNvSpPr/>
            <p:nvPr/>
          </p:nvSpPr>
          <p:spPr>
            <a:xfrm>
              <a:off x="3736525" y="2834500"/>
              <a:ext cx="60500" cy="138400"/>
            </a:xfrm>
            <a:custGeom>
              <a:avLst/>
              <a:gdLst/>
              <a:ahLst/>
              <a:cxnLst/>
              <a:rect l="l" t="t" r="r" b="b"/>
              <a:pathLst>
                <a:path w="2420" h="5536" extrusionOk="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5" name="Google Shape;355;p24"/>
            <p:cNvSpPr/>
            <p:nvPr/>
          </p:nvSpPr>
          <p:spPr>
            <a:xfrm>
              <a:off x="3612125" y="2769175"/>
              <a:ext cx="152375" cy="124975"/>
            </a:xfrm>
            <a:custGeom>
              <a:avLst/>
              <a:gdLst/>
              <a:ahLst/>
              <a:cxnLst/>
              <a:rect l="l" t="t" r="r" b="b"/>
              <a:pathLst>
                <a:path w="6095" h="4999" extrusionOk="0">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6" name="Google Shape;356;p24"/>
            <p:cNvSpPr/>
            <p:nvPr/>
          </p:nvSpPr>
          <p:spPr>
            <a:xfrm>
              <a:off x="5438375" y="2512125"/>
              <a:ext cx="102725" cy="130975"/>
            </a:xfrm>
            <a:custGeom>
              <a:avLst/>
              <a:gdLst/>
              <a:ahLst/>
              <a:cxnLst/>
              <a:rect l="l" t="t" r="r" b="b"/>
              <a:pathLst>
                <a:path w="4109" h="5239" extrusionOk="0">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7" name="Google Shape;357;p24"/>
            <p:cNvSpPr/>
            <p:nvPr/>
          </p:nvSpPr>
          <p:spPr>
            <a:xfrm>
              <a:off x="4126250" y="2109550"/>
              <a:ext cx="111850" cy="65925"/>
            </a:xfrm>
            <a:custGeom>
              <a:avLst/>
              <a:gdLst/>
              <a:ahLst/>
              <a:cxnLst/>
              <a:rect l="l" t="t" r="r" b="b"/>
              <a:pathLst>
                <a:path w="4474" h="2637" extrusionOk="0">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8" name="Google Shape;358;p24"/>
            <p:cNvSpPr/>
            <p:nvPr/>
          </p:nvSpPr>
          <p:spPr>
            <a:xfrm>
              <a:off x="4004425" y="2087575"/>
              <a:ext cx="71075" cy="56800"/>
            </a:xfrm>
            <a:custGeom>
              <a:avLst/>
              <a:gdLst/>
              <a:ahLst/>
              <a:cxnLst/>
              <a:rect l="l" t="t" r="r" b="b"/>
              <a:pathLst>
                <a:path w="2843" h="2272" extrusionOk="0">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59" name="Google Shape;359;p24"/>
            <p:cNvSpPr/>
            <p:nvPr/>
          </p:nvSpPr>
          <p:spPr>
            <a:xfrm>
              <a:off x="4117700" y="1848775"/>
              <a:ext cx="158350" cy="104450"/>
            </a:xfrm>
            <a:custGeom>
              <a:avLst/>
              <a:gdLst/>
              <a:ahLst/>
              <a:cxnLst/>
              <a:rect l="l" t="t" r="r" b="b"/>
              <a:pathLst>
                <a:path w="6334" h="4178" extrusionOk="0">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0" name="Google Shape;360;p24"/>
            <p:cNvSpPr/>
            <p:nvPr/>
          </p:nvSpPr>
          <p:spPr>
            <a:xfrm>
              <a:off x="1953075" y="2692425"/>
              <a:ext cx="29125" cy="59375"/>
            </a:xfrm>
            <a:custGeom>
              <a:avLst/>
              <a:gdLst/>
              <a:ahLst/>
              <a:cxnLst/>
              <a:rect l="l" t="t" r="r" b="b"/>
              <a:pathLst>
                <a:path w="1165" h="2375" extrusionOk="0">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1" name="Google Shape;361;p24"/>
            <p:cNvSpPr/>
            <p:nvPr/>
          </p:nvSpPr>
          <p:spPr>
            <a:xfrm>
              <a:off x="2335100" y="3333800"/>
              <a:ext cx="250800" cy="297300"/>
            </a:xfrm>
            <a:custGeom>
              <a:avLst/>
              <a:gdLst/>
              <a:ahLst/>
              <a:cxnLst/>
              <a:rect l="l" t="t" r="r" b="b"/>
              <a:pathLst>
                <a:path w="10032" h="11892" extrusionOk="0">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2" name="Google Shape;362;p24"/>
            <p:cNvSpPr/>
            <p:nvPr/>
          </p:nvSpPr>
          <p:spPr>
            <a:xfrm>
              <a:off x="2242375" y="2993125"/>
              <a:ext cx="784625" cy="885325"/>
            </a:xfrm>
            <a:custGeom>
              <a:avLst/>
              <a:gdLst/>
              <a:ahLst/>
              <a:cxnLst/>
              <a:rect l="l" t="t" r="r" b="b"/>
              <a:pathLst>
                <a:path w="31385" h="35413" extrusionOk="0">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80709C"/>
                </a:solidFill>
                <a:latin typeface="Calibri"/>
                <a:ea typeface="Calibri"/>
                <a:cs typeface="Calibri"/>
                <a:sym typeface="Calibri"/>
              </a:endParaRPr>
            </a:p>
          </p:txBody>
        </p:sp>
        <p:sp>
          <p:nvSpPr>
            <p:cNvPr id="363" name="Google Shape;363;p24"/>
            <p:cNvSpPr/>
            <p:nvPr/>
          </p:nvSpPr>
          <p:spPr>
            <a:xfrm>
              <a:off x="6007825" y="2988575"/>
              <a:ext cx="23725" cy="32825"/>
            </a:xfrm>
            <a:custGeom>
              <a:avLst/>
              <a:gdLst/>
              <a:ahLst/>
              <a:cxnLst/>
              <a:rect l="l" t="t" r="r" b="b"/>
              <a:pathLst>
                <a:path w="949" h="1313" extrusionOk="0">
                  <a:moveTo>
                    <a:pt x="1" y="845"/>
                  </a:moveTo>
                  <a:lnTo>
                    <a:pt x="377" y="1313"/>
                  </a:lnTo>
                  <a:lnTo>
                    <a:pt x="537" y="993"/>
                  </a:lnTo>
                  <a:lnTo>
                    <a:pt x="925" y="1027"/>
                  </a:lnTo>
                  <a:lnTo>
                    <a:pt x="937" y="434"/>
                  </a:lnTo>
                  <a:lnTo>
                    <a:pt x="948" y="0"/>
                  </a:lnTo>
                  <a:lnTo>
                    <a:pt x="298" y="49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4" name="Google Shape;364;p24"/>
            <p:cNvSpPr/>
            <p:nvPr/>
          </p:nvSpPr>
          <p:spPr>
            <a:xfrm>
              <a:off x="5443775" y="2469900"/>
              <a:ext cx="64800" cy="36250"/>
            </a:xfrm>
            <a:custGeom>
              <a:avLst/>
              <a:gdLst/>
              <a:ahLst/>
              <a:cxnLst/>
              <a:rect l="l" t="t" r="r" b="b"/>
              <a:pathLst>
                <a:path w="2592" h="1450" extrusionOk="0">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5" name="Google Shape;365;p24"/>
            <p:cNvSpPr/>
            <p:nvPr/>
          </p:nvSpPr>
          <p:spPr>
            <a:xfrm>
              <a:off x="4109700" y="3512675"/>
              <a:ext cx="189175" cy="208300"/>
            </a:xfrm>
            <a:custGeom>
              <a:avLst/>
              <a:gdLst/>
              <a:ahLst/>
              <a:cxnLst/>
              <a:rect l="l" t="t" r="r" b="b"/>
              <a:pathLst>
                <a:path w="7567" h="8332" extrusionOk="0">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6" name="Google Shape;366;p24"/>
            <p:cNvSpPr/>
            <p:nvPr/>
          </p:nvSpPr>
          <p:spPr>
            <a:xfrm>
              <a:off x="4010425" y="2859325"/>
              <a:ext cx="258775" cy="201175"/>
            </a:xfrm>
            <a:custGeom>
              <a:avLst/>
              <a:gdLst/>
              <a:ahLst/>
              <a:cxnLst/>
              <a:rect l="l" t="t" r="r" b="b"/>
              <a:pathLst>
                <a:path w="10351" h="8047" extrusionOk="0">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7" name="Google Shape;367;p24"/>
            <p:cNvSpPr/>
            <p:nvPr/>
          </p:nvSpPr>
          <p:spPr>
            <a:xfrm>
              <a:off x="1465200" y="1347225"/>
              <a:ext cx="1519000" cy="811125"/>
            </a:xfrm>
            <a:custGeom>
              <a:avLst/>
              <a:gdLst/>
              <a:ahLst/>
              <a:cxnLst/>
              <a:rect l="l" t="t" r="r" b="b"/>
              <a:pathLst>
                <a:path w="60760" h="32445" extrusionOk="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8" name="Google Shape;368;p24"/>
            <p:cNvSpPr/>
            <p:nvPr/>
          </p:nvSpPr>
          <p:spPr>
            <a:xfrm>
              <a:off x="3828675" y="2029950"/>
              <a:ext cx="78200" cy="45675"/>
            </a:xfrm>
            <a:custGeom>
              <a:avLst/>
              <a:gdLst/>
              <a:ahLst/>
              <a:cxnLst/>
              <a:rect l="l" t="t" r="r" b="b"/>
              <a:pathLst>
                <a:path w="3128" h="1827" extrusionOk="0">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69" name="Google Shape;369;p24"/>
            <p:cNvSpPr/>
            <p:nvPr/>
          </p:nvSpPr>
          <p:spPr>
            <a:xfrm>
              <a:off x="2331975" y="3510975"/>
              <a:ext cx="267625" cy="852800"/>
            </a:xfrm>
            <a:custGeom>
              <a:avLst/>
              <a:gdLst/>
              <a:ahLst/>
              <a:cxnLst/>
              <a:rect l="l" t="t" r="r" b="b"/>
              <a:pathLst>
                <a:path w="10705" h="34112" extrusionOk="0">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0" name="Google Shape;370;p24"/>
            <p:cNvSpPr/>
            <p:nvPr/>
          </p:nvSpPr>
          <p:spPr>
            <a:xfrm>
              <a:off x="5085725" y="1906425"/>
              <a:ext cx="1024275" cy="792875"/>
            </a:xfrm>
            <a:custGeom>
              <a:avLst/>
              <a:gdLst/>
              <a:ahLst/>
              <a:cxnLst/>
              <a:rect l="l" t="t" r="r" b="b"/>
              <a:pathLst>
                <a:path w="40971" h="31715" extrusionOk="0">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1" name="Google Shape;371;p24"/>
            <p:cNvSpPr/>
            <p:nvPr/>
          </p:nvSpPr>
          <p:spPr>
            <a:xfrm>
              <a:off x="3549350" y="2873300"/>
              <a:ext cx="120725" cy="140400"/>
            </a:xfrm>
            <a:custGeom>
              <a:avLst/>
              <a:gdLst/>
              <a:ahLst/>
              <a:cxnLst/>
              <a:rect l="l" t="t" r="r" b="b"/>
              <a:pathLst>
                <a:path w="4829" h="5616" extrusionOk="0">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2" name="Google Shape;372;p24"/>
            <p:cNvSpPr/>
            <p:nvPr/>
          </p:nvSpPr>
          <p:spPr>
            <a:xfrm>
              <a:off x="3891450" y="2820250"/>
              <a:ext cx="150950" cy="252800"/>
            </a:xfrm>
            <a:custGeom>
              <a:avLst/>
              <a:gdLst/>
              <a:ahLst/>
              <a:cxnLst/>
              <a:rect l="l" t="t" r="r" b="b"/>
              <a:pathLst>
                <a:path w="6038" h="10112" extrusionOk="0">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3" name="Google Shape;373;p24"/>
            <p:cNvSpPr/>
            <p:nvPr/>
          </p:nvSpPr>
          <p:spPr>
            <a:xfrm>
              <a:off x="3965050" y="2992850"/>
              <a:ext cx="381200" cy="420000"/>
            </a:xfrm>
            <a:custGeom>
              <a:avLst/>
              <a:gdLst/>
              <a:ahLst/>
              <a:cxnLst/>
              <a:rect l="l" t="t" r="r" b="b"/>
              <a:pathLst>
                <a:path w="15248" h="16800" extrusionOk="0">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4" name="Google Shape;374;p24"/>
            <p:cNvSpPr/>
            <p:nvPr/>
          </p:nvSpPr>
          <p:spPr>
            <a:xfrm>
              <a:off x="3943375" y="3027375"/>
              <a:ext cx="147525" cy="198875"/>
            </a:xfrm>
            <a:custGeom>
              <a:avLst/>
              <a:gdLst/>
              <a:ahLst/>
              <a:cxnLst/>
              <a:rect l="l" t="t" r="r" b="b"/>
              <a:pathLst>
                <a:path w="5901" h="7955" extrusionOk="0">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5" name="Google Shape;375;p24"/>
            <p:cNvSpPr/>
            <p:nvPr/>
          </p:nvSpPr>
          <p:spPr>
            <a:xfrm>
              <a:off x="2138250" y="2829950"/>
              <a:ext cx="242825" cy="379750"/>
            </a:xfrm>
            <a:custGeom>
              <a:avLst/>
              <a:gdLst/>
              <a:ahLst/>
              <a:cxnLst/>
              <a:rect l="l" t="t" r="r" b="b"/>
              <a:pathLst>
                <a:path w="9713" h="15190" extrusionOk="0">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6" name="Google Shape;376;p24"/>
            <p:cNvSpPr/>
            <p:nvPr/>
          </p:nvSpPr>
          <p:spPr>
            <a:xfrm>
              <a:off x="2008150" y="2857625"/>
              <a:ext cx="65650" cy="67625"/>
            </a:xfrm>
            <a:custGeom>
              <a:avLst/>
              <a:gdLst/>
              <a:ahLst/>
              <a:cxnLst/>
              <a:rect l="l" t="t" r="r" b="b"/>
              <a:pathLst>
                <a:path w="2626" h="2705" extrusionOk="0">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7" name="Google Shape;377;p24"/>
            <p:cNvSpPr/>
            <p:nvPr/>
          </p:nvSpPr>
          <p:spPr>
            <a:xfrm>
              <a:off x="2054075" y="2586000"/>
              <a:ext cx="207450" cy="75650"/>
            </a:xfrm>
            <a:custGeom>
              <a:avLst/>
              <a:gdLst/>
              <a:ahLst/>
              <a:cxnLst/>
              <a:rect l="l" t="t" r="r" b="b"/>
              <a:pathLst>
                <a:path w="8298" h="3026" extrusionOk="0">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8" name="Google Shape;378;p24"/>
            <p:cNvSpPr/>
            <p:nvPr/>
          </p:nvSpPr>
          <p:spPr>
            <a:xfrm>
              <a:off x="3933950" y="1957475"/>
              <a:ext cx="116425" cy="56525"/>
            </a:xfrm>
            <a:custGeom>
              <a:avLst/>
              <a:gdLst/>
              <a:ahLst/>
              <a:cxnLst/>
              <a:rect l="l" t="t" r="r" b="b"/>
              <a:pathLst>
                <a:path w="4657" h="2261" extrusionOk="0">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79" name="Google Shape;379;p24"/>
            <p:cNvSpPr/>
            <p:nvPr/>
          </p:nvSpPr>
          <p:spPr>
            <a:xfrm>
              <a:off x="3824100" y="1873900"/>
              <a:ext cx="156675" cy="167775"/>
            </a:xfrm>
            <a:custGeom>
              <a:avLst/>
              <a:gdLst/>
              <a:ahLst/>
              <a:cxnLst/>
              <a:rect l="l" t="t" r="r" b="b"/>
              <a:pathLst>
                <a:path w="6267" h="6711" extrusionOk="0">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0" name="Google Shape;380;p24"/>
            <p:cNvSpPr/>
            <p:nvPr/>
          </p:nvSpPr>
          <p:spPr>
            <a:xfrm>
              <a:off x="4551075" y="2824225"/>
              <a:ext cx="32550" cy="39975"/>
            </a:xfrm>
            <a:custGeom>
              <a:avLst/>
              <a:gdLst/>
              <a:ahLst/>
              <a:cxnLst/>
              <a:rect l="l" t="t" r="r" b="b"/>
              <a:pathLst>
                <a:path w="1302" h="1599" extrusionOk="0">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1" name="Google Shape;381;p24"/>
            <p:cNvSpPr/>
            <p:nvPr/>
          </p:nvSpPr>
          <p:spPr>
            <a:xfrm>
              <a:off x="3855200" y="1815675"/>
              <a:ext cx="77350" cy="62225"/>
            </a:xfrm>
            <a:custGeom>
              <a:avLst/>
              <a:gdLst/>
              <a:ahLst/>
              <a:cxnLst/>
              <a:rect l="l" t="t" r="r" b="b"/>
              <a:pathLst>
                <a:path w="3094" h="2489" extrusionOk="0">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2" name="Google Shape;382;p24"/>
            <p:cNvSpPr/>
            <p:nvPr/>
          </p:nvSpPr>
          <p:spPr>
            <a:xfrm>
              <a:off x="2301725" y="2660750"/>
              <a:ext cx="71625" cy="52250"/>
            </a:xfrm>
            <a:custGeom>
              <a:avLst/>
              <a:gdLst/>
              <a:ahLst/>
              <a:cxnLst/>
              <a:rect l="l" t="t" r="r" b="b"/>
              <a:pathLst>
                <a:path w="2865" h="2090" extrusionOk="0">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3" name="Google Shape;383;p24"/>
            <p:cNvSpPr/>
            <p:nvPr/>
          </p:nvSpPr>
          <p:spPr>
            <a:xfrm>
              <a:off x="3553075" y="2269025"/>
              <a:ext cx="402875" cy="410600"/>
            </a:xfrm>
            <a:custGeom>
              <a:avLst/>
              <a:gdLst/>
              <a:ahLst/>
              <a:cxnLst/>
              <a:rect l="l" t="t" r="r" b="b"/>
              <a:pathLst>
                <a:path w="16115" h="16424" extrusionOk="0">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4" name="Google Shape;384;p24"/>
            <p:cNvSpPr/>
            <p:nvPr/>
          </p:nvSpPr>
          <p:spPr>
            <a:xfrm>
              <a:off x="2098875" y="3081000"/>
              <a:ext cx="114725" cy="143550"/>
            </a:xfrm>
            <a:custGeom>
              <a:avLst/>
              <a:gdLst/>
              <a:ahLst/>
              <a:cxnLst/>
              <a:rect l="l" t="t" r="r" b="b"/>
              <a:pathLst>
                <a:path w="4589" h="5742" extrusionOk="0">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5" name="Google Shape;385;p24"/>
            <p:cNvSpPr/>
            <p:nvPr/>
          </p:nvSpPr>
          <p:spPr>
            <a:xfrm>
              <a:off x="4196425" y="2395425"/>
              <a:ext cx="248250" cy="217700"/>
            </a:xfrm>
            <a:custGeom>
              <a:avLst/>
              <a:gdLst/>
              <a:ahLst/>
              <a:cxnLst/>
              <a:rect l="l" t="t" r="r" b="b"/>
              <a:pathLst>
                <a:path w="9930" h="8708" extrusionOk="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6" name="Google Shape;386;p24"/>
            <p:cNvSpPr/>
            <p:nvPr/>
          </p:nvSpPr>
          <p:spPr>
            <a:xfrm>
              <a:off x="4442375" y="2703850"/>
              <a:ext cx="136400" cy="125550"/>
            </a:xfrm>
            <a:custGeom>
              <a:avLst/>
              <a:gdLst/>
              <a:ahLst/>
              <a:cxnLst/>
              <a:rect l="l" t="t" r="r" b="b"/>
              <a:pathLst>
                <a:path w="5456" h="5022" extrusionOk="0">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7" name="Google Shape;387;p24"/>
            <p:cNvSpPr/>
            <p:nvPr/>
          </p:nvSpPr>
          <p:spPr>
            <a:xfrm>
              <a:off x="4098000" y="1776025"/>
              <a:ext cx="76500" cy="44825"/>
            </a:xfrm>
            <a:custGeom>
              <a:avLst/>
              <a:gdLst/>
              <a:ahLst/>
              <a:cxnLst/>
              <a:rect l="l" t="t" r="r" b="b"/>
              <a:pathLst>
                <a:path w="3060" h="1793" extrusionOk="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8" name="Google Shape;388;p24"/>
            <p:cNvSpPr/>
            <p:nvPr/>
          </p:nvSpPr>
          <p:spPr>
            <a:xfrm>
              <a:off x="4380175" y="2772875"/>
              <a:ext cx="296175" cy="261650"/>
            </a:xfrm>
            <a:custGeom>
              <a:avLst/>
              <a:gdLst/>
              <a:ahLst/>
              <a:cxnLst/>
              <a:rect l="l" t="t" r="r" b="b"/>
              <a:pathLst>
                <a:path w="11847" h="10466" extrusionOk="0">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9" name="Google Shape;389;p24"/>
            <p:cNvSpPr/>
            <p:nvPr/>
          </p:nvSpPr>
          <p:spPr>
            <a:xfrm>
              <a:off x="4022100" y="1565475"/>
              <a:ext cx="189775" cy="205450"/>
            </a:xfrm>
            <a:custGeom>
              <a:avLst/>
              <a:gdLst/>
              <a:ahLst/>
              <a:cxnLst/>
              <a:rect l="l" t="t" r="r" b="b"/>
              <a:pathLst>
                <a:path w="7591" h="8218" extrusionOk="0">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0" name="Google Shape;390;p24"/>
            <p:cNvSpPr/>
            <p:nvPr/>
          </p:nvSpPr>
          <p:spPr>
            <a:xfrm>
              <a:off x="7224100" y="3476725"/>
              <a:ext cx="63625" cy="50250"/>
            </a:xfrm>
            <a:custGeom>
              <a:avLst/>
              <a:gdLst/>
              <a:ahLst/>
              <a:cxnLst/>
              <a:rect l="l" t="t" r="r" b="b"/>
              <a:pathLst>
                <a:path w="2545" h="2010" extrusionOk="0">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1" name="Google Shape;391;p24"/>
            <p:cNvSpPr/>
            <p:nvPr/>
          </p:nvSpPr>
          <p:spPr>
            <a:xfrm>
              <a:off x="3897425" y="3059625"/>
              <a:ext cx="113300" cy="142950"/>
            </a:xfrm>
            <a:custGeom>
              <a:avLst/>
              <a:gdLst/>
              <a:ahLst/>
              <a:cxnLst/>
              <a:rect l="l" t="t" r="r" b="b"/>
              <a:pathLst>
                <a:path w="4532" h="5718" extrusionOk="0">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2" name="Google Shape;392;p24"/>
            <p:cNvSpPr/>
            <p:nvPr/>
          </p:nvSpPr>
          <p:spPr>
            <a:xfrm>
              <a:off x="3593575" y="1796275"/>
              <a:ext cx="156375" cy="186625"/>
            </a:xfrm>
            <a:custGeom>
              <a:avLst/>
              <a:gdLst/>
              <a:ahLst/>
              <a:cxnLst/>
              <a:rect l="l" t="t" r="r" b="b"/>
              <a:pathLst>
                <a:path w="6255" h="7465" extrusionOk="0">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3" name="Google Shape;393;p24"/>
            <p:cNvSpPr/>
            <p:nvPr/>
          </p:nvSpPr>
          <p:spPr>
            <a:xfrm>
              <a:off x="4445800" y="2124375"/>
              <a:ext cx="131825" cy="54825"/>
            </a:xfrm>
            <a:custGeom>
              <a:avLst/>
              <a:gdLst/>
              <a:ahLst/>
              <a:cxnLst/>
              <a:rect l="l" t="t" r="r" b="b"/>
              <a:pathLst>
                <a:path w="5273" h="2193" extrusionOk="0">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4" name="Google Shape;394;p24"/>
            <p:cNvSpPr/>
            <p:nvPr/>
          </p:nvSpPr>
          <p:spPr>
            <a:xfrm>
              <a:off x="3656350" y="2860475"/>
              <a:ext cx="85900" cy="144950"/>
            </a:xfrm>
            <a:custGeom>
              <a:avLst/>
              <a:gdLst/>
              <a:ahLst/>
              <a:cxnLst/>
              <a:rect l="l" t="t" r="r" b="b"/>
              <a:pathLst>
                <a:path w="3436" h="5798" extrusionOk="0">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5" name="Google Shape;395;p24"/>
            <p:cNvSpPr/>
            <p:nvPr/>
          </p:nvSpPr>
          <p:spPr>
            <a:xfrm>
              <a:off x="3419550" y="2826525"/>
              <a:ext cx="145250" cy="119850"/>
            </a:xfrm>
            <a:custGeom>
              <a:avLst/>
              <a:gdLst/>
              <a:ahLst/>
              <a:cxnLst/>
              <a:rect l="l" t="t" r="r" b="b"/>
              <a:pathLst>
                <a:path w="5810" h="4794" extrusionOk="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6" name="Google Shape;396;p24"/>
            <p:cNvSpPr/>
            <p:nvPr/>
          </p:nvSpPr>
          <p:spPr>
            <a:xfrm>
              <a:off x="3386450" y="2797425"/>
              <a:ext cx="59650" cy="16850"/>
            </a:xfrm>
            <a:custGeom>
              <a:avLst/>
              <a:gdLst/>
              <a:ahLst/>
              <a:cxnLst/>
              <a:rect l="l" t="t" r="r" b="b"/>
              <a:pathLst>
                <a:path w="2386" h="674" extrusionOk="0">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7" name="Google Shape;397;p24"/>
            <p:cNvSpPr/>
            <p:nvPr/>
          </p:nvSpPr>
          <p:spPr>
            <a:xfrm>
              <a:off x="3389300" y="2825675"/>
              <a:ext cx="59375" cy="35950"/>
            </a:xfrm>
            <a:custGeom>
              <a:avLst/>
              <a:gdLst/>
              <a:ahLst/>
              <a:cxnLst/>
              <a:rect l="l" t="t" r="r" b="b"/>
              <a:pathLst>
                <a:path w="2375" h="1438" extrusionOk="0">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8" name="Google Shape;398;p24"/>
            <p:cNvSpPr/>
            <p:nvPr/>
          </p:nvSpPr>
          <p:spPr>
            <a:xfrm>
              <a:off x="3907700" y="3060175"/>
              <a:ext cx="39675" cy="28850"/>
            </a:xfrm>
            <a:custGeom>
              <a:avLst/>
              <a:gdLst/>
              <a:ahLst/>
              <a:cxnLst/>
              <a:rect l="l" t="t" r="r" b="b"/>
              <a:pathLst>
                <a:path w="1587" h="1154" extrusionOk="0">
                  <a:moveTo>
                    <a:pt x="1587" y="24"/>
                  </a:moveTo>
                  <a:lnTo>
                    <a:pt x="275" y="1"/>
                  </a:lnTo>
                  <a:lnTo>
                    <a:pt x="1" y="1028"/>
                  </a:lnTo>
                  <a:lnTo>
                    <a:pt x="149" y="1153"/>
                  </a:lnTo>
                  <a:lnTo>
                    <a:pt x="423" y="1119"/>
                  </a:lnTo>
                  <a:lnTo>
                    <a:pt x="1587" y="111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99" name="Google Shape;399;p24"/>
            <p:cNvSpPr/>
            <p:nvPr/>
          </p:nvSpPr>
          <p:spPr>
            <a:xfrm>
              <a:off x="4094300" y="2162625"/>
              <a:ext cx="123275" cy="157225"/>
            </a:xfrm>
            <a:custGeom>
              <a:avLst/>
              <a:gdLst/>
              <a:ahLst/>
              <a:cxnLst/>
              <a:rect l="l" t="t" r="r" b="b"/>
              <a:pathLst>
                <a:path w="4931" h="6289" extrusionOk="0">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0" name="Google Shape;400;p24"/>
            <p:cNvSpPr/>
            <p:nvPr/>
          </p:nvSpPr>
          <p:spPr>
            <a:xfrm>
              <a:off x="2778475" y="1342375"/>
              <a:ext cx="794300" cy="424550"/>
            </a:xfrm>
            <a:custGeom>
              <a:avLst/>
              <a:gdLst/>
              <a:ahLst/>
              <a:cxnLst/>
              <a:rect l="l" t="t" r="r" b="b"/>
              <a:pathLst>
                <a:path w="31772" h="16982" extrusionOk="0">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1" name="Google Shape;401;p24"/>
            <p:cNvSpPr/>
            <p:nvPr/>
          </p:nvSpPr>
          <p:spPr>
            <a:xfrm>
              <a:off x="1890025" y="2707825"/>
              <a:ext cx="82475" cy="92750"/>
            </a:xfrm>
            <a:custGeom>
              <a:avLst/>
              <a:gdLst/>
              <a:ahLst/>
              <a:cxnLst/>
              <a:rect l="l" t="t" r="r" b="b"/>
              <a:pathLst>
                <a:path w="3299" h="3710" extrusionOk="0">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2" name="Google Shape;402;p24"/>
            <p:cNvSpPr/>
            <p:nvPr/>
          </p:nvSpPr>
          <p:spPr>
            <a:xfrm>
              <a:off x="2492600" y="2922100"/>
              <a:ext cx="95875" cy="161225"/>
            </a:xfrm>
            <a:custGeom>
              <a:avLst/>
              <a:gdLst/>
              <a:ahLst/>
              <a:cxnLst/>
              <a:rect l="l" t="t" r="r" b="b"/>
              <a:pathLst>
                <a:path w="3835" h="6449" extrusionOk="0">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3" name="Google Shape;403;p24"/>
            <p:cNvSpPr/>
            <p:nvPr/>
          </p:nvSpPr>
          <p:spPr>
            <a:xfrm>
              <a:off x="1947100" y="2748925"/>
              <a:ext cx="124400" cy="68775"/>
            </a:xfrm>
            <a:custGeom>
              <a:avLst/>
              <a:gdLst/>
              <a:ahLst/>
              <a:cxnLst/>
              <a:rect l="l" t="t" r="r" b="b"/>
              <a:pathLst>
                <a:path w="4976" h="2751" extrusionOk="0">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4" name="Google Shape;404;p24"/>
            <p:cNvSpPr/>
            <p:nvPr/>
          </p:nvSpPr>
          <p:spPr>
            <a:xfrm>
              <a:off x="3966475" y="2059325"/>
              <a:ext cx="102725" cy="88475"/>
            </a:xfrm>
            <a:custGeom>
              <a:avLst/>
              <a:gdLst/>
              <a:ahLst/>
              <a:cxnLst/>
              <a:rect l="l" t="t" r="r" b="b"/>
              <a:pathLst>
                <a:path w="4109" h="3539" extrusionOk="0">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5" name="Google Shape;405;p24"/>
            <p:cNvSpPr/>
            <p:nvPr/>
          </p:nvSpPr>
          <p:spPr>
            <a:xfrm>
              <a:off x="2251225" y="2660475"/>
              <a:ext cx="58225" cy="42525"/>
            </a:xfrm>
            <a:custGeom>
              <a:avLst/>
              <a:gdLst/>
              <a:ahLst/>
              <a:cxnLst/>
              <a:rect l="l" t="t" r="r" b="b"/>
              <a:pathLst>
                <a:path w="2329" h="1701" extrusionOk="0">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6" name="Google Shape;406;p24"/>
            <p:cNvSpPr/>
            <p:nvPr/>
          </p:nvSpPr>
          <p:spPr>
            <a:xfrm>
              <a:off x="4009275" y="2012550"/>
              <a:ext cx="113000" cy="63350"/>
            </a:xfrm>
            <a:custGeom>
              <a:avLst/>
              <a:gdLst/>
              <a:ahLst/>
              <a:cxnLst/>
              <a:rect l="l" t="t" r="r" b="b"/>
              <a:pathLst>
                <a:path w="4520" h="2534" extrusionOk="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7" name="Google Shape;407;p24"/>
            <p:cNvSpPr/>
            <p:nvPr/>
          </p:nvSpPr>
          <p:spPr>
            <a:xfrm>
              <a:off x="5628375" y="2987725"/>
              <a:ext cx="917850" cy="359500"/>
            </a:xfrm>
            <a:custGeom>
              <a:avLst/>
              <a:gdLst/>
              <a:ahLst/>
              <a:cxnLst/>
              <a:rect l="l" t="t" r="r" b="b"/>
              <a:pathLst>
                <a:path w="36714" h="14380" extrusionOk="0">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08" name="Google Shape;408;p24"/>
            <p:cNvSpPr/>
            <p:nvPr/>
          </p:nvSpPr>
          <p:spPr>
            <a:xfrm>
              <a:off x="5054350" y="2306700"/>
              <a:ext cx="552950" cy="624825"/>
            </a:xfrm>
            <a:custGeom>
              <a:avLst/>
              <a:gdLst/>
              <a:ahLst/>
              <a:cxnLst/>
              <a:rect l="l" t="t" r="r" b="b"/>
              <a:pathLst>
                <a:path w="22118" h="24993" extrusionOk="0">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dirty="0">
                <a:solidFill>
                  <a:srgbClr val="000000"/>
                </a:solidFill>
                <a:latin typeface="Calibri"/>
                <a:ea typeface="Calibri"/>
                <a:cs typeface="Calibri"/>
                <a:sym typeface="Calibri"/>
              </a:endParaRPr>
            </a:p>
          </p:txBody>
        </p:sp>
        <p:sp>
          <p:nvSpPr>
            <p:cNvPr id="409" name="Google Shape;409;p24"/>
            <p:cNvSpPr/>
            <p:nvPr/>
          </p:nvSpPr>
          <p:spPr>
            <a:xfrm>
              <a:off x="3550225" y="1870750"/>
              <a:ext cx="68775" cy="74775"/>
            </a:xfrm>
            <a:custGeom>
              <a:avLst/>
              <a:gdLst/>
              <a:ahLst/>
              <a:cxnLst/>
              <a:rect l="l" t="t" r="r" b="b"/>
              <a:pathLst>
                <a:path w="2751" h="2991" extrusionOk="0">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0" name="Google Shape;410;p24"/>
            <p:cNvSpPr/>
            <p:nvPr/>
          </p:nvSpPr>
          <p:spPr>
            <a:xfrm>
              <a:off x="4538525" y="2209700"/>
              <a:ext cx="412575" cy="333525"/>
            </a:xfrm>
            <a:custGeom>
              <a:avLst/>
              <a:gdLst/>
              <a:ahLst/>
              <a:cxnLst/>
              <a:rect l="l" t="t" r="r" b="b"/>
              <a:pathLst>
                <a:path w="16503" h="13341" extrusionOk="0">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1" name="Google Shape;411;p24"/>
            <p:cNvSpPr/>
            <p:nvPr/>
          </p:nvSpPr>
          <p:spPr>
            <a:xfrm>
              <a:off x="4458925" y="2262750"/>
              <a:ext cx="197150" cy="189200"/>
            </a:xfrm>
            <a:custGeom>
              <a:avLst/>
              <a:gdLst/>
              <a:ahLst/>
              <a:cxnLst/>
              <a:rect l="l" t="t" r="r" b="b"/>
              <a:pathLst>
                <a:path w="7886" h="7568" extrusionOk="0">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2" name="Google Shape;412;p24"/>
            <p:cNvSpPr/>
            <p:nvPr/>
          </p:nvSpPr>
          <p:spPr>
            <a:xfrm>
              <a:off x="3353350" y="1635650"/>
              <a:ext cx="161225" cy="60525"/>
            </a:xfrm>
            <a:custGeom>
              <a:avLst/>
              <a:gdLst/>
              <a:ahLst/>
              <a:cxnLst/>
              <a:rect l="l" t="t" r="r" b="b"/>
              <a:pathLst>
                <a:path w="6449" h="2421" extrusionOk="0">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3" name="Google Shape;413;p24"/>
            <p:cNvSpPr/>
            <p:nvPr/>
          </p:nvSpPr>
          <p:spPr>
            <a:xfrm>
              <a:off x="4377875" y="2357200"/>
              <a:ext cx="26000" cy="85600"/>
            </a:xfrm>
            <a:custGeom>
              <a:avLst/>
              <a:gdLst/>
              <a:ahLst/>
              <a:cxnLst/>
              <a:rect l="l" t="t" r="r" b="b"/>
              <a:pathLst>
                <a:path w="1040" h="3424" extrusionOk="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4" name="Google Shape;414;p24"/>
            <p:cNvSpPr/>
            <p:nvPr/>
          </p:nvSpPr>
          <p:spPr>
            <a:xfrm>
              <a:off x="3842650" y="2045925"/>
              <a:ext cx="219725" cy="234550"/>
            </a:xfrm>
            <a:custGeom>
              <a:avLst/>
              <a:gdLst/>
              <a:ahLst/>
              <a:cxnLst/>
              <a:rect l="l" t="t" r="r" b="b"/>
              <a:pathLst>
                <a:path w="8789" h="9382" extrusionOk="0">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5" name="Google Shape;415;p24"/>
            <p:cNvSpPr/>
            <p:nvPr/>
          </p:nvSpPr>
          <p:spPr>
            <a:xfrm>
              <a:off x="2174750" y="2691850"/>
              <a:ext cx="41400" cy="18575"/>
            </a:xfrm>
            <a:custGeom>
              <a:avLst/>
              <a:gdLst/>
              <a:ahLst/>
              <a:cxnLst/>
              <a:rect l="l" t="t" r="r" b="b"/>
              <a:pathLst>
                <a:path w="1656" h="743" extrusionOk="0">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6" name="Google Shape;416;p24"/>
            <p:cNvSpPr/>
            <p:nvPr/>
          </p:nvSpPr>
          <p:spPr>
            <a:xfrm>
              <a:off x="4394425" y="2355200"/>
              <a:ext cx="75350" cy="94450"/>
            </a:xfrm>
            <a:custGeom>
              <a:avLst/>
              <a:gdLst/>
              <a:ahLst/>
              <a:cxnLst/>
              <a:rect l="l" t="t" r="r" b="b"/>
              <a:pathLst>
                <a:path w="3014" h="3778" extrusionOk="0">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7" name="Google Shape;417;p24"/>
            <p:cNvSpPr/>
            <p:nvPr/>
          </p:nvSpPr>
          <p:spPr>
            <a:xfrm>
              <a:off x="6182725" y="2080450"/>
              <a:ext cx="189475" cy="327850"/>
            </a:xfrm>
            <a:custGeom>
              <a:avLst/>
              <a:gdLst/>
              <a:ahLst/>
              <a:cxnLst/>
              <a:rect l="l" t="t" r="r" b="b"/>
              <a:pathLst>
                <a:path w="7579" h="13114" extrusionOk="0">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18" name="Google Shape;418;p24"/>
            <p:cNvSpPr/>
            <p:nvPr/>
          </p:nvSpPr>
          <p:spPr>
            <a:xfrm>
              <a:off x="4538525" y="1865050"/>
              <a:ext cx="710700" cy="323275"/>
            </a:xfrm>
            <a:custGeom>
              <a:avLst/>
              <a:gdLst/>
              <a:ahLst/>
              <a:cxnLst/>
              <a:rect l="l" t="t" r="r" b="b"/>
              <a:pathLst>
                <a:path w="28428" h="12931" extrusionOk="0">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dirty="0">
                <a:solidFill>
                  <a:srgbClr val="000000"/>
                </a:solidFill>
                <a:latin typeface="Calibri"/>
                <a:ea typeface="Calibri"/>
                <a:cs typeface="Calibri"/>
                <a:sym typeface="Calibri"/>
              </a:endParaRPr>
            </a:p>
          </p:txBody>
        </p:sp>
        <p:sp>
          <p:nvSpPr>
            <p:cNvPr id="419" name="Google Shape;419;p24"/>
            <p:cNvSpPr/>
            <p:nvPr/>
          </p:nvSpPr>
          <p:spPr>
            <a:xfrm>
              <a:off x="4400700" y="2987150"/>
              <a:ext cx="158675" cy="231125"/>
            </a:xfrm>
            <a:custGeom>
              <a:avLst/>
              <a:gdLst/>
              <a:ahLst/>
              <a:cxnLst/>
              <a:rect l="l" t="t" r="r" b="b"/>
              <a:pathLst>
                <a:path w="6347" h="9245" extrusionOk="0">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0" name="Google Shape;420;p24"/>
            <p:cNvSpPr/>
            <p:nvPr/>
          </p:nvSpPr>
          <p:spPr>
            <a:xfrm>
              <a:off x="5005550" y="2130100"/>
              <a:ext cx="179775" cy="89325"/>
            </a:xfrm>
            <a:custGeom>
              <a:avLst/>
              <a:gdLst/>
              <a:ahLst/>
              <a:cxnLst/>
              <a:rect l="l" t="t" r="r" b="b"/>
              <a:pathLst>
                <a:path w="7191" h="3573" extrusionOk="0">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1" name="Google Shape;421;p24"/>
            <p:cNvSpPr/>
            <p:nvPr/>
          </p:nvSpPr>
          <p:spPr>
            <a:xfrm>
              <a:off x="5756200" y="2781725"/>
              <a:ext cx="105000" cy="92475"/>
            </a:xfrm>
            <a:custGeom>
              <a:avLst/>
              <a:gdLst/>
              <a:ahLst/>
              <a:cxnLst/>
              <a:rect l="l" t="t" r="r" b="b"/>
              <a:pathLst>
                <a:path w="4200" h="3699" extrusionOk="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2" name="Google Shape;422;p24"/>
            <p:cNvSpPr/>
            <p:nvPr/>
          </p:nvSpPr>
          <p:spPr>
            <a:xfrm>
              <a:off x="6077175" y="2234525"/>
              <a:ext cx="84175" cy="97575"/>
            </a:xfrm>
            <a:custGeom>
              <a:avLst/>
              <a:gdLst/>
              <a:ahLst/>
              <a:cxnLst/>
              <a:rect l="l" t="t" r="r" b="b"/>
              <a:pathLst>
                <a:path w="3367" h="3903" extrusionOk="0">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3" name="Google Shape;423;p24"/>
            <p:cNvSpPr/>
            <p:nvPr/>
          </p:nvSpPr>
          <p:spPr>
            <a:xfrm>
              <a:off x="4620100" y="2429950"/>
              <a:ext cx="37125" cy="35125"/>
            </a:xfrm>
            <a:custGeom>
              <a:avLst/>
              <a:gdLst/>
              <a:ahLst/>
              <a:cxnLst/>
              <a:rect l="l" t="t" r="r" b="b"/>
              <a:pathLst>
                <a:path w="1485" h="1405" extrusionOk="0">
                  <a:moveTo>
                    <a:pt x="982" y="80"/>
                  </a:moveTo>
                  <a:lnTo>
                    <a:pt x="457" y="0"/>
                  </a:lnTo>
                  <a:lnTo>
                    <a:pt x="1" y="879"/>
                  </a:lnTo>
                  <a:lnTo>
                    <a:pt x="697" y="959"/>
                  </a:lnTo>
                  <a:lnTo>
                    <a:pt x="937" y="1404"/>
                  </a:lnTo>
                  <a:lnTo>
                    <a:pt x="1485" y="1370"/>
                  </a:lnTo>
                  <a:lnTo>
                    <a:pt x="1142" y="685"/>
                  </a:lnTo>
                  <a:lnTo>
                    <a:pt x="1176" y="48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4" name="Google Shape;424;p24"/>
            <p:cNvSpPr/>
            <p:nvPr/>
          </p:nvSpPr>
          <p:spPr>
            <a:xfrm>
              <a:off x="5691150" y="2602275"/>
              <a:ext cx="164075" cy="194600"/>
            </a:xfrm>
            <a:custGeom>
              <a:avLst/>
              <a:gdLst/>
              <a:ahLst/>
              <a:cxnLst/>
              <a:rect l="l" t="t" r="r" b="b"/>
              <a:pathLst>
                <a:path w="6563" h="7784" extrusionOk="0">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5" name="Google Shape;425;p24"/>
            <p:cNvSpPr/>
            <p:nvPr/>
          </p:nvSpPr>
          <p:spPr>
            <a:xfrm>
              <a:off x="4390150" y="2326375"/>
              <a:ext cx="25125" cy="35125"/>
            </a:xfrm>
            <a:custGeom>
              <a:avLst/>
              <a:gdLst/>
              <a:ahLst/>
              <a:cxnLst/>
              <a:rect l="l" t="t" r="r" b="b"/>
              <a:pathLst>
                <a:path w="1005" h="1405" extrusionOk="0">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6" name="Google Shape;426;p24"/>
            <p:cNvSpPr/>
            <p:nvPr/>
          </p:nvSpPr>
          <p:spPr>
            <a:xfrm>
              <a:off x="3492575" y="2918100"/>
              <a:ext cx="77925" cy="95325"/>
            </a:xfrm>
            <a:custGeom>
              <a:avLst/>
              <a:gdLst/>
              <a:ahLst/>
              <a:cxnLst/>
              <a:rect l="l" t="t" r="r" b="b"/>
              <a:pathLst>
                <a:path w="3117" h="3813" extrusionOk="0">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7" name="Google Shape;427;p24"/>
            <p:cNvSpPr/>
            <p:nvPr/>
          </p:nvSpPr>
          <p:spPr>
            <a:xfrm>
              <a:off x="3902575" y="2360625"/>
              <a:ext cx="311000" cy="307300"/>
            </a:xfrm>
            <a:custGeom>
              <a:avLst/>
              <a:gdLst/>
              <a:ahLst/>
              <a:cxnLst/>
              <a:rect l="l" t="t" r="r" b="b"/>
              <a:pathLst>
                <a:path w="12440" h="12292" extrusionOk="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8" name="Google Shape;428;p24"/>
            <p:cNvSpPr/>
            <p:nvPr/>
          </p:nvSpPr>
          <p:spPr>
            <a:xfrm>
              <a:off x="5313675" y="2889275"/>
              <a:ext cx="42550" cy="87625"/>
            </a:xfrm>
            <a:custGeom>
              <a:avLst/>
              <a:gdLst/>
              <a:ahLst/>
              <a:cxnLst/>
              <a:rect l="l" t="t" r="r" b="b"/>
              <a:pathLst>
                <a:path w="1702" h="3505" extrusionOk="0">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9" name="Google Shape;429;p24"/>
            <p:cNvSpPr/>
            <p:nvPr/>
          </p:nvSpPr>
          <p:spPr>
            <a:xfrm>
              <a:off x="4240950" y="3762025"/>
              <a:ext cx="45950" cy="45400"/>
            </a:xfrm>
            <a:custGeom>
              <a:avLst/>
              <a:gdLst/>
              <a:ahLst/>
              <a:cxnLst/>
              <a:rect l="l" t="t" r="r" b="b"/>
              <a:pathLst>
                <a:path w="1838" h="1816" extrusionOk="0">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0" name="Google Shape;430;p24"/>
            <p:cNvSpPr/>
            <p:nvPr/>
          </p:nvSpPr>
          <p:spPr>
            <a:xfrm>
              <a:off x="4070900" y="1843925"/>
              <a:ext cx="94750" cy="52825"/>
            </a:xfrm>
            <a:custGeom>
              <a:avLst/>
              <a:gdLst/>
              <a:ahLst/>
              <a:cxnLst/>
              <a:rect l="l" t="t" r="r" b="b"/>
              <a:pathLst>
                <a:path w="3790" h="2113" extrusionOk="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1" name="Google Shape;431;p24"/>
            <p:cNvSpPr/>
            <p:nvPr/>
          </p:nvSpPr>
          <p:spPr>
            <a:xfrm>
              <a:off x="3820400" y="1979175"/>
              <a:ext cx="9725" cy="15125"/>
            </a:xfrm>
            <a:custGeom>
              <a:avLst/>
              <a:gdLst/>
              <a:ahLst/>
              <a:cxnLst/>
              <a:rect l="l" t="t" r="r" b="b"/>
              <a:pathLst>
                <a:path w="389" h="605" extrusionOk="0">
                  <a:moveTo>
                    <a:pt x="366" y="594"/>
                  </a:moveTo>
                  <a:lnTo>
                    <a:pt x="389" y="206"/>
                  </a:lnTo>
                  <a:lnTo>
                    <a:pt x="252" y="0"/>
                  </a:lnTo>
                  <a:lnTo>
                    <a:pt x="58" y="34"/>
                  </a:lnTo>
                  <a:lnTo>
                    <a:pt x="1" y="536"/>
                  </a:lnTo>
                  <a:lnTo>
                    <a:pt x="160" y="60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2" name="Google Shape;432;p24"/>
            <p:cNvSpPr/>
            <p:nvPr/>
          </p:nvSpPr>
          <p:spPr>
            <a:xfrm>
              <a:off x="4068900" y="1810550"/>
              <a:ext cx="119275" cy="49950"/>
            </a:xfrm>
            <a:custGeom>
              <a:avLst/>
              <a:gdLst/>
              <a:ahLst/>
              <a:cxnLst/>
              <a:rect l="l" t="t" r="r" b="b"/>
              <a:pathLst>
                <a:path w="4771" h="1998" extrusionOk="0">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3" name="Google Shape;433;p24"/>
            <p:cNvSpPr/>
            <p:nvPr/>
          </p:nvSpPr>
          <p:spPr>
            <a:xfrm>
              <a:off x="3387025" y="2300700"/>
              <a:ext cx="313000" cy="325550"/>
            </a:xfrm>
            <a:custGeom>
              <a:avLst/>
              <a:gdLst/>
              <a:ahLst/>
              <a:cxnLst/>
              <a:rect l="l" t="t" r="r" b="b"/>
              <a:pathLst>
                <a:path w="12520" h="13022" extrusionOk="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4" name="Google Shape;434;p24"/>
            <p:cNvSpPr/>
            <p:nvPr/>
          </p:nvSpPr>
          <p:spPr>
            <a:xfrm>
              <a:off x="4189875" y="2015975"/>
              <a:ext cx="65925" cy="65925"/>
            </a:xfrm>
            <a:custGeom>
              <a:avLst/>
              <a:gdLst/>
              <a:ahLst/>
              <a:cxnLst/>
              <a:rect l="l" t="t" r="r" b="b"/>
              <a:pathLst>
                <a:path w="2637" h="2637" extrusionOk="0">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5" name="Google Shape;435;p24"/>
            <p:cNvSpPr/>
            <p:nvPr/>
          </p:nvSpPr>
          <p:spPr>
            <a:xfrm>
              <a:off x="4569600" y="3385425"/>
              <a:ext cx="153250" cy="307875"/>
            </a:xfrm>
            <a:custGeom>
              <a:avLst/>
              <a:gdLst/>
              <a:ahLst/>
              <a:cxnLst/>
              <a:rect l="l" t="t" r="r" b="b"/>
              <a:pathLst>
                <a:path w="6130" h="12315" extrusionOk="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6" name="Google Shape;436;p24"/>
            <p:cNvSpPr/>
            <p:nvPr/>
          </p:nvSpPr>
          <p:spPr>
            <a:xfrm>
              <a:off x="1486900" y="2369750"/>
              <a:ext cx="529250" cy="412575"/>
            </a:xfrm>
            <a:custGeom>
              <a:avLst/>
              <a:gdLst/>
              <a:ahLst/>
              <a:cxnLst/>
              <a:rect l="l" t="t" r="r" b="b"/>
              <a:pathLst>
                <a:path w="21170" h="16503" extrusionOk="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7" name="Google Shape;437;p24"/>
            <p:cNvSpPr/>
            <p:nvPr/>
          </p:nvSpPr>
          <p:spPr>
            <a:xfrm>
              <a:off x="4096575" y="2151500"/>
              <a:ext cx="45950" cy="32825"/>
            </a:xfrm>
            <a:custGeom>
              <a:avLst/>
              <a:gdLst/>
              <a:ahLst/>
              <a:cxnLst/>
              <a:rect l="l" t="t" r="r" b="b"/>
              <a:pathLst>
                <a:path w="1838" h="1313" extrusionOk="0">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8" name="Google Shape;438;p24"/>
            <p:cNvSpPr/>
            <p:nvPr/>
          </p:nvSpPr>
          <p:spPr>
            <a:xfrm>
              <a:off x="3479450" y="2545500"/>
              <a:ext cx="326425" cy="337525"/>
            </a:xfrm>
            <a:custGeom>
              <a:avLst/>
              <a:gdLst/>
              <a:ahLst/>
              <a:cxnLst/>
              <a:rect l="l" t="t" r="r" b="b"/>
              <a:pathLst>
                <a:path w="13057" h="13501" extrusionOk="0">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39" name="Google Shape;439;p24"/>
            <p:cNvSpPr/>
            <p:nvPr/>
          </p:nvSpPr>
          <p:spPr>
            <a:xfrm>
              <a:off x="5533650" y="2469325"/>
              <a:ext cx="174925" cy="417425"/>
            </a:xfrm>
            <a:custGeom>
              <a:avLst/>
              <a:gdLst/>
              <a:ahLst/>
              <a:cxnLst/>
              <a:rect l="l" t="t" r="r" b="b"/>
              <a:pathLst>
                <a:path w="6997" h="16697" extrusionOk="0">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0" name="Google Shape;440;p24"/>
            <p:cNvSpPr/>
            <p:nvPr/>
          </p:nvSpPr>
          <p:spPr>
            <a:xfrm>
              <a:off x="4057775" y="2124950"/>
              <a:ext cx="33400" cy="36275"/>
            </a:xfrm>
            <a:custGeom>
              <a:avLst/>
              <a:gdLst/>
              <a:ahLst/>
              <a:cxnLst/>
              <a:rect l="l" t="t" r="r" b="b"/>
              <a:pathLst>
                <a:path w="1336" h="1451" extrusionOk="0">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1" name="Google Shape;441;p24"/>
            <p:cNvSpPr/>
            <p:nvPr/>
          </p:nvSpPr>
          <p:spPr>
            <a:xfrm>
              <a:off x="5255200" y="1937225"/>
              <a:ext cx="593450" cy="230275"/>
            </a:xfrm>
            <a:custGeom>
              <a:avLst/>
              <a:gdLst/>
              <a:ahLst/>
              <a:cxnLst/>
              <a:rect l="l" t="t" r="r" b="b"/>
              <a:pathLst>
                <a:path w="23738" h="9211" extrusionOk="0">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dirty="0">
                <a:solidFill>
                  <a:srgbClr val="000000"/>
                </a:solidFill>
                <a:latin typeface="Calibri"/>
                <a:ea typeface="Calibri"/>
                <a:cs typeface="Calibri"/>
                <a:sym typeface="Calibri"/>
              </a:endParaRPr>
            </a:p>
          </p:txBody>
        </p:sp>
        <p:sp>
          <p:nvSpPr>
            <p:cNvPr id="442" name="Google Shape;442;p24"/>
            <p:cNvSpPr/>
            <p:nvPr/>
          </p:nvSpPr>
          <p:spPr>
            <a:xfrm>
              <a:off x="4320550" y="3346350"/>
              <a:ext cx="210275" cy="372625"/>
            </a:xfrm>
            <a:custGeom>
              <a:avLst/>
              <a:gdLst/>
              <a:ahLst/>
              <a:cxnLst/>
              <a:rect l="l" t="t" r="r" b="b"/>
              <a:pathLst>
                <a:path w="8411" h="14905" extrusionOk="0">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3" name="Google Shape;443;p24"/>
            <p:cNvSpPr/>
            <p:nvPr/>
          </p:nvSpPr>
          <p:spPr>
            <a:xfrm>
              <a:off x="3386175" y="2490425"/>
              <a:ext cx="239400" cy="290175"/>
            </a:xfrm>
            <a:custGeom>
              <a:avLst/>
              <a:gdLst/>
              <a:ahLst/>
              <a:cxnLst/>
              <a:rect l="l" t="t" r="r" b="b"/>
              <a:pathLst>
                <a:path w="9576" h="11607" extrusionOk="0">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4" name="Google Shape;444;p24"/>
            <p:cNvSpPr/>
            <p:nvPr/>
          </p:nvSpPr>
          <p:spPr>
            <a:xfrm>
              <a:off x="4371050" y="3321525"/>
              <a:ext cx="59350" cy="172050"/>
            </a:xfrm>
            <a:custGeom>
              <a:avLst/>
              <a:gdLst/>
              <a:ahLst/>
              <a:cxnLst/>
              <a:rect l="l" t="t" r="r" b="b"/>
              <a:pathLst>
                <a:path w="2374" h="6882" extrusionOk="0">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5" name="Google Shape;445;p24"/>
            <p:cNvSpPr/>
            <p:nvPr/>
          </p:nvSpPr>
          <p:spPr>
            <a:xfrm>
              <a:off x="5723100" y="2954900"/>
              <a:ext cx="383475" cy="139550"/>
            </a:xfrm>
            <a:custGeom>
              <a:avLst/>
              <a:gdLst/>
              <a:ahLst/>
              <a:cxnLst/>
              <a:rect l="l" t="t" r="r" b="b"/>
              <a:pathLst>
                <a:path w="15339" h="5582" extrusionOk="0">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6" name="Google Shape;446;p24"/>
            <p:cNvSpPr/>
            <p:nvPr/>
          </p:nvSpPr>
          <p:spPr>
            <a:xfrm>
              <a:off x="3953650" y="3496700"/>
              <a:ext cx="263350" cy="274775"/>
            </a:xfrm>
            <a:custGeom>
              <a:avLst/>
              <a:gdLst/>
              <a:ahLst/>
              <a:cxnLst/>
              <a:rect l="l" t="t" r="r" b="b"/>
              <a:pathLst>
                <a:path w="10534" h="10991" extrusionOk="0">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7" name="Google Shape;447;p24"/>
            <p:cNvSpPr/>
            <p:nvPr/>
          </p:nvSpPr>
          <p:spPr>
            <a:xfrm>
              <a:off x="3727100" y="2579450"/>
              <a:ext cx="307025" cy="268200"/>
            </a:xfrm>
            <a:custGeom>
              <a:avLst/>
              <a:gdLst/>
              <a:ahLst/>
              <a:cxnLst/>
              <a:rect l="l" t="t" r="r" b="b"/>
              <a:pathLst>
                <a:path w="12281" h="10728" extrusionOk="0">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8" name="Google Shape;448;p24"/>
            <p:cNvSpPr/>
            <p:nvPr/>
          </p:nvSpPr>
          <p:spPr>
            <a:xfrm>
              <a:off x="3775325" y="2797425"/>
              <a:ext cx="236250" cy="218550"/>
            </a:xfrm>
            <a:custGeom>
              <a:avLst/>
              <a:gdLst/>
              <a:ahLst/>
              <a:cxnLst/>
              <a:rect l="l" t="t" r="r" b="b"/>
              <a:pathLst>
                <a:path w="9450" h="8742" extrusionOk="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49" name="Google Shape;449;p24"/>
            <p:cNvSpPr/>
            <p:nvPr/>
          </p:nvSpPr>
          <p:spPr>
            <a:xfrm>
              <a:off x="1977050" y="2771450"/>
              <a:ext cx="94450" cy="97325"/>
            </a:xfrm>
            <a:custGeom>
              <a:avLst/>
              <a:gdLst/>
              <a:ahLst/>
              <a:cxnLst/>
              <a:rect l="l" t="t" r="r" b="b"/>
              <a:pathLst>
                <a:path w="3778" h="3893" extrusionOk="0">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0" name="Google Shape;450;p24"/>
            <p:cNvSpPr/>
            <p:nvPr/>
          </p:nvSpPr>
          <p:spPr>
            <a:xfrm>
              <a:off x="3778450" y="1905550"/>
              <a:ext cx="63375" cy="58800"/>
            </a:xfrm>
            <a:custGeom>
              <a:avLst/>
              <a:gdLst/>
              <a:ahLst/>
              <a:cxnLst/>
              <a:rect l="l" t="t" r="r" b="b"/>
              <a:pathLst>
                <a:path w="2535" h="2352" extrusionOk="0">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1" name="Google Shape;451;p24"/>
            <p:cNvSpPr/>
            <p:nvPr/>
          </p:nvSpPr>
          <p:spPr>
            <a:xfrm>
              <a:off x="3799850" y="1383450"/>
              <a:ext cx="372075" cy="424550"/>
            </a:xfrm>
            <a:custGeom>
              <a:avLst/>
              <a:gdLst/>
              <a:ahLst/>
              <a:cxnLst/>
              <a:rect l="l" t="t" r="r" b="b"/>
              <a:pathLst>
                <a:path w="14883" h="16982" extrusionOk="0">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2" name="Google Shape;452;p24"/>
            <p:cNvSpPr/>
            <p:nvPr/>
          </p:nvSpPr>
          <p:spPr>
            <a:xfrm>
              <a:off x="5268050" y="2421950"/>
              <a:ext cx="165500" cy="91050"/>
            </a:xfrm>
            <a:custGeom>
              <a:avLst/>
              <a:gdLst/>
              <a:ahLst/>
              <a:cxnLst/>
              <a:rect l="l" t="t" r="r" b="b"/>
              <a:pathLst>
                <a:path w="6620" h="3642" extrusionOk="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3" name="Google Shape;453;p24"/>
            <p:cNvSpPr/>
            <p:nvPr/>
          </p:nvSpPr>
          <p:spPr>
            <a:xfrm>
              <a:off x="6693125" y="3893550"/>
              <a:ext cx="362375" cy="274500"/>
            </a:xfrm>
            <a:custGeom>
              <a:avLst/>
              <a:gdLst/>
              <a:ahLst/>
              <a:cxnLst/>
              <a:rect l="l" t="t" r="r" b="b"/>
              <a:pathLst>
                <a:path w="14495" h="10980" extrusionOk="0">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4" name="Google Shape;454;p24"/>
            <p:cNvSpPr/>
            <p:nvPr/>
          </p:nvSpPr>
          <p:spPr>
            <a:xfrm>
              <a:off x="4746775" y="2513250"/>
              <a:ext cx="147250" cy="221150"/>
            </a:xfrm>
            <a:custGeom>
              <a:avLst/>
              <a:gdLst/>
              <a:ahLst/>
              <a:cxnLst/>
              <a:rect l="l" t="t" r="r" b="b"/>
              <a:pathLst>
                <a:path w="5890" h="8846" extrusionOk="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5" name="Google Shape;455;p24"/>
            <p:cNvSpPr/>
            <p:nvPr/>
          </p:nvSpPr>
          <p:spPr>
            <a:xfrm>
              <a:off x="4893150" y="2268750"/>
              <a:ext cx="296175" cy="305875"/>
            </a:xfrm>
            <a:custGeom>
              <a:avLst/>
              <a:gdLst/>
              <a:ahLst/>
              <a:cxnLst/>
              <a:rect l="l" t="t" r="r" b="b"/>
              <a:pathLst>
                <a:path w="11847" h="12235" extrusionOk="0">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6" name="Google Shape;456;p24"/>
            <p:cNvSpPr/>
            <p:nvPr/>
          </p:nvSpPr>
          <p:spPr>
            <a:xfrm>
              <a:off x="2063775" y="2894125"/>
              <a:ext cx="114150" cy="54250"/>
            </a:xfrm>
            <a:custGeom>
              <a:avLst/>
              <a:gdLst/>
              <a:ahLst/>
              <a:cxnLst/>
              <a:rect l="l" t="t" r="r" b="b"/>
              <a:pathLst>
                <a:path w="4566" h="2170" extrusionOk="0">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7" name="Google Shape;457;p24"/>
            <p:cNvSpPr/>
            <p:nvPr/>
          </p:nvSpPr>
          <p:spPr>
            <a:xfrm>
              <a:off x="2091450" y="3113250"/>
              <a:ext cx="264225" cy="415150"/>
            </a:xfrm>
            <a:custGeom>
              <a:avLst/>
              <a:gdLst/>
              <a:ahLst/>
              <a:cxnLst/>
              <a:rect l="l" t="t" r="r" b="b"/>
              <a:pathLst>
                <a:path w="10569" h="16606" extrusionOk="0">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8" name="Google Shape;458;p24"/>
            <p:cNvSpPr/>
            <p:nvPr/>
          </p:nvSpPr>
          <p:spPr>
            <a:xfrm>
              <a:off x="6061750" y="2692150"/>
              <a:ext cx="189200" cy="293600"/>
            </a:xfrm>
            <a:custGeom>
              <a:avLst/>
              <a:gdLst/>
              <a:ahLst/>
              <a:cxnLst/>
              <a:rect l="l" t="t" r="r" b="b"/>
              <a:pathLst>
                <a:path w="7568" h="11744" extrusionOk="0">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59" name="Google Shape;459;p24"/>
            <p:cNvSpPr/>
            <p:nvPr/>
          </p:nvSpPr>
          <p:spPr>
            <a:xfrm>
              <a:off x="6537350" y="3168875"/>
              <a:ext cx="304175" cy="184900"/>
            </a:xfrm>
            <a:custGeom>
              <a:avLst/>
              <a:gdLst/>
              <a:ahLst/>
              <a:cxnLst/>
              <a:rect l="l" t="t" r="r" b="b"/>
              <a:pathLst>
                <a:path w="12167" h="7396" extrusionOk="0">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0" name="Google Shape;460;p24"/>
            <p:cNvSpPr/>
            <p:nvPr/>
          </p:nvSpPr>
          <p:spPr>
            <a:xfrm>
              <a:off x="3959925" y="1876450"/>
              <a:ext cx="177200" cy="127000"/>
            </a:xfrm>
            <a:custGeom>
              <a:avLst/>
              <a:gdLst/>
              <a:ahLst/>
              <a:cxnLst/>
              <a:rect l="l" t="t" r="r" b="b"/>
              <a:pathLst>
                <a:path w="7088" h="5080" extrusionOk="0">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1" name="Google Shape;461;p24"/>
            <p:cNvSpPr/>
            <p:nvPr/>
          </p:nvSpPr>
          <p:spPr>
            <a:xfrm>
              <a:off x="6017825" y="2136950"/>
              <a:ext cx="90750" cy="119275"/>
            </a:xfrm>
            <a:custGeom>
              <a:avLst/>
              <a:gdLst/>
              <a:ahLst/>
              <a:cxnLst/>
              <a:rect l="l" t="t" r="r" b="b"/>
              <a:pathLst>
                <a:path w="3630" h="4771" extrusionOk="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2" name="Google Shape;462;p24"/>
            <p:cNvSpPr/>
            <p:nvPr/>
          </p:nvSpPr>
          <p:spPr>
            <a:xfrm>
              <a:off x="3544225" y="2152350"/>
              <a:ext cx="59950" cy="123275"/>
            </a:xfrm>
            <a:custGeom>
              <a:avLst/>
              <a:gdLst/>
              <a:ahLst/>
              <a:cxnLst/>
              <a:rect l="l" t="t" r="r" b="b"/>
              <a:pathLst>
                <a:path w="2398" h="4931" extrusionOk="0">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3" name="Google Shape;463;p24"/>
            <p:cNvSpPr/>
            <p:nvPr/>
          </p:nvSpPr>
          <p:spPr>
            <a:xfrm>
              <a:off x="2492025" y="3550900"/>
              <a:ext cx="169500" cy="186625"/>
            </a:xfrm>
            <a:custGeom>
              <a:avLst/>
              <a:gdLst/>
              <a:ahLst/>
              <a:cxnLst/>
              <a:rect l="l" t="t" r="r" b="b"/>
              <a:pathLst>
                <a:path w="6780" h="7465" extrusionOk="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4" name="Google Shape;464;p24"/>
            <p:cNvSpPr/>
            <p:nvPr/>
          </p:nvSpPr>
          <p:spPr>
            <a:xfrm>
              <a:off x="4390150" y="2374025"/>
              <a:ext cx="10875" cy="26850"/>
            </a:xfrm>
            <a:custGeom>
              <a:avLst/>
              <a:gdLst/>
              <a:ahLst/>
              <a:cxnLst/>
              <a:rect l="l" t="t" r="r" b="b"/>
              <a:pathLst>
                <a:path w="435" h="1074" extrusionOk="0">
                  <a:moveTo>
                    <a:pt x="377" y="126"/>
                  </a:moveTo>
                  <a:lnTo>
                    <a:pt x="92" y="1"/>
                  </a:lnTo>
                  <a:lnTo>
                    <a:pt x="1" y="617"/>
                  </a:lnTo>
                  <a:lnTo>
                    <a:pt x="195" y="720"/>
                  </a:lnTo>
                  <a:lnTo>
                    <a:pt x="24" y="834"/>
                  </a:lnTo>
                  <a:lnTo>
                    <a:pt x="12" y="1073"/>
                  </a:lnTo>
                  <a:lnTo>
                    <a:pt x="354" y="959"/>
                  </a:lnTo>
                  <a:lnTo>
                    <a:pt x="434" y="68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5" name="Google Shape;465;p24"/>
            <p:cNvSpPr/>
            <p:nvPr/>
          </p:nvSpPr>
          <p:spPr>
            <a:xfrm>
              <a:off x="4709975" y="2519525"/>
              <a:ext cx="17425" cy="35400"/>
            </a:xfrm>
            <a:custGeom>
              <a:avLst/>
              <a:gdLst/>
              <a:ahLst/>
              <a:cxnLst/>
              <a:rect l="l" t="t" r="r" b="b"/>
              <a:pathLst>
                <a:path w="697" h="1416" extrusionOk="0">
                  <a:moveTo>
                    <a:pt x="583" y="1359"/>
                  </a:moveTo>
                  <a:lnTo>
                    <a:pt x="697" y="811"/>
                  </a:lnTo>
                  <a:lnTo>
                    <a:pt x="628" y="286"/>
                  </a:lnTo>
                  <a:lnTo>
                    <a:pt x="355" y="1"/>
                  </a:lnTo>
                  <a:lnTo>
                    <a:pt x="149" y="103"/>
                  </a:lnTo>
                  <a:lnTo>
                    <a:pt x="1" y="571"/>
                  </a:lnTo>
                  <a:lnTo>
                    <a:pt x="115" y="1245"/>
                  </a:lnTo>
                  <a:lnTo>
                    <a:pt x="366" y="141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6" name="Google Shape;466;p24"/>
            <p:cNvSpPr/>
            <p:nvPr/>
          </p:nvSpPr>
          <p:spPr>
            <a:xfrm>
              <a:off x="4082300" y="2021400"/>
              <a:ext cx="171225" cy="100150"/>
            </a:xfrm>
            <a:custGeom>
              <a:avLst/>
              <a:gdLst/>
              <a:ahLst/>
              <a:cxnLst/>
              <a:rect l="l" t="t" r="r" b="b"/>
              <a:pathLst>
                <a:path w="6849" h="4006" extrusionOk="0">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7" name="Google Shape;467;p24"/>
            <p:cNvSpPr/>
            <p:nvPr/>
          </p:nvSpPr>
          <p:spPr>
            <a:xfrm>
              <a:off x="4052075" y="1374325"/>
              <a:ext cx="2474475" cy="802875"/>
            </a:xfrm>
            <a:custGeom>
              <a:avLst/>
              <a:gdLst/>
              <a:ahLst/>
              <a:cxnLst/>
              <a:rect l="l" t="t" r="r" b="b"/>
              <a:pathLst>
                <a:path w="98979" h="32115" extrusionOk="0">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8" name="Google Shape;468;p24"/>
            <p:cNvSpPr/>
            <p:nvPr/>
          </p:nvSpPr>
          <p:spPr>
            <a:xfrm>
              <a:off x="4302575" y="3138075"/>
              <a:ext cx="36525" cy="40250"/>
            </a:xfrm>
            <a:custGeom>
              <a:avLst/>
              <a:gdLst/>
              <a:ahLst/>
              <a:cxnLst/>
              <a:rect l="l" t="t" r="r" b="b"/>
              <a:pathLst>
                <a:path w="1461" h="1610" extrusionOk="0">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9" name="Google Shape;469;p24"/>
            <p:cNvSpPr/>
            <p:nvPr/>
          </p:nvSpPr>
          <p:spPr>
            <a:xfrm>
              <a:off x="3386175" y="2484725"/>
              <a:ext cx="167200" cy="151225"/>
            </a:xfrm>
            <a:custGeom>
              <a:avLst/>
              <a:gdLst/>
              <a:ahLst/>
              <a:cxnLst/>
              <a:rect l="l" t="t" r="r" b="b"/>
              <a:pathLst>
                <a:path w="6688" h="6049" extrusionOk="0">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0" name="Google Shape;470;p24"/>
            <p:cNvSpPr/>
            <p:nvPr/>
          </p:nvSpPr>
          <p:spPr>
            <a:xfrm>
              <a:off x="4391300" y="2382575"/>
              <a:ext cx="421975" cy="358950"/>
            </a:xfrm>
            <a:custGeom>
              <a:avLst/>
              <a:gdLst/>
              <a:ahLst/>
              <a:cxnLst/>
              <a:rect l="l" t="t" r="r" b="b"/>
              <a:pathLst>
                <a:path w="16879" h="14358" extrusionOk="0">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1" name="Google Shape;471;p24"/>
            <p:cNvSpPr/>
            <p:nvPr/>
          </p:nvSpPr>
          <p:spPr>
            <a:xfrm>
              <a:off x="4157925" y="2613100"/>
              <a:ext cx="321850" cy="303325"/>
            </a:xfrm>
            <a:custGeom>
              <a:avLst/>
              <a:gdLst/>
              <a:ahLst/>
              <a:cxnLst/>
              <a:rect l="l" t="t" r="r" b="b"/>
              <a:pathLst>
                <a:path w="12874" h="12133" extrusionOk="0">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2" name="Google Shape;472;p24"/>
            <p:cNvSpPr/>
            <p:nvPr/>
          </p:nvSpPr>
          <p:spPr>
            <a:xfrm>
              <a:off x="4198425" y="2834225"/>
              <a:ext cx="229425" cy="198300"/>
            </a:xfrm>
            <a:custGeom>
              <a:avLst/>
              <a:gdLst/>
              <a:ahLst/>
              <a:cxnLst/>
              <a:rect l="l" t="t" r="r" b="b"/>
              <a:pathLst>
                <a:path w="9177" h="7932" extrusionOk="0">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3" name="Google Shape;473;p24"/>
            <p:cNvSpPr/>
            <p:nvPr/>
          </p:nvSpPr>
          <p:spPr>
            <a:xfrm>
              <a:off x="3371325" y="2735800"/>
              <a:ext cx="121850" cy="96450"/>
            </a:xfrm>
            <a:custGeom>
              <a:avLst/>
              <a:gdLst/>
              <a:ahLst/>
              <a:cxnLst/>
              <a:rect l="l" t="t" r="r" b="b"/>
              <a:pathLst>
                <a:path w="4874" h="3858" extrusionOk="0">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4" name="Google Shape;474;p24"/>
            <p:cNvSpPr/>
            <p:nvPr/>
          </p:nvSpPr>
          <p:spPr>
            <a:xfrm>
              <a:off x="3456650" y="2884150"/>
              <a:ext cx="60500" cy="74200"/>
            </a:xfrm>
            <a:custGeom>
              <a:avLst/>
              <a:gdLst/>
              <a:ahLst/>
              <a:cxnLst/>
              <a:rect l="l" t="t" r="r" b="b"/>
              <a:pathLst>
                <a:path w="2420" h="2968" extrusionOk="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5" name="Google Shape;475;p24"/>
            <p:cNvSpPr/>
            <p:nvPr/>
          </p:nvSpPr>
          <p:spPr>
            <a:xfrm>
              <a:off x="1930550" y="2784875"/>
              <a:ext cx="47375" cy="28825"/>
            </a:xfrm>
            <a:custGeom>
              <a:avLst/>
              <a:gdLst/>
              <a:ahLst/>
              <a:cxnLst/>
              <a:rect l="l" t="t" r="r" b="b"/>
              <a:pathLst>
                <a:path w="1895" h="1153" extrusionOk="0">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6" name="Google Shape;476;p24"/>
            <p:cNvSpPr/>
            <p:nvPr/>
          </p:nvSpPr>
          <p:spPr>
            <a:xfrm>
              <a:off x="4057500" y="2067050"/>
              <a:ext cx="81050" cy="86175"/>
            </a:xfrm>
            <a:custGeom>
              <a:avLst/>
              <a:gdLst/>
              <a:ahLst/>
              <a:cxnLst/>
              <a:rect l="l" t="t" r="r" b="b"/>
              <a:pathLst>
                <a:path w="3242" h="3447" extrusionOk="0">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7" name="Google Shape;477;p24"/>
            <p:cNvSpPr/>
            <p:nvPr/>
          </p:nvSpPr>
          <p:spPr>
            <a:xfrm>
              <a:off x="2559075" y="2975175"/>
              <a:ext cx="82750" cy="95875"/>
            </a:xfrm>
            <a:custGeom>
              <a:avLst/>
              <a:gdLst/>
              <a:ahLst/>
              <a:cxnLst/>
              <a:rect l="l" t="t" r="r" b="b"/>
              <a:pathLst>
                <a:path w="3310" h="3835" extrusionOk="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8" name="Google Shape;478;p24"/>
            <p:cNvSpPr/>
            <p:nvPr/>
          </p:nvSpPr>
          <p:spPr>
            <a:xfrm>
              <a:off x="4018125" y="1991425"/>
              <a:ext cx="98150" cy="40250"/>
            </a:xfrm>
            <a:custGeom>
              <a:avLst/>
              <a:gdLst/>
              <a:ahLst/>
              <a:cxnLst/>
              <a:rect l="l" t="t" r="r" b="b"/>
              <a:pathLst>
                <a:path w="3926" h="1610" extrusionOk="0">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79" name="Google Shape;479;p24"/>
            <p:cNvSpPr/>
            <p:nvPr/>
          </p:nvSpPr>
          <p:spPr>
            <a:xfrm>
              <a:off x="3965900" y="2051625"/>
              <a:ext cx="50525" cy="31125"/>
            </a:xfrm>
            <a:custGeom>
              <a:avLst/>
              <a:gdLst/>
              <a:ahLst/>
              <a:cxnLst/>
              <a:rect l="l" t="t" r="r" b="b"/>
              <a:pathLst>
                <a:path w="2021" h="1245" extrusionOk="0">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0" name="Google Shape;480;p24"/>
            <p:cNvSpPr/>
            <p:nvPr/>
          </p:nvSpPr>
          <p:spPr>
            <a:xfrm>
              <a:off x="3899725" y="1585450"/>
              <a:ext cx="181750" cy="280475"/>
            </a:xfrm>
            <a:custGeom>
              <a:avLst/>
              <a:gdLst/>
              <a:ahLst/>
              <a:cxnLst/>
              <a:rect l="l" t="t" r="r" b="b"/>
              <a:pathLst>
                <a:path w="7270" h="11219" extrusionOk="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1" name="Google Shape;481;p24"/>
            <p:cNvSpPr/>
            <p:nvPr/>
          </p:nvSpPr>
          <p:spPr>
            <a:xfrm>
              <a:off x="4317400" y="3694425"/>
              <a:ext cx="27125" cy="37100"/>
            </a:xfrm>
            <a:custGeom>
              <a:avLst/>
              <a:gdLst/>
              <a:ahLst/>
              <a:cxnLst/>
              <a:rect l="l" t="t" r="r" b="b"/>
              <a:pathLst>
                <a:path w="1085" h="1484" extrusionOk="0">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2" name="Google Shape;482;p24"/>
            <p:cNvSpPr/>
            <p:nvPr/>
          </p:nvSpPr>
          <p:spPr>
            <a:xfrm>
              <a:off x="4398425" y="2266175"/>
              <a:ext cx="115875" cy="113000"/>
            </a:xfrm>
            <a:custGeom>
              <a:avLst/>
              <a:gdLst/>
              <a:ahLst/>
              <a:cxnLst/>
              <a:rect l="l" t="t" r="r" b="b"/>
              <a:pathLst>
                <a:path w="4635" h="4520" extrusionOk="0">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3" name="Google Shape;483;p24"/>
            <p:cNvSpPr/>
            <p:nvPr/>
          </p:nvSpPr>
          <p:spPr>
            <a:xfrm>
              <a:off x="3990150" y="2580875"/>
              <a:ext cx="204875" cy="362650"/>
            </a:xfrm>
            <a:custGeom>
              <a:avLst/>
              <a:gdLst/>
              <a:ahLst/>
              <a:cxnLst/>
              <a:rect l="l" t="t" r="r" b="b"/>
              <a:pathLst>
                <a:path w="8195" h="14506" extrusionOk="0">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4" name="Google Shape;484;p24"/>
            <p:cNvSpPr/>
            <p:nvPr/>
          </p:nvSpPr>
          <p:spPr>
            <a:xfrm>
              <a:off x="3720250" y="2862175"/>
              <a:ext cx="38550" cy="115300"/>
            </a:xfrm>
            <a:custGeom>
              <a:avLst/>
              <a:gdLst/>
              <a:ahLst/>
              <a:cxnLst/>
              <a:rect l="l" t="t" r="r" b="b"/>
              <a:pathLst>
                <a:path w="1542" h="4612" extrusionOk="0">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5" name="Google Shape;485;p24"/>
            <p:cNvSpPr/>
            <p:nvPr/>
          </p:nvSpPr>
          <p:spPr>
            <a:xfrm>
              <a:off x="5643225" y="2649050"/>
              <a:ext cx="173475" cy="334125"/>
            </a:xfrm>
            <a:custGeom>
              <a:avLst/>
              <a:gdLst/>
              <a:ahLst/>
              <a:cxnLst/>
              <a:rect l="l" t="t" r="r" b="b"/>
              <a:pathLst>
                <a:path w="6939" h="13365" extrusionOk="0">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6" name="Google Shape;486;p24"/>
            <p:cNvSpPr/>
            <p:nvPr/>
          </p:nvSpPr>
          <p:spPr>
            <a:xfrm>
              <a:off x="4972475" y="2181450"/>
              <a:ext cx="151225" cy="96450"/>
            </a:xfrm>
            <a:custGeom>
              <a:avLst/>
              <a:gdLst/>
              <a:ahLst/>
              <a:cxnLst/>
              <a:rect l="l" t="t" r="r" b="b"/>
              <a:pathLst>
                <a:path w="6049" h="3858" extrusionOk="0">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7" name="Google Shape;487;p24"/>
            <p:cNvSpPr/>
            <p:nvPr/>
          </p:nvSpPr>
          <p:spPr>
            <a:xfrm>
              <a:off x="4682025" y="2141800"/>
              <a:ext cx="283625" cy="169775"/>
            </a:xfrm>
            <a:custGeom>
              <a:avLst/>
              <a:gdLst/>
              <a:ahLst/>
              <a:cxnLst/>
              <a:rect l="l" t="t" r="r" b="b"/>
              <a:pathLst>
                <a:path w="11345" h="6791" extrusionOk="0">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8" name="Google Shape;488;p24"/>
            <p:cNvSpPr/>
            <p:nvPr/>
          </p:nvSpPr>
          <p:spPr>
            <a:xfrm>
              <a:off x="6216675" y="3299850"/>
              <a:ext cx="48250" cy="25400"/>
            </a:xfrm>
            <a:custGeom>
              <a:avLst/>
              <a:gdLst/>
              <a:ahLst/>
              <a:cxnLst/>
              <a:rect l="l" t="t" r="r" b="b"/>
              <a:pathLst>
                <a:path w="1930" h="1016" extrusionOk="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89" name="Google Shape;489;p24"/>
            <p:cNvSpPr/>
            <p:nvPr/>
          </p:nvSpPr>
          <p:spPr>
            <a:xfrm>
              <a:off x="3864050" y="2263900"/>
              <a:ext cx="75925" cy="160375"/>
            </a:xfrm>
            <a:custGeom>
              <a:avLst/>
              <a:gdLst/>
              <a:ahLst/>
              <a:cxnLst/>
              <a:rect l="l" t="t" r="r" b="b"/>
              <a:pathLst>
                <a:path w="3037" h="6415" extrusionOk="0">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0" name="Google Shape;490;p24"/>
            <p:cNvSpPr/>
            <p:nvPr/>
          </p:nvSpPr>
          <p:spPr>
            <a:xfrm>
              <a:off x="4199275" y="2155475"/>
              <a:ext cx="360100" cy="143550"/>
            </a:xfrm>
            <a:custGeom>
              <a:avLst/>
              <a:gdLst/>
              <a:ahLst/>
              <a:cxnLst/>
              <a:rect l="l" t="t" r="r" b="b"/>
              <a:pathLst>
                <a:path w="14404" h="5742" extrusionOk="0">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1" name="Google Shape;491;p24"/>
            <p:cNvSpPr/>
            <p:nvPr/>
          </p:nvSpPr>
          <p:spPr>
            <a:xfrm>
              <a:off x="6070875" y="2538075"/>
              <a:ext cx="28850" cy="75625"/>
            </a:xfrm>
            <a:custGeom>
              <a:avLst/>
              <a:gdLst/>
              <a:ahLst/>
              <a:cxnLst/>
              <a:rect l="l" t="t" r="r" b="b"/>
              <a:pathLst>
                <a:path w="1154" h="3025" extrusionOk="0">
                  <a:moveTo>
                    <a:pt x="971" y="2283"/>
                  </a:moveTo>
                  <a:lnTo>
                    <a:pt x="1142" y="834"/>
                  </a:lnTo>
                  <a:lnTo>
                    <a:pt x="1154" y="274"/>
                  </a:lnTo>
                  <a:lnTo>
                    <a:pt x="743" y="1"/>
                  </a:lnTo>
                  <a:lnTo>
                    <a:pt x="275" y="685"/>
                  </a:lnTo>
                  <a:lnTo>
                    <a:pt x="1" y="1587"/>
                  </a:lnTo>
                  <a:lnTo>
                    <a:pt x="206" y="2260"/>
                  </a:lnTo>
                  <a:lnTo>
                    <a:pt x="777" y="302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2" name="Google Shape;492;p24"/>
            <p:cNvSpPr/>
            <p:nvPr/>
          </p:nvSpPr>
          <p:spPr>
            <a:xfrm>
              <a:off x="4313700" y="3135225"/>
              <a:ext cx="211725" cy="242825"/>
            </a:xfrm>
            <a:custGeom>
              <a:avLst/>
              <a:gdLst/>
              <a:ahLst/>
              <a:cxnLst/>
              <a:rect l="l" t="t" r="r" b="b"/>
              <a:pathLst>
                <a:path w="8469" h="9713" extrusionOk="0">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3" name="Google Shape;493;p24"/>
            <p:cNvSpPr/>
            <p:nvPr/>
          </p:nvSpPr>
          <p:spPr>
            <a:xfrm>
              <a:off x="4313975" y="3015675"/>
              <a:ext cx="109575" cy="128975"/>
            </a:xfrm>
            <a:custGeom>
              <a:avLst/>
              <a:gdLst/>
              <a:ahLst/>
              <a:cxnLst/>
              <a:rect l="l" t="t" r="r" b="b"/>
              <a:pathLst>
                <a:path w="4383" h="5159" extrusionOk="0">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4" name="Google Shape;494;p24"/>
            <p:cNvSpPr/>
            <p:nvPr/>
          </p:nvSpPr>
          <p:spPr>
            <a:xfrm>
              <a:off x="4109700" y="1931225"/>
              <a:ext cx="313850" cy="175775"/>
            </a:xfrm>
            <a:custGeom>
              <a:avLst/>
              <a:gdLst/>
              <a:ahLst/>
              <a:cxnLst/>
              <a:rect l="l" t="t" r="r" b="b"/>
              <a:pathLst>
                <a:path w="12554" h="7031" extrusionOk="0">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5" name="Google Shape;495;p24"/>
            <p:cNvSpPr/>
            <p:nvPr/>
          </p:nvSpPr>
          <p:spPr>
            <a:xfrm>
              <a:off x="2610425" y="3795125"/>
              <a:ext cx="97300" cy="109875"/>
            </a:xfrm>
            <a:custGeom>
              <a:avLst/>
              <a:gdLst/>
              <a:ahLst/>
              <a:cxnLst/>
              <a:rect l="l" t="t" r="r" b="b"/>
              <a:pathLst>
                <a:path w="3892" h="4395" extrusionOk="0">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6" name="Google Shape;496;p24"/>
            <p:cNvSpPr/>
            <p:nvPr/>
          </p:nvSpPr>
          <p:spPr>
            <a:xfrm>
              <a:off x="586475" y="1543225"/>
              <a:ext cx="1932400" cy="1139800"/>
            </a:xfrm>
            <a:custGeom>
              <a:avLst/>
              <a:gdLst/>
              <a:ahLst/>
              <a:cxnLst/>
              <a:rect l="l" t="t" r="r" b="b"/>
              <a:pathLst>
                <a:path w="77296" h="45592" extrusionOk="0">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dirty="0">
                <a:solidFill>
                  <a:srgbClr val="000000"/>
                </a:solidFill>
                <a:latin typeface="Calibri"/>
                <a:ea typeface="Calibri"/>
                <a:cs typeface="Calibri"/>
                <a:sym typeface="Calibri"/>
              </a:endParaRPr>
            </a:p>
          </p:txBody>
        </p:sp>
        <p:sp>
          <p:nvSpPr>
            <p:cNvPr id="497" name="Google Shape;497;p24"/>
            <p:cNvSpPr/>
            <p:nvPr/>
          </p:nvSpPr>
          <p:spPr>
            <a:xfrm>
              <a:off x="4725950" y="2079875"/>
              <a:ext cx="338975" cy="188625"/>
            </a:xfrm>
            <a:custGeom>
              <a:avLst/>
              <a:gdLst/>
              <a:ahLst/>
              <a:cxnLst/>
              <a:rect l="l" t="t" r="r" b="b"/>
              <a:pathLst>
                <a:path w="13559" h="7545" extrusionOk="0">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8" name="Google Shape;498;p24"/>
            <p:cNvSpPr/>
            <p:nvPr/>
          </p:nvSpPr>
          <p:spPr>
            <a:xfrm>
              <a:off x="2257775" y="2836225"/>
              <a:ext cx="269925" cy="259650"/>
            </a:xfrm>
            <a:custGeom>
              <a:avLst/>
              <a:gdLst/>
              <a:ahLst/>
              <a:cxnLst/>
              <a:rect l="l" t="t" r="r" b="b"/>
              <a:pathLst>
                <a:path w="10797" h="10386" extrusionOk="0">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99" name="Google Shape;499;p24"/>
            <p:cNvSpPr/>
            <p:nvPr/>
          </p:nvSpPr>
          <p:spPr>
            <a:xfrm>
              <a:off x="5724250" y="2582300"/>
              <a:ext cx="172625" cy="334400"/>
            </a:xfrm>
            <a:custGeom>
              <a:avLst/>
              <a:gdLst/>
              <a:ahLst/>
              <a:cxnLst/>
              <a:rect l="l" t="t" r="r" b="b"/>
              <a:pathLst>
                <a:path w="6905" h="13376" extrusionOk="0">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0" name="Google Shape;500;p24"/>
            <p:cNvSpPr/>
            <p:nvPr/>
          </p:nvSpPr>
          <p:spPr>
            <a:xfrm>
              <a:off x="7026375" y="3443925"/>
              <a:ext cx="18575" cy="45100"/>
            </a:xfrm>
            <a:custGeom>
              <a:avLst/>
              <a:gdLst/>
              <a:ahLst/>
              <a:cxnLst/>
              <a:rect l="l" t="t" r="r" b="b"/>
              <a:pathLst>
                <a:path w="743" h="1804" extrusionOk="0">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1" name="Google Shape;501;p24"/>
            <p:cNvSpPr/>
            <p:nvPr/>
          </p:nvSpPr>
          <p:spPr>
            <a:xfrm>
              <a:off x="4566475" y="2681025"/>
              <a:ext cx="206300" cy="145525"/>
            </a:xfrm>
            <a:custGeom>
              <a:avLst/>
              <a:gdLst/>
              <a:ahLst/>
              <a:cxnLst/>
              <a:rect l="l" t="t" r="r" b="b"/>
              <a:pathLst>
                <a:path w="8252" h="5821" extrusionOk="0">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2" name="Google Shape;502;p24"/>
            <p:cNvSpPr/>
            <p:nvPr/>
          </p:nvSpPr>
          <p:spPr>
            <a:xfrm>
              <a:off x="4037225" y="3613400"/>
              <a:ext cx="321850" cy="288750"/>
            </a:xfrm>
            <a:custGeom>
              <a:avLst/>
              <a:gdLst/>
              <a:ahLst/>
              <a:cxnLst/>
              <a:rect l="l" t="t" r="r" b="b"/>
              <a:pathLst>
                <a:path w="12874" h="11550" extrusionOk="0">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3" name="Google Shape;503;p24"/>
            <p:cNvSpPr/>
            <p:nvPr/>
          </p:nvSpPr>
          <p:spPr>
            <a:xfrm>
              <a:off x="4155075" y="3299275"/>
              <a:ext cx="233975" cy="220275"/>
            </a:xfrm>
            <a:custGeom>
              <a:avLst/>
              <a:gdLst/>
              <a:ahLst/>
              <a:cxnLst/>
              <a:rect l="l" t="t" r="r" b="b"/>
              <a:pathLst>
                <a:path w="9359" h="8811" extrusionOk="0">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4" name="Google Shape;504;p24"/>
            <p:cNvSpPr/>
            <p:nvPr/>
          </p:nvSpPr>
          <p:spPr>
            <a:xfrm>
              <a:off x="4220675" y="3463900"/>
              <a:ext cx="150950" cy="153800"/>
            </a:xfrm>
            <a:custGeom>
              <a:avLst/>
              <a:gdLst/>
              <a:ahLst/>
              <a:cxnLst/>
              <a:rect l="l" t="t" r="r" b="b"/>
              <a:pathLst>
                <a:path w="6038" h="6152" extrusionOk="0">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5" name="Google Shape;505;p24"/>
            <p:cNvSpPr/>
            <p:nvPr/>
          </p:nvSpPr>
          <p:spPr>
            <a:xfrm>
              <a:off x="4542225" y="2839350"/>
              <a:ext cx="197750" cy="311025"/>
            </a:xfrm>
            <a:custGeom>
              <a:avLst/>
              <a:gdLst/>
              <a:ahLst/>
              <a:cxnLst/>
              <a:rect l="l" t="t" r="r" b="b"/>
              <a:pathLst>
                <a:path w="7910" h="12441" extrusionOk="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6" name="Google Shape;506;p24"/>
            <p:cNvSpPr/>
            <p:nvPr/>
          </p:nvSpPr>
          <p:spPr>
            <a:xfrm>
              <a:off x="2628975" y="2981450"/>
              <a:ext cx="58225" cy="84175"/>
            </a:xfrm>
            <a:custGeom>
              <a:avLst/>
              <a:gdLst/>
              <a:ahLst/>
              <a:cxnLst/>
              <a:rect l="l" t="t" r="r" b="b"/>
              <a:pathLst>
                <a:path w="2329" h="3367" extrusionOk="0">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7" name="Google Shape;507;p24"/>
            <p:cNvSpPr/>
            <p:nvPr/>
          </p:nvSpPr>
          <p:spPr>
            <a:xfrm>
              <a:off x="3640650" y="1956900"/>
              <a:ext cx="255375" cy="215450"/>
            </a:xfrm>
            <a:custGeom>
              <a:avLst/>
              <a:gdLst/>
              <a:ahLst/>
              <a:cxnLst/>
              <a:rect l="l" t="t" r="r" b="b"/>
              <a:pathLst>
                <a:path w="10215" h="8618" extrusionOk="0">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8" name="Google Shape;508;p24"/>
            <p:cNvSpPr/>
            <p:nvPr/>
          </p:nvSpPr>
          <p:spPr>
            <a:xfrm>
              <a:off x="3550500" y="2120100"/>
              <a:ext cx="250800" cy="176350"/>
            </a:xfrm>
            <a:custGeom>
              <a:avLst/>
              <a:gdLst/>
              <a:ahLst/>
              <a:cxnLst/>
              <a:rect l="l" t="t" r="r" b="b"/>
              <a:pathLst>
                <a:path w="10032" h="7054" extrusionOk="0">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09" name="Google Shape;509;p24"/>
            <p:cNvSpPr/>
            <p:nvPr/>
          </p:nvSpPr>
          <p:spPr>
            <a:xfrm>
              <a:off x="2326825" y="2825950"/>
              <a:ext cx="3450" cy="4300"/>
            </a:xfrm>
            <a:custGeom>
              <a:avLst/>
              <a:gdLst/>
              <a:ahLst/>
              <a:cxnLst/>
              <a:rect l="l" t="t" r="r" b="b"/>
              <a:pathLst>
                <a:path w="138" h="172" extrusionOk="0">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0" name="Google Shape;510;p24"/>
            <p:cNvSpPr/>
            <p:nvPr/>
          </p:nvSpPr>
          <p:spPr>
            <a:xfrm>
              <a:off x="2474325" y="2697550"/>
              <a:ext cx="3450" cy="2025"/>
            </a:xfrm>
            <a:custGeom>
              <a:avLst/>
              <a:gdLst/>
              <a:ahLst/>
              <a:cxnLst/>
              <a:rect l="l" t="t" r="r" b="b"/>
              <a:pathLst>
                <a:path w="138" h="81" extrusionOk="0">
                  <a:moveTo>
                    <a:pt x="126" y="47"/>
                  </a:moveTo>
                  <a:lnTo>
                    <a:pt x="138" y="12"/>
                  </a:lnTo>
                  <a:lnTo>
                    <a:pt x="104" y="1"/>
                  </a:lnTo>
                  <a:lnTo>
                    <a:pt x="1" y="69"/>
                  </a:lnTo>
                  <a:lnTo>
                    <a:pt x="1" y="8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1" name="Google Shape;511;p24"/>
            <p:cNvSpPr/>
            <p:nvPr/>
          </p:nvSpPr>
          <p:spPr>
            <a:xfrm>
              <a:off x="3747075" y="2144350"/>
              <a:ext cx="6025" cy="4600"/>
            </a:xfrm>
            <a:custGeom>
              <a:avLst/>
              <a:gdLst/>
              <a:ahLst/>
              <a:cxnLst/>
              <a:rect l="l" t="t" r="r" b="b"/>
              <a:pathLst>
                <a:path w="241" h="184" extrusionOk="0">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2" name="Google Shape;512;p24"/>
            <p:cNvSpPr/>
            <p:nvPr/>
          </p:nvSpPr>
          <p:spPr>
            <a:xfrm>
              <a:off x="2497150" y="2710400"/>
              <a:ext cx="3750" cy="16000"/>
            </a:xfrm>
            <a:custGeom>
              <a:avLst/>
              <a:gdLst/>
              <a:ahLst/>
              <a:cxnLst/>
              <a:rect l="l" t="t" r="r" b="b"/>
              <a:pathLst>
                <a:path w="150" h="640" extrusionOk="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3" name="Google Shape;513;p24"/>
            <p:cNvSpPr/>
            <p:nvPr/>
          </p:nvSpPr>
          <p:spPr>
            <a:xfrm>
              <a:off x="2187025" y="2500700"/>
              <a:ext cx="108150" cy="136700"/>
            </a:xfrm>
            <a:custGeom>
              <a:avLst/>
              <a:gdLst/>
              <a:ahLst/>
              <a:cxnLst/>
              <a:rect l="l" t="t" r="r" b="b"/>
              <a:pathLst>
                <a:path w="4326" h="5468" extrusionOk="0">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4" name="Google Shape;514;p24"/>
            <p:cNvSpPr/>
            <p:nvPr/>
          </p:nvSpPr>
          <p:spPr>
            <a:xfrm>
              <a:off x="2482900" y="2377725"/>
              <a:ext cx="4300" cy="2900"/>
            </a:xfrm>
            <a:custGeom>
              <a:avLst/>
              <a:gdLst/>
              <a:ahLst/>
              <a:cxnLst/>
              <a:rect l="l" t="t" r="r" b="b"/>
              <a:pathLst>
                <a:path w="172" h="116" extrusionOk="0">
                  <a:moveTo>
                    <a:pt x="114" y="81"/>
                  </a:moveTo>
                  <a:lnTo>
                    <a:pt x="171" y="1"/>
                  </a:lnTo>
                  <a:lnTo>
                    <a:pt x="149" y="1"/>
                  </a:lnTo>
                  <a:lnTo>
                    <a:pt x="80" y="69"/>
                  </a:lnTo>
                  <a:lnTo>
                    <a:pt x="0" y="92"/>
                  </a:lnTo>
                  <a:lnTo>
                    <a:pt x="12" y="115"/>
                  </a:lnTo>
                  <a:lnTo>
                    <a:pt x="23" y="1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5" name="Google Shape;515;p24"/>
            <p:cNvSpPr/>
            <p:nvPr/>
          </p:nvSpPr>
          <p:spPr>
            <a:xfrm>
              <a:off x="2535100" y="2809975"/>
              <a:ext cx="4300" cy="6025"/>
            </a:xfrm>
            <a:custGeom>
              <a:avLst/>
              <a:gdLst/>
              <a:ahLst/>
              <a:cxnLst/>
              <a:rect l="l" t="t" r="r" b="b"/>
              <a:pathLst>
                <a:path w="172" h="241" extrusionOk="0">
                  <a:moveTo>
                    <a:pt x="115" y="206"/>
                  </a:moveTo>
                  <a:lnTo>
                    <a:pt x="172" y="149"/>
                  </a:lnTo>
                  <a:lnTo>
                    <a:pt x="138" y="114"/>
                  </a:lnTo>
                  <a:lnTo>
                    <a:pt x="46" y="0"/>
                  </a:lnTo>
                  <a:lnTo>
                    <a:pt x="1" y="12"/>
                  </a:lnTo>
                  <a:lnTo>
                    <a:pt x="1" y="149"/>
                  </a:lnTo>
                  <a:lnTo>
                    <a:pt x="23" y="194"/>
                  </a:lnTo>
                  <a:lnTo>
                    <a:pt x="92" y="24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6" name="Google Shape;516;p24"/>
            <p:cNvSpPr/>
            <p:nvPr/>
          </p:nvSpPr>
          <p:spPr>
            <a:xfrm>
              <a:off x="4582175" y="3370025"/>
              <a:ext cx="25700" cy="22850"/>
            </a:xfrm>
            <a:custGeom>
              <a:avLst/>
              <a:gdLst/>
              <a:ahLst/>
              <a:cxnLst/>
              <a:rect l="l" t="t" r="r" b="b"/>
              <a:pathLst>
                <a:path w="1028" h="914" extrusionOk="0">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7" name="Google Shape;517;p24"/>
            <p:cNvSpPr/>
            <p:nvPr/>
          </p:nvSpPr>
          <p:spPr>
            <a:xfrm>
              <a:off x="3219825" y="2722100"/>
              <a:ext cx="52250" cy="53950"/>
            </a:xfrm>
            <a:custGeom>
              <a:avLst/>
              <a:gdLst/>
              <a:ahLst/>
              <a:cxnLst/>
              <a:rect l="l" t="t" r="r" b="b"/>
              <a:pathLst>
                <a:path w="2090" h="2158" extrusionOk="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8" name="Google Shape;518;p24"/>
            <p:cNvSpPr/>
            <p:nvPr/>
          </p:nvSpPr>
          <p:spPr>
            <a:xfrm>
              <a:off x="2116850" y="2663600"/>
              <a:ext cx="33975" cy="11150"/>
            </a:xfrm>
            <a:custGeom>
              <a:avLst/>
              <a:gdLst/>
              <a:ahLst/>
              <a:cxnLst/>
              <a:rect l="l" t="t" r="r" b="b"/>
              <a:pathLst>
                <a:path w="1359" h="446" extrusionOk="0">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19" name="Google Shape;519;p24"/>
            <p:cNvSpPr/>
            <p:nvPr/>
          </p:nvSpPr>
          <p:spPr>
            <a:xfrm>
              <a:off x="2502300" y="2757475"/>
              <a:ext cx="4300" cy="9150"/>
            </a:xfrm>
            <a:custGeom>
              <a:avLst/>
              <a:gdLst/>
              <a:ahLst/>
              <a:cxnLst/>
              <a:rect l="l" t="t" r="r" b="b"/>
              <a:pathLst>
                <a:path w="172" h="366" extrusionOk="0">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0" name="Google Shape;520;p24"/>
            <p:cNvSpPr/>
            <p:nvPr/>
          </p:nvSpPr>
          <p:spPr>
            <a:xfrm>
              <a:off x="2671775" y="4270150"/>
              <a:ext cx="55925" cy="22575"/>
            </a:xfrm>
            <a:custGeom>
              <a:avLst/>
              <a:gdLst/>
              <a:ahLst/>
              <a:cxnLst/>
              <a:rect l="l" t="t" r="r" b="b"/>
              <a:pathLst>
                <a:path w="2237" h="903" extrusionOk="0">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1" name="Google Shape;521;p24"/>
            <p:cNvSpPr/>
            <p:nvPr/>
          </p:nvSpPr>
          <p:spPr>
            <a:xfrm>
              <a:off x="3605000" y="1719250"/>
              <a:ext cx="16275" cy="19425"/>
            </a:xfrm>
            <a:custGeom>
              <a:avLst/>
              <a:gdLst/>
              <a:ahLst/>
              <a:cxnLst/>
              <a:rect l="l" t="t" r="r" b="b"/>
              <a:pathLst>
                <a:path w="651" h="777" extrusionOk="0">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2" name="Google Shape;522;p24"/>
            <p:cNvSpPr/>
            <p:nvPr/>
          </p:nvSpPr>
          <p:spPr>
            <a:xfrm>
              <a:off x="2490875" y="2834500"/>
              <a:ext cx="4025" cy="5175"/>
            </a:xfrm>
            <a:custGeom>
              <a:avLst/>
              <a:gdLst/>
              <a:ahLst/>
              <a:cxnLst/>
              <a:rect l="l" t="t" r="r" b="b"/>
              <a:pathLst>
                <a:path w="161" h="207" extrusionOk="0">
                  <a:moveTo>
                    <a:pt x="58" y="195"/>
                  </a:moveTo>
                  <a:lnTo>
                    <a:pt x="138" y="172"/>
                  </a:lnTo>
                  <a:lnTo>
                    <a:pt x="160" y="12"/>
                  </a:lnTo>
                  <a:lnTo>
                    <a:pt x="115" y="1"/>
                  </a:lnTo>
                  <a:lnTo>
                    <a:pt x="81" y="46"/>
                  </a:lnTo>
                  <a:lnTo>
                    <a:pt x="35" y="115"/>
                  </a:lnTo>
                  <a:lnTo>
                    <a:pt x="35" y="172"/>
                  </a:lnTo>
                  <a:lnTo>
                    <a:pt x="1" y="20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3" name="Google Shape;523;p24"/>
            <p:cNvSpPr/>
            <p:nvPr/>
          </p:nvSpPr>
          <p:spPr>
            <a:xfrm>
              <a:off x="5953900" y="2600000"/>
              <a:ext cx="8875" cy="8850"/>
            </a:xfrm>
            <a:custGeom>
              <a:avLst/>
              <a:gdLst/>
              <a:ahLst/>
              <a:cxnLst/>
              <a:rect l="l" t="t" r="r" b="b"/>
              <a:pathLst>
                <a:path w="355" h="354" extrusionOk="0">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4" name="Google Shape;524;p24"/>
            <p:cNvSpPr/>
            <p:nvPr/>
          </p:nvSpPr>
          <p:spPr>
            <a:xfrm>
              <a:off x="2478900" y="2717250"/>
              <a:ext cx="5725" cy="7150"/>
            </a:xfrm>
            <a:custGeom>
              <a:avLst/>
              <a:gdLst/>
              <a:ahLst/>
              <a:cxnLst/>
              <a:rect l="l" t="t" r="r" b="b"/>
              <a:pathLst>
                <a:path w="229" h="286" extrusionOk="0">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5" name="Google Shape;525;p24"/>
            <p:cNvSpPr/>
            <p:nvPr/>
          </p:nvSpPr>
          <p:spPr>
            <a:xfrm>
              <a:off x="2507725" y="2792275"/>
              <a:ext cx="4000" cy="8600"/>
            </a:xfrm>
            <a:custGeom>
              <a:avLst/>
              <a:gdLst/>
              <a:ahLst/>
              <a:cxnLst/>
              <a:rect l="l" t="t" r="r" b="b"/>
              <a:pathLst>
                <a:path w="160" h="344" extrusionOk="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6" name="Google Shape;526;p24"/>
            <p:cNvSpPr/>
            <p:nvPr/>
          </p:nvSpPr>
          <p:spPr>
            <a:xfrm>
              <a:off x="3889450" y="2042500"/>
              <a:ext cx="2300" cy="4875"/>
            </a:xfrm>
            <a:custGeom>
              <a:avLst/>
              <a:gdLst/>
              <a:ahLst/>
              <a:cxnLst/>
              <a:rect l="l" t="t" r="r" b="b"/>
              <a:pathLst>
                <a:path w="92" h="195" extrusionOk="0">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7" name="Google Shape;527;p24"/>
            <p:cNvSpPr/>
            <p:nvPr/>
          </p:nvSpPr>
          <p:spPr>
            <a:xfrm>
              <a:off x="5191300" y="3015675"/>
              <a:ext cx="2300" cy="23125"/>
            </a:xfrm>
            <a:custGeom>
              <a:avLst/>
              <a:gdLst/>
              <a:ahLst/>
              <a:cxnLst/>
              <a:rect l="l" t="t" r="r" b="b"/>
              <a:pathLst>
                <a:path w="92" h="925" extrusionOk="0">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8" name="Google Shape;528;p24"/>
            <p:cNvSpPr/>
            <p:nvPr/>
          </p:nvSpPr>
          <p:spPr>
            <a:xfrm>
              <a:off x="3988150" y="2293000"/>
              <a:ext cx="7450" cy="6300"/>
            </a:xfrm>
            <a:custGeom>
              <a:avLst/>
              <a:gdLst/>
              <a:ahLst/>
              <a:cxnLst/>
              <a:rect l="l" t="t" r="r" b="b"/>
              <a:pathLst>
                <a:path w="298" h="252" extrusionOk="0">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29" name="Google Shape;529;p24"/>
            <p:cNvSpPr/>
            <p:nvPr/>
          </p:nvSpPr>
          <p:spPr>
            <a:xfrm>
              <a:off x="2489750" y="2730650"/>
              <a:ext cx="1450" cy="2875"/>
            </a:xfrm>
            <a:custGeom>
              <a:avLst/>
              <a:gdLst/>
              <a:ahLst/>
              <a:cxnLst/>
              <a:rect l="l" t="t" r="r" b="b"/>
              <a:pathLst>
                <a:path w="58" h="115" extrusionOk="0">
                  <a:moveTo>
                    <a:pt x="57" y="69"/>
                  </a:moveTo>
                  <a:lnTo>
                    <a:pt x="46" y="1"/>
                  </a:lnTo>
                  <a:lnTo>
                    <a:pt x="34" y="1"/>
                  </a:lnTo>
                  <a:lnTo>
                    <a:pt x="0" y="58"/>
                  </a:lnTo>
                  <a:lnTo>
                    <a:pt x="0" y="104"/>
                  </a:lnTo>
                  <a:lnTo>
                    <a:pt x="46" y="1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0" name="Google Shape;530;p24"/>
            <p:cNvSpPr/>
            <p:nvPr/>
          </p:nvSpPr>
          <p:spPr>
            <a:xfrm>
              <a:off x="4848925" y="3565450"/>
              <a:ext cx="9725" cy="12300"/>
            </a:xfrm>
            <a:custGeom>
              <a:avLst/>
              <a:gdLst/>
              <a:ahLst/>
              <a:cxnLst/>
              <a:rect l="l" t="t" r="r" b="b"/>
              <a:pathLst>
                <a:path w="389" h="492" extrusionOk="0">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1" name="Google Shape;531;p24"/>
            <p:cNvSpPr/>
            <p:nvPr/>
          </p:nvSpPr>
          <p:spPr>
            <a:xfrm>
              <a:off x="6873450" y="3546050"/>
              <a:ext cx="149525" cy="80200"/>
            </a:xfrm>
            <a:custGeom>
              <a:avLst/>
              <a:gdLst/>
              <a:ahLst/>
              <a:cxnLst/>
              <a:rect l="l" t="t" r="r" b="b"/>
              <a:pathLst>
                <a:path w="5981" h="3208" extrusionOk="0">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2" name="Google Shape;532;p24"/>
            <p:cNvSpPr/>
            <p:nvPr/>
          </p:nvSpPr>
          <p:spPr>
            <a:xfrm>
              <a:off x="7066600" y="3123225"/>
              <a:ext cx="1175" cy="1450"/>
            </a:xfrm>
            <a:custGeom>
              <a:avLst/>
              <a:gdLst/>
              <a:ahLst/>
              <a:cxnLst/>
              <a:rect l="l" t="t" r="r" b="b"/>
              <a:pathLst>
                <a:path w="47" h="58" extrusionOk="0">
                  <a:moveTo>
                    <a:pt x="46" y="35"/>
                  </a:moveTo>
                  <a:lnTo>
                    <a:pt x="46" y="1"/>
                  </a:lnTo>
                  <a:lnTo>
                    <a:pt x="23" y="1"/>
                  </a:lnTo>
                  <a:lnTo>
                    <a:pt x="12" y="1"/>
                  </a:lnTo>
                  <a:lnTo>
                    <a:pt x="1" y="35"/>
                  </a:lnTo>
                  <a:lnTo>
                    <a:pt x="12" y="47"/>
                  </a:lnTo>
                  <a:lnTo>
                    <a:pt x="23" y="5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3" name="Google Shape;533;p24"/>
            <p:cNvSpPr/>
            <p:nvPr/>
          </p:nvSpPr>
          <p:spPr>
            <a:xfrm>
              <a:off x="1214425" y="3663900"/>
              <a:ext cx="1750" cy="2300"/>
            </a:xfrm>
            <a:custGeom>
              <a:avLst/>
              <a:gdLst/>
              <a:ahLst/>
              <a:cxnLst/>
              <a:rect l="l" t="t" r="r" b="b"/>
              <a:pathLst>
                <a:path w="70" h="92" extrusionOk="0">
                  <a:moveTo>
                    <a:pt x="69" y="80"/>
                  </a:moveTo>
                  <a:lnTo>
                    <a:pt x="69" y="46"/>
                  </a:lnTo>
                  <a:lnTo>
                    <a:pt x="46" y="11"/>
                  </a:lnTo>
                  <a:lnTo>
                    <a:pt x="23" y="0"/>
                  </a:lnTo>
                  <a:lnTo>
                    <a:pt x="1" y="11"/>
                  </a:lnTo>
                  <a:lnTo>
                    <a:pt x="23" y="46"/>
                  </a:lnTo>
                  <a:lnTo>
                    <a:pt x="46" y="80"/>
                  </a:lnTo>
                  <a:lnTo>
                    <a:pt x="69" y="9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4" name="Google Shape;534;p24"/>
            <p:cNvSpPr/>
            <p:nvPr/>
          </p:nvSpPr>
          <p:spPr>
            <a:xfrm>
              <a:off x="2379600" y="2691850"/>
              <a:ext cx="52250" cy="13150"/>
            </a:xfrm>
            <a:custGeom>
              <a:avLst/>
              <a:gdLst/>
              <a:ahLst/>
              <a:cxnLst/>
              <a:rect l="l" t="t" r="r" b="b"/>
              <a:pathLst>
                <a:path w="2090" h="526" extrusionOk="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5" name="Google Shape;535;p24"/>
            <p:cNvSpPr/>
            <p:nvPr/>
          </p:nvSpPr>
          <p:spPr>
            <a:xfrm>
              <a:off x="721700" y="3311250"/>
              <a:ext cx="309875" cy="274775"/>
            </a:xfrm>
            <a:custGeom>
              <a:avLst/>
              <a:gdLst/>
              <a:ahLst/>
              <a:cxnLst/>
              <a:rect l="l" t="t" r="r" b="b"/>
              <a:pathLst>
                <a:path w="12395" h="10991" extrusionOk="0">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6" name="Google Shape;536;p24"/>
            <p:cNvSpPr/>
            <p:nvPr/>
          </p:nvSpPr>
          <p:spPr>
            <a:xfrm>
              <a:off x="5798700" y="3079300"/>
              <a:ext cx="6875" cy="4025"/>
            </a:xfrm>
            <a:custGeom>
              <a:avLst/>
              <a:gdLst/>
              <a:ahLst/>
              <a:cxnLst/>
              <a:rect l="l" t="t" r="r" b="b"/>
              <a:pathLst>
                <a:path w="275" h="161" extrusionOk="0">
                  <a:moveTo>
                    <a:pt x="263" y="103"/>
                  </a:moveTo>
                  <a:lnTo>
                    <a:pt x="275" y="80"/>
                  </a:lnTo>
                  <a:lnTo>
                    <a:pt x="240" y="46"/>
                  </a:lnTo>
                  <a:lnTo>
                    <a:pt x="206" y="35"/>
                  </a:lnTo>
                  <a:lnTo>
                    <a:pt x="126" y="0"/>
                  </a:lnTo>
                  <a:lnTo>
                    <a:pt x="46" y="23"/>
                  </a:lnTo>
                  <a:lnTo>
                    <a:pt x="1" y="103"/>
                  </a:lnTo>
                  <a:lnTo>
                    <a:pt x="126" y="16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7" name="Google Shape;537;p24"/>
            <p:cNvSpPr/>
            <p:nvPr/>
          </p:nvSpPr>
          <p:spPr>
            <a:xfrm>
              <a:off x="6833800" y="3262175"/>
              <a:ext cx="212850" cy="118425"/>
            </a:xfrm>
            <a:custGeom>
              <a:avLst/>
              <a:gdLst/>
              <a:ahLst/>
              <a:cxnLst/>
              <a:rect l="l" t="t" r="r" b="b"/>
              <a:pathLst>
                <a:path w="8514" h="4737" extrusionOk="0">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8" name="Google Shape;538;p24"/>
            <p:cNvSpPr/>
            <p:nvPr/>
          </p:nvSpPr>
          <p:spPr>
            <a:xfrm>
              <a:off x="3851225" y="3073600"/>
              <a:ext cx="19700" cy="37675"/>
            </a:xfrm>
            <a:custGeom>
              <a:avLst/>
              <a:gdLst/>
              <a:ahLst/>
              <a:cxnLst/>
              <a:rect l="l" t="t" r="r" b="b"/>
              <a:pathLst>
                <a:path w="788" h="1507" extrusionOk="0">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39" name="Google Shape;539;p24"/>
            <p:cNvSpPr/>
            <p:nvPr/>
          </p:nvSpPr>
          <p:spPr>
            <a:xfrm>
              <a:off x="2474625" y="2702125"/>
              <a:ext cx="2025" cy="1175"/>
            </a:xfrm>
            <a:custGeom>
              <a:avLst/>
              <a:gdLst/>
              <a:ahLst/>
              <a:cxnLst/>
              <a:rect l="l" t="t" r="r" b="b"/>
              <a:pathLst>
                <a:path w="81" h="47" extrusionOk="0">
                  <a:moveTo>
                    <a:pt x="0" y="1"/>
                  </a:moveTo>
                  <a:lnTo>
                    <a:pt x="0" y="1"/>
                  </a:lnTo>
                  <a:lnTo>
                    <a:pt x="23" y="35"/>
                  </a:lnTo>
                  <a:lnTo>
                    <a:pt x="69" y="46"/>
                  </a:lnTo>
                  <a:lnTo>
                    <a:pt x="80" y="35"/>
                  </a:lnTo>
                  <a:lnTo>
                    <a:pt x="8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0" name="Google Shape;540;p24"/>
            <p:cNvSpPr/>
            <p:nvPr/>
          </p:nvSpPr>
          <p:spPr>
            <a:xfrm>
              <a:off x="4830100" y="3215675"/>
              <a:ext cx="3150" cy="5150"/>
            </a:xfrm>
            <a:custGeom>
              <a:avLst/>
              <a:gdLst/>
              <a:ahLst/>
              <a:cxnLst/>
              <a:rect l="l" t="t" r="r" b="b"/>
              <a:pathLst>
                <a:path w="126" h="206" extrusionOk="0">
                  <a:moveTo>
                    <a:pt x="126" y="115"/>
                  </a:moveTo>
                  <a:lnTo>
                    <a:pt x="57" y="0"/>
                  </a:lnTo>
                  <a:lnTo>
                    <a:pt x="0" y="46"/>
                  </a:lnTo>
                  <a:lnTo>
                    <a:pt x="35" y="80"/>
                  </a:lnTo>
                  <a:lnTo>
                    <a:pt x="69" y="115"/>
                  </a:lnTo>
                  <a:lnTo>
                    <a:pt x="80" y="172"/>
                  </a:lnTo>
                  <a:lnTo>
                    <a:pt x="126" y="206"/>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1" name="Google Shape;541;p24"/>
            <p:cNvSpPr/>
            <p:nvPr/>
          </p:nvSpPr>
          <p:spPr>
            <a:xfrm>
              <a:off x="2301725" y="2613975"/>
              <a:ext cx="13725" cy="4875"/>
            </a:xfrm>
            <a:custGeom>
              <a:avLst/>
              <a:gdLst/>
              <a:ahLst/>
              <a:cxnLst/>
              <a:rect l="l" t="t" r="r" b="b"/>
              <a:pathLst>
                <a:path w="549" h="195" extrusionOk="0">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2" name="Google Shape;542;p24"/>
            <p:cNvSpPr/>
            <p:nvPr/>
          </p:nvSpPr>
          <p:spPr>
            <a:xfrm>
              <a:off x="275475" y="3533500"/>
              <a:ext cx="13725" cy="65375"/>
            </a:xfrm>
            <a:custGeom>
              <a:avLst/>
              <a:gdLst/>
              <a:ahLst/>
              <a:cxnLst/>
              <a:rect l="l" t="t" r="r" b="b"/>
              <a:pathLst>
                <a:path w="549" h="2615" extrusionOk="0">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3" name="Google Shape;543;p24"/>
            <p:cNvSpPr/>
            <p:nvPr/>
          </p:nvSpPr>
          <p:spPr>
            <a:xfrm>
              <a:off x="2486325" y="2855050"/>
              <a:ext cx="28825" cy="28550"/>
            </a:xfrm>
            <a:custGeom>
              <a:avLst/>
              <a:gdLst/>
              <a:ahLst/>
              <a:cxnLst/>
              <a:rect l="l" t="t" r="r" b="b"/>
              <a:pathLst>
                <a:path w="1153" h="1142" extrusionOk="0">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4" name="Google Shape;544;p24"/>
            <p:cNvSpPr/>
            <p:nvPr/>
          </p:nvSpPr>
          <p:spPr>
            <a:xfrm>
              <a:off x="2500575" y="2809125"/>
              <a:ext cx="5450" cy="15125"/>
            </a:xfrm>
            <a:custGeom>
              <a:avLst/>
              <a:gdLst/>
              <a:ahLst/>
              <a:cxnLst/>
              <a:rect l="l" t="t" r="r" b="b"/>
              <a:pathLst>
                <a:path w="218" h="605" extrusionOk="0">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5" name="Google Shape;545;p24"/>
            <p:cNvSpPr/>
            <p:nvPr/>
          </p:nvSpPr>
          <p:spPr>
            <a:xfrm>
              <a:off x="2444375" y="2686725"/>
              <a:ext cx="8875" cy="8000"/>
            </a:xfrm>
            <a:custGeom>
              <a:avLst/>
              <a:gdLst/>
              <a:ahLst/>
              <a:cxnLst/>
              <a:rect l="l" t="t" r="r" b="b"/>
              <a:pathLst>
                <a:path w="355" h="320" extrusionOk="0">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6" name="Google Shape;546;p24"/>
            <p:cNvSpPr/>
            <p:nvPr/>
          </p:nvSpPr>
          <p:spPr>
            <a:xfrm>
              <a:off x="2437825" y="2695000"/>
              <a:ext cx="7425" cy="15425"/>
            </a:xfrm>
            <a:custGeom>
              <a:avLst/>
              <a:gdLst/>
              <a:ahLst/>
              <a:cxnLst/>
              <a:rect l="l" t="t" r="r" b="b"/>
              <a:pathLst>
                <a:path w="297" h="617" extrusionOk="0">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7" name="Google Shape;547;p24"/>
            <p:cNvSpPr/>
            <p:nvPr/>
          </p:nvSpPr>
          <p:spPr>
            <a:xfrm>
              <a:off x="4331675" y="2302700"/>
              <a:ext cx="40825" cy="24850"/>
            </a:xfrm>
            <a:custGeom>
              <a:avLst/>
              <a:gdLst/>
              <a:ahLst/>
              <a:cxnLst/>
              <a:rect l="l" t="t" r="r" b="b"/>
              <a:pathLst>
                <a:path w="1633" h="994" extrusionOk="0">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8" name="Google Shape;548;p24"/>
            <p:cNvSpPr/>
            <p:nvPr/>
          </p:nvSpPr>
          <p:spPr>
            <a:xfrm>
              <a:off x="4806425" y="3585425"/>
              <a:ext cx="12000" cy="11450"/>
            </a:xfrm>
            <a:custGeom>
              <a:avLst/>
              <a:gdLst/>
              <a:ahLst/>
              <a:cxnLst/>
              <a:rect l="l" t="t" r="r" b="b"/>
              <a:pathLst>
                <a:path w="480" h="458" extrusionOk="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9" name="Google Shape;549;p24"/>
            <p:cNvSpPr/>
            <p:nvPr/>
          </p:nvSpPr>
          <p:spPr>
            <a:xfrm>
              <a:off x="4617550" y="3399400"/>
              <a:ext cx="3725" cy="7450"/>
            </a:xfrm>
            <a:custGeom>
              <a:avLst/>
              <a:gdLst/>
              <a:ahLst/>
              <a:cxnLst/>
              <a:rect l="l" t="t" r="r" b="b"/>
              <a:pathLst>
                <a:path w="149" h="298" extrusionOk="0">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50" name="Google Shape;550;p24"/>
            <p:cNvSpPr/>
            <p:nvPr/>
          </p:nvSpPr>
          <p:spPr>
            <a:xfrm>
              <a:off x="2506275" y="2774600"/>
              <a:ext cx="7175" cy="10300"/>
            </a:xfrm>
            <a:custGeom>
              <a:avLst/>
              <a:gdLst/>
              <a:ahLst/>
              <a:cxnLst/>
              <a:rect l="l" t="t" r="r" b="b"/>
              <a:pathLst>
                <a:path w="287" h="412" extrusionOk="0">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51" name="Google Shape;551;p24"/>
            <p:cNvSpPr/>
            <p:nvPr/>
          </p:nvSpPr>
          <p:spPr>
            <a:xfrm>
              <a:off x="2497450" y="2737500"/>
              <a:ext cx="12000" cy="14300"/>
            </a:xfrm>
            <a:custGeom>
              <a:avLst/>
              <a:gdLst/>
              <a:ahLst/>
              <a:cxnLst/>
              <a:rect l="l" t="t" r="r" b="b"/>
              <a:pathLst>
                <a:path w="480" h="572" extrusionOk="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52" name="Google Shape;552;p24"/>
            <p:cNvSpPr/>
            <p:nvPr/>
          </p:nvSpPr>
          <p:spPr>
            <a:xfrm>
              <a:off x="2360200" y="2833075"/>
              <a:ext cx="3175" cy="6025"/>
            </a:xfrm>
            <a:custGeom>
              <a:avLst/>
              <a:gdLst/>
              <a:ahLst/>
              <a:cxnLst/>
              <a:rect l="l" t="t" r="r" b="b"/>
              <a:pathLst>
                <a:path w="127" h="241" extrusionOk="0">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53" name="Google Shape;553;p24"/>
            <p:cNvSpPr/>
            <p:nvPr/>
          </p:nvSpPr>
          <p:spPr>
            <a:xfrm>
              <a:off x="3369625" y="2448500"/>
              <a:ext cx="92750" cy="36525"/>
            </a:xfrm>
            <a:custGeom>
              <a:avLst/>
              <a:gdLst/>
              <a:ahLst/>
              <a:cxnLst/>
              <a:rect l="l" t="t" r="r" b="b"/>
              <a:pathLst>
                <a:path w="3710" h="1461" extrusionOk="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grpSp>
      <p:sp>
        <p:nvSpPr>
          <p:cNvPr id="554" name="Google Shape;554;p24"/>
          <p:cNvSpPr txBox="1">
            <a:spLocks noGrp="1"/>
          </p:cNvSpPr>
          <p:nvPr>
            <p:ph type="subTitle" idx="1"/>
          </p:nvPr>
        </p:nvSpPr>
        <p:spPr>
          <a:xfrm>
            <a:off x="1455061" y="4140893"/>
            <a:ext cx="2230735" cy="1370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buNone/>
            </a:pPr>
            <a:r>
              <a:rPr lang="en" sz="1600" b="1" dirty="0"/>
              <a:t>YEAR 2017:</a:t>
            </a:r>
          </a:p>
          <a:p>
            <a:pPr marL="0" lvl="0" indent="0" algn="l" rtl="0">
              <a:spcBef>
                <a:spcPts val="0"/>
              </a:spcBef>
              <a:buNone/>
            </a:pPr>
            <a:r>
              <a:rPr lang="en" sz="1300" dirty="0"/>
              <a:t>More Substance Abuse Deaths Worldwide Than</a:t>
            </a:r>
          </a:p>
          <a:p>
            <a:pPr marL="0" lvl="0" indent="0" rtl="0">
              <a:spcBef>
                <a:spcPts val="0"/>
              </a:spcBef>
              <a:buNone/>
            </a:pPr>
            <a:r>
              <a:rPr lang="en" sz="1400" b="1" dirty="0">
                <a:solidFill>
                  <a:schemeClr val="accent1"/>
                </a:solidFill>
                <a:highlight>
                  <a:srgbClr val="FFFF00"/>
                </a:highlight>
              </a:rPr>
              <a:t>ALL CANCER DEATHS</a:t>
            </a:r>
            <a:r>
              <a:rPr lang="en" sz="1400" b="1" dirty="0">
                <a:solidFill>
                  <a:schemeClr val="accent1"/>
                </a:solidFill>
              </a:rPr>
              <a:t>       </a:t>
            </a:r>
            <a:r>
              <a:rPr lang="en" sz="1800" b="1" u="sng" dirty="0">
                <a:solidFill>
                  <a:schemeClr val="accent1"/>
                </a:solidFill>
              </a:rPr>
              <a:t>C O M B I N E D !</a:t>
            </a:r>
            <a:endParaRPr lang="en" sz="1700" b="1" u="sng" dirty="0">
              <a:solidFill>
                <a:schemeClr val="accent1"/>
              </a:solidFill>
            </a:endParaRPr>
          </a:p>
        </p:txBody>
      </p:sp>
      <p:sp>
        <p:nvSpPr>
          <p:cNvPr id="555" name="Google Shape;555;p24"/>
          <p:cNvSpPr txBox="1">
            <a:spLocks noGrp="1"/>
          </p:cNvSpPr>
          <p:nvPr>
            <p:ph type="subTitle" idx="1"/>
          </p:nvPr>
        </p:nvSpPr>
        <p:spPr>
          <a:xfrm>
            <a:off x="5585843" y="1663461"/>
            <a:ext cx="5434917" cy="4073228"/>
          </a:xfrm>
          <a:prstGeom prst="rect">
            <a:avLst/>
          </a:prstGeom>
          <a:solidFill>
            <a:srgbClr val="F8F8F8">
              <a:alpha val="90000"/>
            </a:srgbClr>
          </a:solidFill>
          <a:ln w="38100">
            <a:solidFill>
              <a:schemeClr val="accent1"/>
            </a:solidFill>
          </a:ln>
          <a:effectLst>
            <a:outerShdw blurRad="50800" dist="38100" dir="18900000" algn="bl" rotWithShape="0">
              <a:prstClr val="black">
                <a:alpha val="40000"/>
              </a:prstClr>
            </a:outerShdw>
          </a:effectLst>
        </p:spPr>
        <p:txBody>
          <a:bodyPr spcFirstLastPara="1" wrap="square" lIns="121900" tIns="121900" rIns="121900" bIns="121900" anchor="t" anchorCtr="0">
            <a:noAutofit/>
          </a:bodyPr>
          <a:lstStyle/>
          <a:p>
            <a:pPr marL="182880" lvl="0" indent="-182880" rtl="0">
              <a:spcBef>
                <a:spcPts val="0"/>
              </a:spcBef>
              <a:spcAft>
                <a:spcPts val="1200"/>
              </a:spcAft>
              <a:buFont typeface="Arial" panose="020B0604020202020204" pitchFamily="34" charset="0"/>
              <a:buChar char="•"/>
            </a:pPr>
            <a:r>
              <a:rPr lang="en" sz="1800" dirty="0"/>
              <a:t>841,000 Overdose Deaths in USA</a:t>
            </a:r>
          </a:p>
          <a:p>
            <a:pPr marL="182880" lvl="0" indent="-182880" rtl="0">
              <a:spcBef>
                <a:spcPts val="0"/>
              </a:spcBef>
              <a:spcAft>
                <a:spcPts val="1200"/>
              </a:spcAft>
              <a:buFont typeface="Arial" panose="020B0604020202020204" pitchFamily="34" charset="0"/>
              <a:buChar char="•"/>
            </a:pPr>
            <a:r>
              <a:rPr lang="en-US" sz="1800" b="1" dirty="0"/>
              <a:t>30% Increase In Overdoses Since Covid</a:t>
            </a:r>
          </a:p>
          <a:p>
            <a:pPr marL="640080" lvl="1" indent="-182880">
              <a:spcBef>
                <a:spcPts val="0"/>
              </a:spcBef>
              <a:spcAft>
                <a:spcPts val="1200"/>
              </a:spcAft>
              <a:buFont typeface="Arial" panose="020B0604020202020204" pitchFamily="34" charset="0"/>
              <a:buChar char="•"/>
            </a:pPr>
            <a:r>
              <a:rPr lang="en-US" sz="1600" dirty="0"/>
              <a:t>93,000 in 2020, Highest Ever Recorded</a:t>
            </a:r>
          </a:p>
          <a:p>
            <a:pPr marL="182880" indent="-182880">
              <a:spcAft>
                <a:spcPts val="1200"/>
              </a:spcAft>
              <a:buFont typeface="Arial" panose="020B0604020202020204" pitchFamily="34" charset="0"/>
              <a:buChar char="•"/>
            </a:pPr>
            <a:r>
              <a:rPr lang="en-US" sz="1800" dirty="0"/>
              <a:t>14.2% Seriously Consider Suicide</a:t>
            </a:r>
          </a:p>
          <a:p>
            <a:pPr marL="182880" lvl="0" indent="-182880" rtl="0">
              <a:spcBef>
                <a:spcPts val="0"/>
              </a:spcBef>
              <a:spcAft>
                <a:spcPts val="1200"/>
              </a:spcAft>
              <a:buFont typeface="Arial" panose="020B0604020202020204" pitchFamily="34" charset="0"/>
              <a:buChar char="•"/>
            </a:pPr>
            <a:r>
              <a:rPr lang="en-US" sz="1800" dirty="0"/>
              <a:t>16,066 Treatment Centers Across America</a:t>
            </a:r>
          </a:p>
          <a:p>
            <a:pPr marL="182880" lvl="0" indent="-182880" rtl="0">
              <a:spcBef>
                <a:spcPts val="0"/>
              </a:spcBef>
              <a:spcAft>
                <a:spcPts val="600"/>
              </a:spcAft>
              <a:buFont typeface="Arial" panose="020B0604020202020204" pitchFamily="34" charset="0"/>
              <a:buChar char="•"/>
            </a:pPr>
            <a:r>
              <a:rPr lang="en-US" sz="1800" b="1" u="sng" dirty="0">
                <a:solidFill>
                  <a:srgbClr val="C00000"/>
                </a:solidFill>
              </a:rPr>
              <a:t>Addiction Is Over 6% </a:t>
            </a:r>
            <a:r>
              <a:rPr lang="en-US" sz="1800" b="1" dirty="0">
                <a:solidFill>
                  <a:srgbClr val="C00000"/>
                </a:solidFill>
              </a:rPr>
              <a:t>Of US Disease Burden</a:t>
            </a:r>
          </a:p>
          <a:p>
            <a:pPr marL="640080" lvl="2" indent="-182880">
              <a:spcBef>
                <a:spcPts val="0"/>
              </a:spcBef>
              <a:spcAft>
                <a:spcPts val="1200"/>
              </a:spcAft>
              <a:buFont typeface="Arial" panose="020B0604020202020204" pitchFamily="34" charset="0"/>
              <a:buChar char="•"/>
            </a:pPr>
            <a:r>
              <a:rPr lang="en-US" sz="1600" b="1" dirty="0"/>
              <a:t>Worldwide </a:t>
            </a:r>
            <a:r>
              <a:rPr lang="en-US" sz="1600" b="1" u="sng" dirty="0"/>
              <a:t>Only 2%</a:t>
            </a:r>
          </a:p>
          <a:p>
            <a:pPr marL="182880" indent="-182880">
              <a:spcAft>
                <a:spcPts val="1200"/>
              </a:spcAft>
              <a:buFont typeface="Arial" panose="020B0604020202020204" pitchFamily="34" charset="0"/>
              <a:buChar char="•"/>
            </a:pPr>
            <a:r>
              <a:rPr lang="en-US" sz="1800" b="1" dirty="0"/>
              <a:t>$249B Total Cost </a:t>
            </a:r>
            <a:r>
              <a:rPr lang="en-US" sz="1800" dirty="0"/>
              <a:t>To The US Since 2007</a:t>
            </a:r>
          </a:p>
          <a:p>
            <a:pPr marL="365760" indent="-182880">
              <a:spcAft>
                <a:spcPts val="1200"/>
              </a:spcAft>
              <a:buFont typeface="Arial" panose="020B0604020202020204" pitchFamily="34" charset="0"/>
              <a:buChar char="•"/>
            </a:pPr>
            <a:endParaRPr sz="2100" u="sng" dirty="0"/>
          </a:p>
        </p:txBody>
      </p:sp>
      <p:pic>
        <p:nvPicPr>
          <p:cNvPr id="557" name="Google Shape;557;p24" descr="A picture containing cake, train, sitting, clock&#10;&#10;Description automatically generated"/>
          <p:cNvPicPr preferRelativeResize="0"/>
          <p:nvPr/>
        </p:nvPicPr>
        <p:blipFill rotWithShape="1">
          <a:blip r:embed="rId4">
            <a:alphaModFix/>
          </a:blip>
          <a:srcRect/>
          <a:stretch/>
        </p:blipFill>
        <p:spPr>
          <a:xfrm rot="19837836">
            <a:off x="1683669" y="2284197"/>
            <a:ext cx="3296227" cy="815912"/>
          </a:xfrm>
          <a:prstGeom prst="rect">
            <a:avLst/>
          </a:prstGeom>
          <a:noFill/>
          <a:ln>
            <a:noFill/>
          </a:ln>
        </p:spPr>
      </p:pic>
      <p:sp>
        <p:nvSpPr>
          <p:cNvPr id="219" name="Rectangle 218">
            <a:extLst>
              <a:ext uri="{FF2B5EF4-FFF2-40B4-BE49-F238E27FC236}">
                <a16:creationId xmlns:a16="http://schemas.microsoft.com/office/drawing/2014/main" id="{D6C1753D-DAFD-4214-8467-05AF2A86407E}"/>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6EC59C77-8934-4F74-B87A-132CC8B39646}"/>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oogle Shape;625;p30">
            <a:extLst>
              <a:ext uri="{FF2B5EF4-FFF2-40B4-BE49-F238E27FC236}">
                <a16:creationId xmlns:a16="http://schemas.microsoft.com/office/drawing/2014/main" id="{375B83B5-403D-447A-B256-0330F0B663F6}"/>
              </a:ext>
            </a:extLst>
          </p:cNvPr>
          <p:cNvGrpSpPr/>
          <p:nvPr/>
        </p:nvGrpSpPr>
        <p:grpSpPr>
          <a:xfrm rot="21375553">
            <a:off x="2802763" y="2319294"/>
            <a:ext cx="2654892" cy="2554031"/>
            <a:chOff x="7824396" y="1765151"/>
            <a:chExt cx="3416934" cy="3531131"/>
          </a:xfrm>
        </p:grpSpPr>
        <p:sp>
          <p:nvSpPr>
            <p:cNvPr id="222" name="Google Shape;626;p30">
              <a:extLst>
                <a:ext uri="{FF2B5EF4-FFF2-40B4-BE49-F238E27FC236}">
                  <a16:creationId xmlns:a16="http://schemas.microsoft.com/office/drawing/2014/main" id="{743B7FA7-C07D-4DA5-A4A9-D2658C3A876A}"/>
                </a:ext>
              </a:extLst>
            </p:cNvPr>
            <p:cNvSpPr/>
            <p:nvPr/>
          </p:nvSpPr>
          <p:spPr>
            <a:xfrm rot="-374123">
              <a:off x="7824396" y="2039482"/>
              <a:ext cx="1787145" cy="1728256"/>
            </a:xfrm>
            <a:prstGeom prst="ellipse">
              <a:avLst/>
            </a:prstGeom>
            <a:solidFill>
              <a:srgbClr val="FFFFFF">
                <a:alpha val="1955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3" name="Google Shape;627;p30">
              <a:extLst>
                <a:ext uri="{FF2B5EF4-FFF2-40B4-BE49-F238E27FC236}">
                  <a16:creationId xmlns:a16="http://schemas.microsoft.com/office/drawing/2014/main" id="{6107B142-A01B-4859-845E-2E052F17556A}"/>
                </a:ext>
              </a:extLst>
            </p:cNvPr>
            <p:cNvGrpSpPr/>
            <p:nvPr/>
          </p:nvGrpSpPr>
          <p:grpSpPr>
            <a:xfrm rot="-4286693">
              <a:off x="9332565" y="3387517"/>
              <a:ext cx="1448892" cy="2368638"/>
              <a:chOff x="5805360" y="3145232"/>
              <a:chExt cx="1779474" cy="3059113"/>
            </a:xfrm>
          </p:grpSpPr>
          <p:sp>
            <p:nvSpPr>
              <p:cNvPr id="226" name="Google Shape;628;p30">
                <a:extLst>
                  <a:ext uri="{FF2B5EF4-FFF2-40B4-BE49-F238E27FC236}">
                    <a16:creationId xmlns:a16="http://schemas.microsoft.com/office/drawing/2014/main" id="{D75D63DD-E9B6-4FE6-B355-DA782F97F562}"/>
                  </a:ext>
                </a:extLst>
              </p:cNvPr>
              <p:cNvSpPr/>
              <p:nvPr/>
            </p:nvSpPr>
            <p:spPr>
              <a:xfrm rot="2459514">
                <a:off x="5805360" y="3487686"/>
                <a:ext cx="525038" cy="2716659"/>
              </a:xfrm>
              <a:prstGeom prst="can">
                <a:avLst>
                  <a:gd name="adj" fmla="val 17135"/>
                </a:avLst>
              </a:prstGeom>
              <a:gradFill>
                <a:gsLst>
                  <a:gs pos="0">
                    <a:srgbClr val="262626"/>
                  </a:gs>
                  <a:gs pos="69000">
                    <a:srgbClr val="262626"/>
                  </a:gs>
                  <a:gs pos="86000">
                    <a:srgbClr val="7F7F7F"/>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7" name="Google Shape;629;p30">
                <a:extLst>
                  <a:ext uri="{FF2B5EF4-FFF2-40B4-BE49-F238E27FC236}">
                    <a16:creationId xmlns:a16="http://schemas.microsoft.com/office/drawing/2014/main" id="{13B7FB17-7327-481F-839D-8356A48FA09E}"/>
                  </a:ext>
                </a:extLst>
              </p:cNvPr>
              <p:cNvSpPr/>
              <p:nvPr/>
            </p:nvSpPr>
            <p:spPr>
              <a:xfrm rot="2420236">
                <a:off x="6959104" y="3674407"/>
                <a:ext cx="186609" cy="25739"/>
              </a:xfrm>
              <a:custGeom>
                <a:avLst/>
                <a:gdLst/>
                <a:ahLst/>
                <a:cxnLst/>
                <a:rect l="l" t="t" r="r" b="b"/>
                <a:pathLst>
                  <a:path w="186547" h="25730" extrusionOk="0">
                    <a:moveTo>
                      <a:pt x="-450" y="91"/>
                    </a:moveTo>
                    <a:lnTo>
                      <a:pt x="186097" y="91"/>
                    </a:lnTo>
                    <a:lnTo>
                      <a:pt x="186097" y="25822"/>
                    </a:lnTo>
                    <a:lnTo>
                      <a:pt x="-450" y="25822"/>
                    </a:ln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630;p30">
                <a:extLst>
                  <a:ext uri="{FF2B5EF4-FFF2-40B4-BE49-F238E27FC236}">
                    <a16:creationId xmlns:a16="http://schemas.microsoft.com/office/drawing/2014/main" id="{BA02AEC9-3C1D-43BF-80F2-236FED6B4D16}"/>
                  </a:ext>
                </a:extLst>
              </p:cNvPr>
              <p:cNvSpPr/>
              <p:nvPr/>
            </p:nvSpPr>
            <p:spPr>
              <a:xfrm rot="2420236">
                <a:off x="6878729" y="3680794"/>
                <a:ext cx="211676" cy="199441"/>
              </a:xfrm>
              <a:custGeom>
                <a:avLst/>
                <a:gdLst/>
                <a:ahLst/>
                <a:cxnLst/>
                <a:rect l="l" t="t" r="r" b="b"/>
                <a:pathLst>
                  <a:path w="211606" h="199375" extrusionOk="0">
                    <a:moveTo>
                      <a:pt x="-105" y="-491"/>
                    </a:moveTo>
                    <a:lnTo>
                      <a:pt x="-105" y="195613"/>
                    </a:lnTo>
                    <a:lnTo>
                      <a:pt x="1093" y="195613"/>
                    </a:lnTo>
                    <a:cubicBezTo>
                      <a:pt x="409" y="195742"/>
                      <a:pt x="-105" y="195879"/>
                      <a:pt x="-105" y="196015"/>
                    </a:cubicBezTo>
                    <a:cubicBezTo>
                      <a:pt x="-105" y="197600"/>
                      <a:pt x="47375" y="198884"/>
                      <a:pt x="105763" y="198884"/>
                    </a:cubicBezTo>
                    <a:cubicBezTo>
                      <a:pt x="164150" y="198884"/>
                      <a:pt x="211502" y="197600"/>
                      <a:pt x="211502" y="196015"/>
                    </a:cubicBezTo>
                    <a:cubicBezTo>
                      <a:pt x="211502" y="195879"/>
                      <a:pt x="210989" y="195742"/>
                      <a:pt x="210304" y="195613"/>
                    </a:cubicBezTo>
                    <a:lnTo>
                      <a:pt x="211117" y="195613"/>
                    </a:lnTo>
                    <a:lnTo>
                      <a:pt x="211117" y="-491"/>
                    </a:lnTo>
                    <a:lnTo>
                      <a:pt x="-105" y="-491"/>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9" name="Google Shape;631;p30">
                <a:extLst>
                  <a:ext uri="{FF2B5EF4-FFF2-40B4-BE49-F238E27FC236}">
                    <a16:creationId xmlns:a16="http://schemas.microsoft.com/office/drawing/2014/main" id="{A1366EBF-0517-4F3C-81EF-BEDCFCB0FBDA}"/>
                  </a:ext>
                </a:extLst>
              </p:cNvPr>
              <p:cNvSpPr/>
              <p:nvPr/>
            </p:nvSpPr>
            <p:spPr>
              <a:xfrm rot="2420236">
                <a:off x="6943345" y="3689799"/>
                <a:ext cx="211604" cy="5735"/>
              </a:xfrm>
              <a:custGeom>
                <a:avLst/>
                <a:gdLst/>
                <a:ahLst/>
                <a:cxnLst/>
                <a:rect l="l" t="t" r="r" b="b"/>
                <a:pathLst>
                  <a:path w="211534" h="5733" extrusionOk="0">
                    <a:moveTo>
                      <a:pt x="211431" y="2515"/>
                    </a:moveTo>
                    <a:cubicBezTo>
                      <a:pt x="211431" y="4098"/>
                      <a:pt x="164079" y="5382"/>
                      <a:pt x="105664" y="5382"/>
                    </a:cubicBezTo>
                    <a:cubicBezTo>
                      <a:pt x="47249" y="5382"/>
                      <a:pt x="-103" y="4098"/>
                      <a:pt x="-103" y="2515"/>
                    </a:cubicBezTo>
                    <a:cubicBezTo>
                      <a:pt x="-103" y="932"/>
                      <a:pt x="47249" y="-352"/>
                      <a:pt x="105664" y="-352"/>
                    </a:cubicBezTo>
                    <a:cubicBezTo>
                      <a:pt x="164079" y="-352"/>
                      <a:pt x="211431" y="932"/>
                      <a:pt x="211431" y="2515"/>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632;p30">
                <a:extLst>
                  <a:ext uri="{FF2B5EF4-FFF2-40B4-BE49-F238E27FC236}">
                    <a16:creationId xmlns:a16="http://schemas.microsoft.com/office/drawing/2014/main" id="{10D15216-30D3-476A-8767-BB179DB1F7F7}"/>
                  </a:ext>
                </a:extLst>
              </p:cNvPr>
              <p:cNvSpPr/>
              <p:nvPr/>
            </p:nvSpPr>
            <p:spPr>
              <a:xfrm rot="2420236">
                <a:off x="7094711" y="3514652"/>
                <a:ext cx="186609" cy="25739"/>
              </a:xfrm>
              <a:custGeom>
                <a:avLst/>
                <a:gdLst/>
                <a:ahLst/>
                <a:cxnLst/>
                <a:rect l="l" t="t" r="r" b="b"/>
                <a:pathLst>
                  <a:path w="186547" h="25730" extrusionOk="0">
                    <a:moveTo>
                      <a:pt x="-436" y="97"/>
                    </a:moveTo>
                    <a:lnTo>
                      <a:pt x="186111" y="97"/>
                    </a:lnTo>
                    <a:lnTo>
                      <a:pt x="186111" y="25828"/>
                    </a:lnTo>
                    <a:lnTo>
                      <a:pt x="-436" y="25828"/>
                    </a:ln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633;p30">
                <a:extLst>
                  <a:ext uri="{FF2B5EF4-FFF2-40B4-BE49-F238E27FC236}">
                    <a16:creationId xmlns:a16="http://schemas.microsoft.com/office/drawing/2014/main" id="{22804F2E-0268-48A1-92EA-5ECF9925730B}"/>
                  </a:ext>
                </a:extLst>
              </p:cNvPr>
              <p:cNvSpPr/>
              <p:nvPr/>
            </p:nvSpPr>
            <p:spPr>
              <a:xfrm rot="2420236">
                <a:off x="7006702" y="3521403"/>
                <a:ext cx="235269" cy="199441"/>
              </a:xfrm>
              <a:custGeom>
                <a:avLst/>
                <a:gdLst/>
                <a:ahLst/>
                <a:cxnLst/>
                <a:rect l="l" t="t" r="r" b="b"/>
                <a:pathLst>
                  <a:path w="235191" h="199375" extrusionOk="0">
                    <a:moveTo>
                      <a:pt x="-91" y="-508"/>
                    </a:moveTo>
                    <a:lnTo>
                      <a:pt x="-91" y="195596"/>
                    </a:lnTo>
                    <a:lnTo>
                      <a:pt x="1241" y="195596"/>
                    </a:lnTo>
                    <a:cubicBezTo>
                      <a:pt x="480" y="195726"/>
                      <a:pt x="-91" y="195862"/>
                      <a:pt x="-91" y="195998"/>
                    </a:cubicBezTo>
                    <a:cubicBezTo>
                      <a:pt x="-91" y="197583"/>
                      <a:pt x="52681" y="198867"/>
                      <a:pt x="117577" y="198867"/>
                    </a:cubicBezTo>
                    <a:cubicBezTo>
                      <a:pt x="182472" y="198867"/>
                      <a:pt x="235101" y="197583"/>
                      <a:pt x="235101" y="195998"/>
                    </a:cubicBezTo>
                    <a:cubicBezTo>
                      <a:pt x="235101" y="195862"/>
                      <a:pt x="234531" y="195726"/>
                      <a:pt x="233770" y="195596"/>
                    </a:cubicBezTo>
                    <a:lnTo>
                      <a:pt x="234673" y="195596"/>
                    </a:lnTo>
                    <a:lnTo>
                      <a:pt x="234673" y="-508"/>
                    </a:lnTo>
                    <a:lnTo>
                      <a:pt x="-91" y="-508"/>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2" name="Google Shape;634;p30">
                <a:extLst>
                  <a:ext uri="{FF2B5EF4-FFF2-40B4-BE49-F238E27FC236}">
                    <a16:creationId xmlns:a16="http://schemas.microsoft.com/office/drawing/2014/main" id="{436CD39F-7B72-4805-B92D-05D23D0E698C}"/>
                  </a:ext>
                </a:extLst>
              </p:cNvPr>
              <p:cNvSpPr/>
              <p:nvPr/>
            </p:nvSpPr>
            <p:spPr>
              <a:xfrm rot="2420236">
                <a:off x="7065424" y="3530410"/>
                <a:ext cx="235189" cy="5735"/>
              </a:xfrm>
              <a:custGeom>
                <a:avLst/>
                <a:gdLst/>
                <a:ahLst/>
                <a:cxnLst/>
                <a:rect l="l" t="t" r="r" b="b"/>
                <a:pathLst>
                  <a:path w="235111" h="5733" extrusionOk="0">
                    <a:moveTo>
                      <a:pt x="235022" y="2498"/>
                    </a:moveTo>
                    <a:cubicBezTo>
                      <a:pt x="235022" y="4082"/>
                      <a:pt x="182392" y="5365"/>
                      <a:pt x="117467" y="5365"/>
                    </a:cubicBezTo>
                    <a:cubicBezTo>
                      <a:pt x="52541" y="5365"/>
                      <a:pt x="-89" y="4082"/>
                      <a:pt x="-89" y="2498"/>
                    </a:cubicBezTo>
                    <a:cubicBezTo>
                      <a:pt x="-89" y="915"/>
                      <a:pt x="52541" y="-368"/>
                      <a:pt x="117467" y="-368"/>
                    </a:cubicBezTo>
                    <a:cubicBezTo>
                      <a:pt x="182392" y="-368"/>
                      <a:pt x="235022" y="915"/>
                      <a:pt x="235022" y="2498"/>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635;p30">
                <a:extLst>
                  <a:ext uri="{FF2B5EF4-FFF2-40B4-BE49-F238E27FC236}">
                    <a16:creationId xmlns:a16="http://schemas.microsoft.com/office/drawing/2014/main" id="{23F5678C-85AB-40BE-BF15-5D7660A5A7F9}"/>
                  </a:ext>
                </a:extLst>
              </p:cNvPr>
              <p:cNvSpPr/>
              <p:nvPr/>
            </p:nvSpPr>
            <p:spPr>
              <a:xfrm rot="2420236">
                <a:off x="7235107" y="3145232"/>
                <a:ext cx="211676" cy="444666"/>
              </a:xfrm>
              <a:custGeom>
                <a:avLst/>
                <a:gdLst/>
                <a:ahLst/>
                <a:cxnLst/>
                <a:rect l="l" t="t" r="r" b="b"/>
                <a:pathLst>
                  <a:path w="211606" h="444519" extrusionOk="0">
                    <a:moveTo>
                      <a:pt x="-68" y="-535"/>
                    </a:moveTo>
                    <a:lnTo>
                      <a:pt x="-68" y="436692"/>
                    </a:lnTo>
                    <a:lnTo>
                      <a:pt x="1130" y="436692"/>
                    </a:lnTo>
                    <a:cubicBezTo>
                      <a:pt x="445" y="436980"/>
                      <a:pt x="-68" y="437284"/>
                      <a:pt x="-68" y="437588"/>
                    </a:cubicBezTo>
                    <a:cubicBezTo>
                      <a:pt x="-68" y="441122"/>
                      <a:pt x="47412" y="443985"/>
                      <a:pt x="105800" y="443985"/>
                    </a:cubicBezTo>
                    <a:cubicBezTo>
                      <a:pt x="164187" y="443985"/>
                      <a:pt x="211539" y="441122"/>
                      <a:pt x="211539" y="437588"/>
                    </a:cubicBezTo>
                    <a:cubicBezTo>
                      <a:pt x="211539" y="437284"/>
                      <a:pt x="211025" y="436980"/>
                      <a:pt x="210341" y="436692"/>
                    </a:cubicBezTo>
                    <a:lnTo>
                      <a:pt x="211154" y="436692"/>
                    </a:lnTo>
                    <a:lnTo>
                      <a:pt x="211154" y="-535"/>
                    </a:lnTo>
                    <a:lnTo>
                      <a:pt x="-68" y="-535"/>
                    </a:lnTo>
                    <a:close/>
                  </a:path>
                </a:pathLst>
              </a:custGeom>
              <a:gradFill>
                <a:gsLst>
                  <a:gs pos="0">
                    <a:srgbClr val="262626"/>
                  </a:gs>
                  <a:gs pos="15000">
                    <a:srgbClr val="262626"/>
                  </a:gs>
                  <a:gs pos="39000">
                    <a:srgbClr val="7F7F7F"/>
                  </a:gs>
                  <a:gs pos="64000">
                    <a:srgbClr val="FFFFFF"/>
                  </a:gs>
                  <a:gs pos="76440">
                    <a:srgbClr val="969696"/>
                  </a:gs>
                  <a:gs pos="97000">
                    <a:srgbClr val="262626"/>
                  </a:gs>
                  <a:gs pos="100000">
                    <a:srgbClr val="262626"/>
                  </a:gs>
                </a:gsLst>
                <a:lin ang="0"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4" name="Google Shape;636;p30">
                <a:extLst>
                  <a:ext uri="{FF2B5EF4-FFF2-40B4-BE49-F238E27FC236}">
                    <a16:creationId xmlns:a16="http://schemas.microsoft.com/office/drawing/2014/main" id="{CFFEE394-CEF1-4084-82F3-5018E8474C85}"/>
                  </a:ext>
                </a:extLst>
              </p:cNvPr>
              <p:cNvSpPr/>
              <p:nvPr/>
            </p:nvSpPr>
            <p:spPr>
              <a:xfrm rot="2420236">
                <a:off x="7373230" y="3179816"/>
                <a:ext cx="211604" cy="12786"/>
              </a:xfrm>
              <a:custGeom>
                <a:avLst/>
                <a:gdLst/>
                <a:ahLst/>
                <a:cxnLst/>
                <a:rect l="l" t="t" r="r" b="b"/>
                <a:pathLst>
                  <a:path w="211534" h="12782" extrusionOk="0">
                    <a:moveTo>
                      <a:pt x="211477" y="5987"/>
                    </a:moveTo>
                    <a:cubicBezTo>
                      <a:pt x="211477" y="9517"/>
                      <a:pt x="164124" y="12378"/>
                      <a:pt x="105709" y="12378"/>
                    </a:cubicBezTo>
                    <a:cubicBezTo>
                      <a:pt x="47294" y="12378"/>
                      <a:pt x="-58" y="9517"/>
                      <a:pt x="-58" y="5987"/>
                    </a:cubicBezTo>
                    <a:cubicBezTo>
                      <a:pt x="-58" y="2457"/>
                      <a:pt x="47294" y="-405"/>
                      <a:pt x="105709" y="-405"/>
                    </a:cubicBezTo>
                    <a:cubicBezTo>
                      <a:pt x="164124" y="-405"/>
                      <a:pt x="211477" y="2457"/>
                      <a:pt x="211477" y="5987"/>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637;p30">
              <a:extLst>
                <a:ext uri="{FF2B5EF4-FFF2-40B4-BE49-F238E27FC236}">
                  <a16:creationId xmlns:a16="http://schemas.microsoft.com/office/drawing/2014/main" id="{FD26A357-ADA6-4824-AC86-8476FC8F7A81}"/>
                </a:ext>
              </a:extLst>
            </p:cNvPr>
            <p:cNvSpPr/>
            <p:nvPr/>
          </p:nvSpPr>
          <p:spPr>
            <a:xfrm rot="-2146067">
              <a:off x="7887450" y="2284946"/>
              <a:ext cx="954588" cy="1748320"/>
            </a:xfrm>
            <a:prstGeom prst="moon">
              <a:avLst>
                <a:gd name="adj" fmla="val 7461"/>
              </a:avLst>
            </a:prstGeom>
            <a:gradFill>
              <a:gsLst>
                <a:gs pos="0">
                  <a:srgbClr val="262626"/>
                </a:gs>
                <a:gs pos="8000">
                  <a:srgbClr val="262626"/>
                </a:gs>
                <a:gs pos="15000">
                  <a:srgbClr val="262626"/>
                </a:gs>
                <a:gs pos="39000">
                  <a:srgbClr val="7F7F7F"/>
                </a:gs>
                <a:gs pos="64000">
                  <a:srgbClr val="FFFFFF"/>
                </a:gs>
                <a:gs pos="76000">
                  <a:srgbClr val="969696"/>
                </a:gs>
                <a:gs pos="97000">
                  <a:srgbClr val="262626"/>
                </a:gs>
                <a:gs pos="100000">
                  <a:srgbClr val="262626"/>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638;p30">
              <a:extLst>
                <a:ext uri="{FF2B5EF4-FFF2-40B4-BE49-F238E27FC236}">
                  <a16:creationId xmlns:a16="http://schemas.microsoft.com/office/drawing/2014/main" id="{5BBC297C-E975-4281-A411-0EE6F23F00E7}"/>
                </a:ext>
              </a:extLst>
            </p:cNvPr>
            <p:cNvSpPr/>
            <p:nvPr/>
          </p:nvSpPr>
          <p:spPr>
            <a:xfrm rot="8717404">
              <a:off x="8631767" y="1765151"/>
              <a:ext cx="940982" cy="1763434"/>
            </a:xfrm>
            <a:prstGeom prst="moon">
              <a:avLst>
                <a:gd name="adj" fmla="val 5780"/>
              </a:avLst>
            </a:prstGeom>
            <a:gradFill>
              <a:gsLst>
                <a:gs pos="0">
                  <a:srgbClr val="262626"/>
                </a:gs>
                <a:gs pos="8000">
                  <a:srgbClr val="262626"/>
                </a:gs>
                <a:gs pos="15000">
                  <a:srgbClr val="262626"/>
                </a:gs>
                <a:gs pos="39000">
                  <a:srgbClr val="7F7F7F"/>
                </a:gs>
                <a:gs pos="64000">
                  <a:srgbClr val="FFFFFF"/>
                </a:gs>
                <a:gs pos="76000">
                  <a:srgbClr val="969696"/>
                </a:gs>
                <a:gs pos="97000">
                  <a:srgbClr val="262626"/>
                </a:gs>
                <a:gs pos="100000">
                  <a:srgbClr val="262626"/>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pic>
        <p:nvPicPr>
          <p:cNvPr id="240" name="Picture 239" descr="Logo, company name&#10;&#10;Description automatically generated">
            <a:extLst>
              <a:ext uri="{FF2B5EF4-FFF2-40B4-BE49-F238E27FC236}">
                <a16:creationId xmlns:a16="http://schemas.microsoft.com/office/drawing/2014/main" id="{41350D27-8A7A-45FD-8120-EBBA7ED56AD2}"/>
              </a:ext>
            </a:extLst>
          </p:cNvPr>
          <p:cNvPicPr>
            <a:picLocks noChangeAspect="1"/>
          </p:cNvPicPr>
          <p:nvPr/>
        </p:nvPicPr>
        <p:blipFill>
          <a:blip r:embed="rId5"/>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41" name="Google Shape;554;p24">
            <a:extLst>
              <a:ext uri="{FF2B5EF4-FFF2-40B4-BE49-F238E27FC236}">
                <a16:creationId xmlns:a16="http://schemas.microsoft.com/office/drawing/2014/main" id="{30A0C9C4-0CEA-45F9-9832-7FDF0209CC6B}"/>
              </a:ext>
            </a:extLst>
          </p:cNvPr>
          <p:cNvSpPr txBox="1">
            <a:spLocks/>
          </p:cNvSpPr>
          <p:nvPr/>
        </p:nvSpPr>
        <p:spPr>
          <a:xfrm>
            <a:off x="5297503" y="6073632"/>
            <a:ext cx="625315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700" dirty="0">
                <a:solidFill>
                  <a:schemeClr val="tx1"/>
                </a:solidFill>
              </a:rPr>
              <a:t>Source: </a:t>
            </a:r>
            <a:r>
              <a:rPr lang="en-US" sz="700" dirty="0">
                <a:solidFill>
                  <a:schemeClr val="tx1"/>
                </a:solidFill>
                <a:hlinkClick r:id="rId6"/>
              </a:rPr>
              <a:t>https://ourworldindata.org/drug-use#disease-burden-from-substance-use-disorders</a:t>
            </a:r>
            <a:r>
              <a:rPr lang="en-US" sz="700" dirty="0">
                <a:solidFill>
                  <a:schemeClr val="tx1"/>
                </a:solidFill>
              </a:rPr>
              <a:t> </a:t>
            </a:r>
            <a:r>
              <a:rPr lang="en-US" sz="700" dirty="0">
                <a:solidFill>
                  <a:schemeClr val="tx1"/>
                </a:solidFill>
                <a:hlinkClick r:id="rId7"/>
              </a:rPr>
              <a:t>https://www.cdc.gov/drugoverdose/deaths/prescription/maps.html#:~:text=In%202019%2C%20an%20average%20of,totaling%20more%20than%2014%2C000%20deaths.&amp;text=While%20prescription%20opioids%20were%20involved,rates%20from%202018%20to%202019</a:t>
            </a:r>
            <a:r>
              <a:rPr lang="en-US" sz="700" dirty="0">
                <a:solidFill>
                  <a:schemeClr val="tx1"/>
                </a:solidFill>
              </a:rPr>
              <a:t>. </a:t>
            </a:r>
          </a:p>
        </p:txBody>
      </p:sp>
      <p:sp>
        <p:nvSpPr>
          <p:cNvPr id="242" name="Google Shape;554;p24">
            <a:extLst>
              <a:ext uri="{FF2B5EF4-FFF2-40B4-BE49-F238E27FC236}">
                <a16:creationId xmlns:a16="http://schemas.microsoft.com/office/drawing/2014/main" id="{1CDFB1DD-B2DA-4754-9C53-68AA83CCAA53}"/>
              </a:ext>
            </a:extLst>
          </p:cNvPr>
          <p:cNvSpPr txBox="1">
            <a:spLocks/>
          </p:cNvSpPr>
          <p:nvPr/>
        </p:nvSpPr>
        <p:spPr>
          <a:xfrm>
            <a:off x="1047680" y="627410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Tree>
    <p:extLst>
      <p:ext uri="{BB962C8B-B14F-4D97-AF65-F5344CB8AC3E}">
        <p14:creationId xmlns:p14="http://schemas.microsoft.com/office/powerpoint/2010/main" val="298108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1120C030-C90D-40FA-B6CA-605DDDD64BCC}"/>
              </a:ext>
            </a:extLst>
          </p:cNvPr>
          <p:cNvPicPr>
            <a:picLocks noChangeAspect="1"/>
          </p:cNvPicPr>
          <p:nvPr/>
        </p:nvPicPr>
        <p:blipFill rotWithShape="1">
          <a:blip r:embed="rId3">
            <a:duotone>
              <a:prstClr val="black"/>
              <a:schemeClr val="accent2">
                <a:tint val="45000"/>
                <a:satMod val="400000"/>
              </a:schemeClr>
            </a:duotone>
          </a:blip>
          <a:srcRect t="2110" b="2677"/>
          <a:stretch/>
        </p:blipFill>
        <p:spPr>
          <a:xfrm rot="152408">
            <a:off x="7003368" y="1778899"/>
            <a:ext cx="3360422" cy="4426669"/>
          </a:xfrm>
          <a:prstGeom prst="rect">
            <a:avLst/>
          </a:prstGeom>
        </p:spPr>
      </p:pic>
      <p:sp>
        <p:nvSpPr>
          <p:cNvPr id="325" name="Google Shape;325;p23"/>
          <p:cNvSpPr txBox="1">
            <a:spLocks noGrp="1"/>
          </p:cNvSpPr>
          <p:nvPr>
            <p:ph type="title"/>
          </p:nvPr>
        </p:nvSpPr>
        <p:spPr>
          <a:xfrm rot="-395894">
            <a:off x="1236765" y="632402"/>
            <a:ext cx="3347070" cy="763442"/>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PUBLIC OPINION.</a:t>
            </a:r>
            <a:endParaRPr dirty="0"/>
          </a:p>
        </p:txBody>
      </p:sp>
      <p:sp>
        <p:nvSpPr>
          <p:cNvPr id="326" name="Google Shape;326;p23"/>
          <p:cNvSpPr txBox="1">
            <a:spLocks noGrp="1"/>
          </p:cNvSpPr>
          <p:nvPr>
            <p:ph type="body" idx="1"/>
          </p:nvPr>
        </p:nvSpPr>
        <p:spPr>
          <a:xfrm rot="-428364">
            <a:off x="1369928" y="2184092"/>
            <a:ext cx="3774214" cy="2905799"/>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2200" dirty="0"/>
              <a:t>Drug</a:t>
            </a:r>
            <a:r>
              <a:rPr lang="en" sz="2200" dirty="0"/>
              <a:t> addiction is the leading cause of concern for most Americans, and the numbers are increasing!</a:t>
            </a:r>
          </a:p>
          <a:p>
            <a:pPr marL="0" lvl="0" indent="0" algn="r" rtl="0">
              <a:spcBef>
                <a:spcPts val="0"/>
              </a:spcBef>
              <a:buNone/>
            </a:pPr>
            <a:r>
              <a:rPr lang="en" sz="1400" b="1" dirty="0">
                <a:solidFill>
                  <a:schemeClr val="accent1"/>
                </a:solidFill>
              </a:rPr>
              <a:t>*STATISTICAL VARIATIONS:</a:t>
            </a:r>
          </a:p>
          <a:p>
            <a:pPr marL="0" lvl="0" indent="0" algn="r" rtl="0">
              <a:spcBef>
                <a:spcPts val="0"/>
              </a:spcBef>
              <a:buNone/>
            </a:pPr>
            <a:r>
              <a:rPr lang="en" sz="1200" dirty="0"/>
              <a:t>Drug Addiction is in the</a:t>
            </a:r>
          </a:p>
          <a:p>
            <a:pPr marL="0" lvl="0" indent="0" algn="r" rtl="0">
              <a:spcBef>
                <a:spcPts val="0"/>
              </a:spcBef>
              <a:spcAft>
                <a:spcPts val="2100"/>
              </a:spcAft>
              <a:buNone/>
            </a:pPr>
            <a:r>
              <a:rPr lang="en" sz="1400" b="1" dirty="0">
                <a:effectLst>
                  <a:outerShdw blurRad="38100" dist="38100" dir="2700000" algn="tl">
                    <a:srgbClr val="000000">
                      <a:alpha val="43137"/>
                    </a:srgbClr>
                  </a:outerShdw>
                </a:effectLst>
                <a:highlight>
                  <a:srgbClr val="FFFF00"/>
                </a:highlight>
              </a:rPr>
              <a:t>Top 19 of the Top 10 lists</a:t>
            </a:r>
            <a:r>
              <a:rPr lang="en" sz="1400" dirty="0">
                <a:effectLst>
                  <a:outerShdw blurRad="38100" dist="38100" dir="2700000" algn="tl">
                    <a:srgbClr val="000000">
                      <a:alpha val="43137"/>
                    </a:srgbClr>
                  </a:outerShdw>
                </a:effectLst>
                <a:highlight>
                  <a:srgbClr val="FFFF00"/>
                </a:highlight>
              </a:rPr>
              <a:t>!</a:t>
            </a:r>
            <a:endParaRPr sz="1400" dirty="0">
              <a:effectLst>
                <a:outerShdw blurRad="38100" dist="38100" dir="2700000" algn="tl">
                  <a:srgbClr val="000000">
                    <a:alpha val="43137"/>
                  </a:srgbClr>
                </a:outerShdw>
              </a:effectLst>
              <a:highlight>
                <a:srgbClr val="FFFF00"/>
              </a:highlight>
            </a:endParaRPr>
          </a:p>
        </p:txBody>
      </p:sp>
      <p:pic>
        <p:nvPicPr>
          <p:cNvPr id="330" name="Google Shape;330;p23" descr="A picture containing mirror&#10;&#10;Description automatically generated"/>
          <p:cNvPicPr preferRelativeResize="0"/>
          <p:nvPr/>
        </p:nvPicPr>
        <p:blipFill rotWithShape="1">
          <a:blip r:embed="rId4">
            <a:alphaModFix/>
          </a:blip>
          <a:srcRect/>
          <a:stretch/>
        </p:blipFill>
        <p:spPr>
          <a:xfrm rot="9916261">
            <a:off x="1267562" y="157464"/>
            <a:ext cx="258036" cy="1220206"/>
          </a:xfrm>
          <a:prstGeom prst="rect">
            <a:avLst/>
          </a:prstGeom>
          <a:noFill/>
          <a:ln>
            <a:noFill/>
          </a:ln>
          <a:effectLst>
            <a:outerShdw blurRad="50800" dist="38100" dir="8100000" algn="tr" rotWithShape="0">
              <a:srgbClr val="000000">
                <a:alpha val="40000"/>
              </a:srgbClr>
            </a:outerShdw>
          </a:effectLst>
        </p:spPr>
      </p:pic>
      <p:grpSp>
        <p:nvGrpSpPr>
          <p:cNvPr id="331" name="Google Shape;331;p23"/>
          <p:cNvGrpSpPr/>
          <p:nvPr/>
        </p:nvGrpSpPr>
        <p:grpSpPr>
          <a:xfrm rot="-1911999">
            <a:off x="9786320" y="124753"/>
            <a:ext cx="866047" cy="2437695"/>
            <a:chOff x="4929283" y="0"/>
            <a:chExt cx="2198193" cy="6661192"/>
          </a:xfrm>
        </p:grpSpPr>
        <p:sp>
          <p:nvSpPr>
            <p:cNvPr id="332" name="Google Shape;332;p23"/>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3" name="Google Shape;333;p23"/>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4" name="Google Shape;334;p23"/>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5" name="Google Shape;335;p23"/>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336" name="Google Shape;336;p23" descr="A picture containing mirror&#10;&#10;Description automatically generated"/>
          <p:cNvPicPr preferRelativeResize="0"/>
          <p:nvPr/>
        </p:nvPicPr>
        <p:blipFill rotWithShape="1">
          <a:blip r:embed="rId5">
            <a:alphaModFix/>
          </a:blip>
          <a:srcRect/>
          <a:stretch/>
        </p:blipFill>
        <p:spPr>
          <a:xfrm rot="-9934812">
            <a:off x="9861083" y="12649"/>
            <a:ext cx="252850" cy="1195678"/>
          </a:xfrm>
          <a:prstGeom prst="rect">
            <a:avLst/>
          </a:prstGeom>
          <a:noFill/>
          <a:ln>
            <a:noFill/>
          </a:ln>
        </p:spPr>
      </p:pic>
      <p:sp>
        <p:nvSpPr>
          <p:cNvPr id="14" name="Rectangle 13">
            <a:extLst>
              <a:ext uri="{FF2B5EF4-FFF2-40B4-BE49-F238E27FC236}">
                <a16:creationId xmlns:a16="http://schemas.microsoft.com/office/drawing/2014/main" id="{BF015237-3931-490D-A4D4-9C9E8C590F27}"/>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0903FE-B3F6-42E4-8F09-4BB7380D23C5}"/>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lage of a person&#10;&#10;Description automatically generated with medium confidence">
            <a:extLst>
              <a:ext uri="{FF2B5EF4-FFF2-40B4-BE49-F238E27FC236}">
                <a16:creationId xmlns:a16="http://schemas.microsoft.com/office/drawing/2014/main" id="{68CA4C74-3EE6-435D-B925-2D7B6A676E48}"/>
              </a:ext>
            </a:extLst>
          </p:cNvPr>
          <p:cNvPicPr>
            <a:picLocks noChangeAspect="1"/>
          </p:cNvPicPr>
          <p:nvPr/>
        </p:nvPicPr>
        <p:blipFill rotWithShape="1">
          <a:blip r:embed="rId6"/>
          <a:srcRect r="50000"/>
          <a:stretch/>
        </p:blipFill>
        <p:spPr>
          <a:xfrm rot="19714416">
            <a:off x="9755180" y="671002"/>
            <a:ext cx="554692" cy="732804"/>
          </a:xfrm>
          <a:prstGeom prst="rect">
            <a:avLst/>
          </a:prstGeom>
        </p:spPr>
      </p:pic>
      <p:pic>
        <p:nvPicPr>
          <p:cNvPr id="17" name="Picture 16" descr="A collage of a person&#10;&#10;Description automatically generated with medium confidence">
            <a:extLst>
              <a:ext uri="{FF2B5EF4-FFF2-40B4-BE49-F238E27FC236}">
                <a16:creationId xmlns:a16="http://schemas.microsoft.com/office/drawing/2014/main" id="{A77D64AE-17A1-4870-B5B1-9BE1177495E9}"/>
              </a:ext>
            </a:extLst>
          </p:cNvPr>
          <p:cNvPicPr>
            <a:picLocks noChangeAspect="1"/>
          </p:cNvPicPr>
          <p:nvPr/>
        </p:nvPicPr>
        <p:blipFill rotWithShape="1">
          <a:blip r:embed="rId6"/>
          <a:srcRect l="47206"/>
          <a:stretch/>
        </p:blipFill>
        <p:spPr>
          <a:xfrm rot="19756136">
            <a:off x="10172731" y="1345605"/>
            <a:ext cx="549318" cy="731184"/>
          </a:xfrm>
          <a:prstGeom prst="rect">
            <a:avLst/>
          </a:prstGeom>
        </p:spPr>
      </p:pic>
      <p:pic>
        <p:nvPicPr>
          <p:cNvPr id="19" name="Picture 18" descr="A collage of a person&#10;&#10;Description automatically generated with medium confidence">
            <a:extLst>
              <a:ext uri="{FF2B5EF4-FFF2-40B4-BE49-F238E27FC236}">
                <a16:creationId xmlns:a16="http://schemas.microsoft.com/office/drawing/2014/main" id="{F7197F18-33A6-47D6-ABD7-159A2421570D}"/>
              </a:ext>
            </a:extLst>
          </p:cNvPr>
          <p:cNvPicPr>
            <a:picLocks noChangeAspect="1"/>
          </p:cNvPicPr>
          <p:nvPr/>
        </p:nvPicPr>
        <p:blipFill rotWithShape="1">
          <a:blip r:embed="rId6"/>
          <a:srcRect t="48943" r="50000"/>
          <a:stretch/>
        </p:blipFill>
        <p:spPr>
          <a:xfrm rot="19714416">
            <a:off x="9404916" y="341101"/>
            <a:ext cx="554692" cy="374146"/>
          </a:xfrm>
          <a:prstGeom prst="rect">
            <a:avLst/>
          </a:prstGeom>
        </p:spPr>
      </p:pic>
      <p:sp>
        <p:nvSpPr>
          <p:cNvPr id="5" name="TextBox 4">
            <a:extLst>
              <a:ext uri="{FF2B5EF4-FFF2-40B4-BE49-F238E27FC236}">
                <a16:creationId xmlns:a16="http://schemas.microsoft.com/office/drawing/2014/main" id="{C24ABAAA-B29E-4044-A8CC-CBECB4ED804F}"/>
              </a:ext>
            </a:extLst>
          </p:cNvPr>
          <p:cNvSpPr txBox="1"/>
          <p:nvPr/>
        </p:nvSpPr>
        <p:spPr>
          <a:xfrm rot="19833941">
            <a:off x="10467755" y="2046163"/>
            <a:ext cx="648667" cy="230832"/>
          </a:xfrm>
          <a:prstGeom prst="rect">
            <a:avLst/>
          </a:prstGeom>
          <a:noFill/>
        </p:spPr>
        <p:txBody>
          <a:bodyPr wrap="square" rtlCol="0">
            <a:spAutoFit/>
          </a:bodyPr>
          <a:lstStyle/>
          <a:p>
            <a:r>
              <a:rPr lang="en-US" sz="900" dirty="0">
                <a:solidFill>
                  <a:srgbClr val="F8F8F8"/>
                </a:solidFill>
              </a:rPr>
              <a:t>7 years</a:t>
            </a:r>
          </a:p>
        </p:txBody>
      </p:sp>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9599A56-79BA-4083-92E4-4FC2C1B90E35}"/>
                  </a:ext>
                </a:extLst>
              </p14:cNvPr>
              <p14:cNvContentPartPr/>
              <p14:nvPr/>
            </p14:nvContentPartPr>
            <p14:xfrm>
              <a:off x="7728175" y="2786843"/>
              <a:ext cx="809640" cy="45360"/>
            </p14:xfrm>
          </p:contentPart>
        </mc:Choice>
        <mc:Fallback xmlns="">
          <p:pic>
            <p:nvPicPr>
              <p:cNvPr id="6" name="Ink 5">
                <a:extLst>
                  <a:ext uri="{FF2B5EF4-FFF2-40B4-BE49-F238E27FC236}">
                    <a16:creationId xmlns:a16="http://schemas.microsoft.com/office/drawing/2014/main" id="{69599A56-79BA-4083-92E4-4FC2C1B90E35}"/>
                  </a:ext>
                </a:extLst>
              </p:cNvPr>
              <p:cNvPicPr/>
              <p:nvPr/>
            </p:nvPicPr>
            <p:blipFill>
              <a:blip r:embed="rId9"/>
              <a:stretch>
                <a:fillRect/>
              </a:stretch>
            </p:blipFill>
            <p:spPr>
              <a:xfrm>
                <a:off x="7674535" y="2679203"/>
                <a:ext cx="9172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CA74C19-0894-4FCE-B4AE-DF2F05ECACCE}"/>
                  </a:ext>
                </a:extLst>
              </p14:cNvPr>
              <p14:cNvContentPartPr/>
              <p14:nvPr/>
            </p14:nvContentPartPr>
            <p14:xfrm rot="412464" flipV="1">
              <a:off x="9205255" y="2867100"/>
              <a:ext cx="966042" cy="45719"/>
            </p14:xfrm>
          </p:contentPart>
        </mc:Choice>
        <mc:Fallback xmlns="">
          <p:pic>
            <p:nvPicPr>
              <p:cNvPr id="7" name="Ink 6">
                <a:extLst>
                  <a:ext uri="{FF2B5EF4-FFF2-40B4-BE49-F238E27FC236}">
                    <a16:creationId xmlns:a16="http://schemas.microsoft.com/office/drawing/2014/main" id="{5CA74C19-0894-4FCE-B4AE-DF2F05ECACCE}"/>
                  </a:ext>
                </a:extLst>
              </p:cNvPr>
              <p:cNvPicPr/>
              <p:nvPr/>
            </p:nvPicPr>
            <p:blipFill>
              <a:blip r:embed="rId11"/>
              <a:stretch>
                <a:fillRect/>
              </a:stretch>
            </p:blipFill>
            <p:spPr>
              <a:xfrm rot="412464" flipV="1">
                <a:off x="9151226" y="2759102"/>
                <a:ext cx="1073740" cy="261354"/>
              </a:xfrm>
              <a:prstGeom prst="rect">
                <a:avLst/>
              </a:prstGeom>
            </p:spPr>
          </p:pic>
        </mc:Fallback>
      </mc:AlternateContent>
      <p:sp>
        <p:nvSpPr>
          <p:cNvPr id="23" name="Google Shape;554;p24">
            <a:extLst>
              <a:ext uri="{FF2B5EF4-FFF2-40B4-BE49-F238E27FC236}">
                <a16:creationId xmlns:a16="http://schemas.microsoft.com/office/drawing/2014/main" id="{4CBDE262-A002-45B4-BBA3-AD8973C63855}"/>
              </a:ext>
            </a:extLst>
          </p:cNvPr>
          <p:cNvSpPr txBox="1">
            <a:spLocks/>
          </p:cNvSpPr>
          <p:nvPr/>
        </p:nvSpPr>
        <p:spPr>
          <a:xfrm>
            <a:off x="1116684" y="6384621"/>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pic>
        <p:nvPicPr>
          <p:cNvPr id="22" name="Picture 21" descr="Logo, company name&#10;&#10;Description automatically generated">
            <a:extLst>
              <a:ext uri="{FF2B5EF4-FFF2-40B4-BE49-F238E27FC236}">
                <a16:creationId xmlns:a16="http://schemas.microsoft.com/office/drawing/2014/main" id="{4C9A55C2-A7BD-48A9-AABE-25E85A1A2801}"/>
              </a:ext>
            </a:extLst>
          </p:cNvPr>
          <p:cNvPicPr>
            <a:picLocks noChangeAspect="1"/>
          </p:cNvPicPr>
          <p:nvPr/>
        </p:nvPicPr>
        <p:blipFill>
          <a:blip r:embed="rId12"/>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a:spLocks noGrp="1"/>
          </p:cNvSpPr>
          <p:nvPr>
            <p:ph type="body" idx="1"/>
          </p:nvPr>
        </p:nvSpPr>
        <p:spPr>
          <a:xfrm rot="-455351">
            <a:off x="1880643" y="2421539"/>
            <a:ext cx="4579413" cy="3348526"/>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AutoNum type="arabicPeriod"/>
            </a:pPr>
            <a:r>
              <a:rPr lang="en" dirty="0"/>
              <a:t>Drug addiction truths.</a:t>
            </a:r>
          </a:p>
          <a:p>
            <a:pPr marL="457200" lvl="0" indent="-381000" algn="l" rtl="0">
              <a:spcBef>
                <a:spcPts val="0"/>
              </a:spcBef>
              <a:spcAft>
                <a:spcPts val="0"/>
              </a:spcAft>
              <a:buSzPts val="2400"/>
              <a:buAutoNum type="arabicPeriod"/>
            </a:pPr>
            <a:endParaRPr dirty="0"/>
          </a:p>
          <a:p>
            <a:pPr marL="457200" lvl="0" indent="-381000" algn="l" rtl="0">
              <a:spcBef>
                <a:spcPts val="0"/>
              </a:spcBef>
              <a:spcAft>
                <a:spcPts val="0"/>
              </a:spcAft>
              <a:buSzPts val="2400"/>
              <a:buAutoNum type="arabicPeriod"/>
            </a:pPr>
            <a:r>
              <a:rPr lang="en" dirty="0"/>
              <a:t>How it affects individuals, families, and our economy.</a:t>
            </a:r>
          </a:p>
          <a:p>
            <a:pPr marL="457200" lvl="0" indent="-381000" algn="l" rtl="0">
              <a:spcBef>
                <a:spcPts val="0"/>
              </a:spcBef>
              <a:spcAft>
                <a:spcPts val="0"/>
              </a:spcAft>
              <a:buSzPts val="2400"/>
              <a:buAutoNum type="arabicPeriod"/>
            </a:pPr>
            <a:endParaRPr dirty="0"/>
          </a:p>
          <a:p>
            <a:pPr marL="457200" lvl="0" indent="-381000" algn="l" rtl="0">
              <a:spcBef>
                <a:spcPts val="0"/>
              </a:spcBef>
              <a:spcAft>
                <a:spcPts val="0"/>
              </a:spcAft>
              <a:buSzPts val="2400"/>
              <a:buAutoNum type="arabicPeriod"/>
            </a:pPr>
            <a:r>
              <a:rPr lang="en" dirty="0"/>
              <a:t>Solutions that work.</a:t>
            </a:r>
            <a:endParaRPr dirty="0"/>
          </a:p>
        </p:txBody>
      </p:sp>
      <p:sp>
        <p:nvSpPr>
          <p:cNvPr id="254" name="Google Shape;254;p16"/>
          <p:cNvSpPr txBox="1">
            <a:spLocks noGrp="1"/>
          </p:cNvSpPr>
          <p:nvPr>
            <p:ph type="title"/>
          </p:nvPr>
        </p:nvSpPr>
        <p:spPr>
          <a:xfrm rot="-455252">
            <a:off x="1480434" y="703033"/>
            <a:ext cx="4789435" cy="763583"/>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WHAT WE WILL DISCUSS TODAY:</a:t>
            </a:r>
            <a:endParaRPr dirty="0"/>
          </a:p>
        </p:txBody>
      </p:sp>
      <p:sp>
        <p:nvSpPr>
          <p:cNvPr id="5" name="Rectangle 4">
            <a:extLst>
              <a:ext uri="{FF2B5EF4-FFF2-40B4-BE49-F238E27FC236}">
                <a16:creationId xmlns:a16="http://schemas.microsoft.com/office/drawing/2014/main" id="{89B1A2C9-FCF6-4857-BDDB-4FC0ABC8F716}"/>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E7B43-EB5E-4609-BD08-089C9301679F}"/>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304;p20" descr="A picture containing cake, train, sitting, clock&#10;&#10;Description automatically generated">
            <a:extLst>
              <a:ext uri="{FF2B5EF4-FFF2-40B4-BE49-F238E27FC236}">
                <a16:creationId xmlns:a16="http://schemas.microsoft.com/office/drawing/2014/main" id="{23CF11D9-F723-479E-9120-A10AFD91E43D}"/>
              </a:ext>
            </a:extLst>
          </p:cNvPr>
          <p:cNvPicPr preferRelativeResize="0"/>
          <p:nvPr/>
        </p:nvPicPr>
        <p:blipFill rotWithShape="1">
          <a:blip r:embed="rId3">
            <a:alphaModFix/>
          </a:blip>
          <a:srcRect/>
          <a:stretch/>
        </p:blipFill>
        <p:spPr>
          <a:xfrm rot="19104238">
            <a:off x="2598894" y="1498231"/>
            <a:ext cx="4696951" cy="712301"/>
          </a:xfrm>
          <a:prstGeom prst="rect">
            <a:avLst/>
          </a:prstGeom>
          <a:noFill/>
          <a:ln>
            <a:noFill/>
          </a:ln>
        </p:spPr>
      </p:pic>
      <p:sp>
        <p:nvSpPr>
          <p:cNvPr id="10" name="Google Shape;555;p24">
            <a:extLst>
              <a:ext uri="{FF2B5EF4-FFF2-40B4-BE49-F238E27FC236}">
                <a16:creationId xmlns:a16="http://schemas.microsoft.com/office/drawing/2014/main" id="{4D23B497-5B90-461B-B740-D536C6FF9A29}"/>
              </a:ext>
            </a:extLst>
          </p:cNvPr>
          <p:cNvSpPr txBox="1">
            <a:spLocks/>
          </p:cNvSpPr>
          <p:nvPr/>
        </p:nvSpPr>
        <p:spPr>
          <a:xfrm>
            <a:off x="2387506" y="1956122"/>
            <a:ext cx="3985467" cy="3801726"/>
          </a:xfrm>
          <a:prstGeom prst="rect">
            <a:avLst/>
          </a:prstGeom>
          <a:solidFill>
            <a:srgbClr val="F8F8F8">
              <a:alpha val="90000"/>
            </a:srgbClr>
          </a:solidFill>
          <a:ln w="12700">
            <a:noFill/>
          </a:ln>
          <a:effectLst>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1pPr>
            <a:lvl2pPr marL="914400" marR="0" lvl="1"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2pPr>
            <a:lvl3pPr marL="1371600" marR="0" lvl="2"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3pPr>
            <a:lvl4pPr marL="1828800" marR="0" lvl="3"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4pPr>
            <a:lvl5pPr marL="2286000" marR="0" lvl="4"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5pPr>
            <a:lvl6pPr marL="2743200" marR="0" lvl="5"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6pPr>
            <a:lvl7pPr marL="3200400" marR="0" lvl="6"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7pPr>
            <a:lvl8pPr marL="3657600" marR="0" lvl="7" indent="-381000" algn="l" rtl="0">
              <a:lnSpc>
                <a:spcPct val="115000"/>
              </a:lnSpc>
              <a:spcBef>
                <a:spcPts val="2100"/>
              </a:spcBef>
              <a:spcAft>
                <a:spcPts val="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8pPr>
            <a:lvl9pPr marL="4114800" marR="0" lvl="8" indent="-381000" algn="l" rtl="0">
              <a:lnSpc>
                <a:spcPct val="115000"/>
              </a:lnSpc>
              <a:spcBef>
                <a:spcPts val="2100"/>
              </a:spcBef>
              <a:spcAft>
                <a:spcPts val="2100"/>
              </a:spcAft>
              <a:buClr>
                <a:schemeClr val="dk1"/>
              </a:buClr>
              <a:buSzPts val="2400"/>
              <a:buFont typeface="Special Elite"/>
              <a:buChar char="■"/>
              <a:defRPr sz="2400" b="0" i="0" u="none" strike="noStrike" cap="none">
                <a:solidFill>
                  <a:schemeClr val="dk1"/>
                </a:solidFill>
                <a:latin typeface="Special Elite"/>
                <a:ea typeface="Special Elite"/>
                <a:cs typeface="Special Elite"/>
                <a:sym typeface="Special Elite"/>
              </a:defRPr>
            </a:lvl9pPr>
          </a:lstStyle>
          <a:p>
            <a:pPr marL="0" indent="0" algn="ctr">
              <a:spcBef>
                <a:spcPts val="1200"/>
              </a:spcBef>
              <a:spcAft>
                <a:spcPts val="1200"/>
              </a:spcAft>
              <a:buNone/>
            </a:pPr>
            <a:r>
              <a:rPr lang="en-US" sz="4000" dirty="0">
                <a:solidFill>
                  <a:schemeClr val="accent1"/>
                </a:solidFill>
              </a:rPr>
              <a:t>Except, </a:t>
            </a:r>
            <a:r>
              <a:rPr lang="en-US" sz="6000" b="1" dirty="0">
                <a:solidFill>
                  <a:schemeClr val="accent1"/>
                </a:solidFill>
                <a:highlight>
                  <a:srgbClr val="FFFF00"/>
                </a:highlight>
              </a:rPr>
              <a:t>Nobody’s</a:t>
            </a:r>
            <a:r>
              <a:rPr lang="en-US" sz="6000" b="1" dirty="0">
                <a:solidFill>
                  <a:schemeClr val="accent1"/>
                </a:solidFill>
              </a:rPr>
              <a:t> </a:t>
            </a:r>
            <a:r>
              <a:rPr lang="en-US" sz="6000" b="1" dirty="0">
                <a:solidFill>
                  <a:schemeClr val="accent1"/>
                </a:solidFill>
                <a:highlight>
                  <a:srgbClr val="FFFF00"/>
                </a:highlight>
              </a:rPr>
              <a:t>Talking</a:t>
            </a:r>
            <a:r>
              <a:rPr lang="en-US" sz="6000" b="1" dirty="0">
                <a:solidFill>
                  <a:schemeClr val="accent1"/>
                </a:solidFill>
              </a:rPr>
              <a:t> </a:t>
            </a:r>
            <a:r>
              <a:rPr lang="en-US" sz="4000" dirty="0">
                <a:solidFill>
                  <a:schemeClr val="accent1"/>
                </a:solidFill>
              </a:rPr>
              <a:t>About It!</a:t>
            </a:r>
          </a:p>
        </p:txBody>
      </p:sp>
      <p:grpSp>
        <p:nvGrpSpPr>
          <p:cNvPr id="7" name="Group 6">
            <a:extLst>
              <a:ext uri="{FF2B5EF4-FFF2-40B4-BE49-F238E27FC236}">
                <a16:creationId xmlns:a16="http://schemas.microsoft.com/office/drawing/2014/main" id="{A81F756B-7A48-43F1-875B-DB67C4D16227}"/>
              </a:ext>
            </a:extLst>
          </p:cNvPr>
          <p:cNvGrpSpPr/>
          <p:nvPr/>
        </p:nvGrpSpPr>
        <p:grpSpPr>
          <a:xfrm>
            <a:off x="7072186" y="275613"/>
            <a:ext cx="1921072" cy="5019447"/>
            <a:chOff x="5062398" y="1953630"/>
            <a:chExt cx="1921072" cy="5019447"/>
          </a:xfrm>
        </p:grpSpPr>
        <p:grpSp>
          <p:nvGrpSpPr>
            <p:cNvPr id="14" name="Google Shape;331;p23">
              <a:extLst>
                <a:ext uri="{FF2B5EF4-FFF2-40B4-BE49-F238E27FC236}">
                  <a16:creationId xmlns:a16="http://schemas.microsoft.com/office/drawing/2014/main" id="{0FD026EB-B7C7-4661-9ACA-D198F1E4C694}"/>
                </a:ext>
              </a:extLst>
            </p:cNvPr>
            <p:cNvGrpSpPr/>
            <p:nvPr/>
          </p:nvGrpSpPr>
          <p:grpSpPr>
            <a:xfrm rot="20492353">
              <a:off x="5062398" y="1953630"/>
              <a:ext cx="1915679" cy="5019447"/>
              <a:chOff x="4929283" y="0"/>
              <a:chExt cx="2198193" cy="6661192"/>
            </a:xfrm>
          </p:grpSpPr>
          <p:sp>
            <p:nvSpPr>
              <p:cNvPr id="15" name="Google Shape;332;p23">
                <a:extLst>
                  <a:ext uri="{FF2B5EF4-FFF2-40B4-BE49-F238E27FC236}">
                    <a16:creationId xmlns:a16="http://schemas.microsoft.com/office/drawing/2014/main" id="{12F3AEF1-723C-4500-8C7F-06293BFBA847}"/>
                  </a:ext>
                </a:extLst>
              </p:cNvPr>
              <p:cNvSpPr/>
              <p:nvPr/>
            </p:nvSpPr>
            <p:spPr>
              <a:xfrm>
                <a:off x="4929283" y="0"/>
                <a:ext cx="2198193" cy="6661192"/>
              </a:xfrm>
              <a:custGeom>
                <a:avLst/>
                <a:gdLst/>
                <a:ahLst/>
                <a:cxnLst/>
                <a:rect l="l" t="t" r="r" b="b"/>
                <a:pathLst>
                  <a:path w="2198193" h="6661192" extrusionOk="0">
                    <a:moveTo>
                      <a:pt x="153869" y="6497722"/>
                    </a:moveTo>
                    <a:cubicBezTo>
                      <a:pt x="142355" y="6497722"/>
                      <a:pt x="133021" y="6507056"/>
                      <a:pt x="133021" y="6518570"/>
                    </a:cubicBezTo>
                    <a:lnTo>
                      <a:pt x="133021" y="6601957"/>
                    </a:lnTo>
                    <a:cubicBezTo>
                      <a:pt x="133021" y="6613471"/>
                      <a:pt x="142355" y="6622805"/>
                      <a:pt x="153869" y="6622805"/>
                    </a:cubicBezTo>
                    <a:lnTo>
                      <a:pt x="292439" y="6622805"/>
                    </a:lnTo>
                    <a:cubicBezTo>
                      <a:pt x="303953" y="6622805"/>
                      <a:pt x="313287" y="6613471"/>
                      <a:pt x="313287" y="6601957"/>
                    </a:cubicBezTo>
                    <a:lnTo>
                      <a:pt x="313287" y="6518570"/>
                    </a:lnTo>
                    <a:cubicBezTo>
                      <a:pt x="313287" y="6507056"/>
                      <a:pt x="303953" y="6497722"/>
                      <a:pt x="292439" y="6497722"/>
                    </a:cubicBezTo>
                    <a:close/>
                    <a:moveTo>
                      <a:pt x="1886788" y="6492676"/>
                    </a:moveTo>
                    <a:cubicBezTo>
                      <a:pt x="1875274" y="6492676"/>
                      <a:pt x="1865940" y="6502010"/>
                      <a:pt x="1865940" y="6513524"/>
                    </a:cubicBezTo>
                    <a:lnTo>
                      <a:pt x="1865940" y="6596911"/>
                    </a:lnTo>
                    <a:cubicBezTo>
                      <a:pt x="1865940" y="6608425"/>
                      <a:pt x="1875274" y="6617759"/>
                      <a:pt x="1886788" y="6617759"/>
                    </a:cubicBezTo>
                    <a:lnTo>
                      <a:pt x="2025358" y="6617759"/>
                    </a:lnTo>
                    <a:cubicBezTo>
                      <a:pt x="2036872" y="6617759"/>
                      <a:pt x="2046206" y="6608425"/>
                      <a:pt x="2046206" y="6596911"/>
                    </a:cubicBezTo>
                    <a:lnTo>
                      <a:pt x="2046206" y="6513524"/>
                    </a:lnTo>
                    <a:cubicBezTo>
                      <a:pt x="2046206" y="6502010"/>
                      <a:pt x="2036872" y="6492676"/>
                      <a:pt x="2025358" y="6492676"/>
                    </a:cubicBezTo>
                    <a:close/>
                    <a:moveTo>
                      <a:pt x="153869" y="6199531"/>
                    </a:moveTo>
                    <a:cubicBezTo>
                      <a:pt x="142355" y="6199531"/>
                      <a:pt x="133021" y="6208865"/>
                      <a:pt x="133021" y="6220379"/>
                    </a:cubicBezTo>
                    <a:lnTo>
                      <a:pt x="133021" y="6303766"/>
                    </a:lnTo>
                    <a:cubicBezTo>
                      <a:pt x="133021" y="6315280"/>
                      <a:pt x="142355" y="6324614"/>
                      <a:pt x="153869" y="6324614"/>
                    </a:cubicBezTo>
                    <a:lnTo>
                      <a:pt x="292439" y="6324614"/>
                    </a:lnTo>
                    <a:cubicBezTo>
                      <a:pt x="303953" y="6324614"/>
                      <a:pt x="313287" y="6315280"/>
                      <a:pt x="313287" y="6303766"/>
                    </a:cubicBezTo>
                    <a:lnTo>
                      <a:pt x="313287" y="6220379"/>
                    </a:lnTo>
                    <a:cubicBezTo>
                      <a:pt x="313287" y="6208865"/>
                      <a:pt x="303953" y="6199531"/>
                      <a:pt x="292439" y="6199531"/>
                    </a:cubicBezTo>
                    <a:close/>
                    <a:moveTo>
                      <a:pt x="1886788" y="6194485"/>
                    </a:moveTo>
                    <a:cubicBezTo>
                      <a:pt x="1875274" y="6194485"/>
                      <a:pt x="1865940" y="6203819"/>
                      <a:pt x="1865940" y="6215333"/>
                    </a:cubicBezTo>
                    <a:lnTo>
                      <a:pt x="1865940" y="6298720"/>
                    </a:lnTo>
                    <a:cubicBezTo>
                      <a:pt x="1865940" y="6310234"/>
                      <a:pt x="1875274" y="6319568"/>
                      <a:pt x="1886788" y="6319568"/>
                    </a:cubicBezTo>
                    <a:lnTo>
                      <a:pt x="2025358" y="6319568"/>
                    </a:lnTo>
                    <a:cubicBezTo>
                      <a:pt x="2036872" y="6319568"/>
                      <a:pt x="2046206" y="6310234"/>
                      <a:pt x="2046206" y="6298720"/>
                    </a:cubicBezTo>
                    <a:lnTo>
                      <a:pt x="2046206" y="6215333"/>
                    </a:lnTo>
                    <a:cubicBezTo>
                      <a:pt x="2046206" y="6203819"/>
                      <a:pt x="2036872" y="6194485"/>
                      <a:pt x="2025358" y="6194485"/>
                    </a:cubicBezTo>
                    <a:close/>
                    <a:moveTo>
                      <a:pt x="153869" y="5901337"/>
                    </a:moveTo>
                    <a:cubicBezTo>
                      <a:pt x="142355" y="5901337"/>
                      <a:pt x="133021" y="5910671"/>
                      <a:pt x="133021" y="5922185"/>
                    </a:cubicBezTo>
                    <a:lnTo>
                      <a:pt x="133021" y="6005572"/>
                    </a:lnTo>
                    <a:cubicBezTo>
                      <a:pt x="133021" y="6017086"/>
                      <a:pt x="142355" y="6026420"/>
                      <a:pt x="153869" y="6026420"/>
                    </a:cubicBezTo>
                    <a:lnTo>
                      <a:pt x="292439" y="6026420"/>
                    </a:lnTo>
                    <a:cubicBezTo>
                      <a:pt x="303953" y="6026420"/>
                      <a:pt x="313287" y="6017086"/>
                      <a:pt x="313287" y="6005572"/>
                    </a:cubicBezTo>
                    <a:lnTo>
                      <a:pt x="313287" y="5922185"/>
                    </a:lnTo>
                    <a:cubicBezTo>
                      <a:pt x="313287" y="5910671"/>
                      <a:pt x="303953" y="5901337"/>
                      <a:pt x="292439" y="5901337"/>
                    </a:cubicBezTo>
                    <a:close/>
                    <a:moveTo>
                      <a:pt x="1886788" y="5896291"/>
                    </a:moveTo>
                    <a:cubicBezTo>
                      <a:pt x="1875274" y="5896291"/>
                      <a:pt x="1865940" y="5905625"/>
                      <a:pt x="1865940" y="5917139"/>
                    </a:cubicBezTo>
                    <a:lnTo>
                      <a:pt x="1865940" y="6000526"/>
                    </a:lnTo>
                    <a:cubicBezTo>
                      <a:pt x="1865940" y="6012040"/>
                      <a:pt x="1875274" y="6021374"/>
                      <a:pt x="1886788" y="6021374"/>
                    </a:cubicBezTo>
                    <a:lnTo>
                      <a:pt x="2025358" y="6021374"/>
                    </a:lnTo>
                    <a:cubicBezTo>
                      <a:pt x="2036872" y="6021374"/>
                      <a:pt x="2046206" y="6012040"/>
                      <a:pt x="2046206" y="6000526"/>
                    </a:cubicBezTo>
                    <a:lnTo>
                      <a:pt x="2046206" y="5917139"/>
                    </a:lnTo>
                    <a:cubicBezTo>
                      <a:pt x="2046206" y="5905625"/>
                      <a:pt x="2036872" y="5896291"/>
                      <a:pt x="2025358" y="5896291"/>
                    </a:cubicBezTo>
                    <a:close/>
                    <a:moveTo>
                      <a:pt x="153869" y="5603143"/>
                    </a:moveTo>
                    <a:cubicBezTo>
                      <a:pt x="142355" y="5603143"/>
                      <a:pt x="133021" y="5612477"/>
                      <a:pt x="133021" y="5623991"/>
                    </a:cubicBezTo>
                    <a:lnTo>
                      <a:pt x="133021" y="5707378"/>
                    </a:lnTo>
                    <a:cubicBezTo>
                      <a:pt x="133021" y="5718892"/>
                      <a:pt x="142355" y="5728226"/>
                      <a:pt x="153869" y="5728226"/>
                    </a:cubicBezTo>
                    <a:lnTo>
                      <a:pt x="292439" y="5728226"/>
                    </a:lnTo>
                    <a:cubicBezTo>
                      <a:pt x="303953" y="5728226"/>
                      <a:pt x="313287" y="5718892"/>
                      <a:pt x="313287" y="5707378"/>
                    </a:cubicBezTo>
                    <a:lnTo>
                      <a:pt x="313287" y="5623991"/>
                    </a:lnTo>
                    <a:cubicBezTo>
                      <a:pt x="313287" y="5612477"/>
                      <a:pt x="303953" y="5603143"/>
                      <a:pt x="292439" y="5603143"/>
                    </a:cubicBezTo>
                    <a:close/>
                    <a:moveTo>
                      <a:pt x="1886788" y="5598097"/>
                    </a:moveTo>
                    <a:cubicBezTo>
                      <a:pt x="1875274" y="5598097"/>
                      <a:pt x="1865940" y="5607431"/>
                      <a:pt x="1865940" y="5618945"/>
                    </a:cubicBezTo>
                    <a:lnTo>
                      <a:pt x="1865940" y="5702332"/>
                    </a:lnTo>
                    <a:cubicBezTo>
                      <a:pt x="1865940" y="5713846"/>
                      <a:pt x="1875274" y="5723180"/>
                      <a:pt x="1886788" y="5723180"/>
                    </a:cubicBezTo>
                    <a:lnTo>
                      <a:pt x="2025358" y="5723180"/>
                    </a:lnTo>
                    <a:cubicBezTo>
                      <a:pt x="2036872" y="5723180"/>
                      <a:pt x="2046206" y="5713846"/>
                      <a:pt x="2046206" y="5702332"/>
                    </a:cubicBezTo>
                    <a:lnTo>
                      <a:pt x="2046206" y="5618945"/>
                    </a:lnTo>
                    <a:cubicBezTo>
                      <a:pt x="2046206" y="5607431"/>
                      <a:pt x="2036872" y="5598097"/>
                      <a:pt x="2025358" y="5598097"/>
                    </a:cubicBezTo>
                    <a:close/>
                    <a:moveTo>
                      <a:pt x="153869" y="5304949"/>
                    </a:moveTo>
                    <a:cubicBezTo>
                      <a:pt x="142355" y="5304949"/>
                      <a:pt x="133021" y="5314283"/>
                      <a:pt x="133021" y="5325797"/>
                    </a:cubicBezTo>
                    <a:lnTo>
                      <a:pt x="133021" y="5409184"/>
                    </a:lnTo>
                    <a:cubicBezTo>
                      <a:pt x="133021" y="5420698"/>
                      <a:pt x="142355" y="5430032"/>
                      <a:pt x="153869" y="5430032"/>
                    </a:cubicBezTo>
                    <a:lnTo>
                      <a:pt x="292439" y="5430032"/>
                    </a:lnTo>
                    <a:cubicBezTo>
                      <a:pt x="303953" y="5430032"/>
                      <a:pt x="313287" y="5420698"/>
                      <a:pt x="313287" y="5409184"/>
                    </a:cubicBezTo>
                    <a:lnTo>
                      <a:pt x="313287" y="5325797"/>
                    </a:lnTo>
                    <a:cubicBezTo>
                      <a:pt x="313287" y="5314283"/>
                      <a:pt x="303953" y="5304949"/>
                      <a:pt x="292439" y="5304949"/>
                    </a:cubicBezTo>
                    <a:close/>
                    <a:moveTo>
                      <a:pt x="1886788" y="5299903"/>
                    </a:moveTo>
                    <a:cubicBezTo>
                      <a:pt x="1875274" y="5299903"/>
                      <a:pt x="1865940" y="5309237"/>
                      <a:pt x="1865940" y="5320751"/>
                    </a:cubicBezTo>
                    <a:lnTo>
                      <a:pt x="1865940" y="5404138"/>
                    </a:lnTo>
                    <a:cubicBezTo>
                      <a:pt x="1865940" y="5415652"/>
                      <a:pt x="1875274" y="5424986"/>
                      <a:pt x="1886788" y="5424986"/>
                    </a:cubicBezTo>
                    <a:lnTo>
                      <a:pt x="2025358" y="5424986"/>
                    </a:lnTo>
                    <a:cubicBezTo>
                      <a:pt x="2036872" y="5424986"/>
                      <a:pt x="2046206" y="5415652"/>
                      <a:pt x="2046206" y="5404138"/>
                    </a:cubicBezTo>
                    <a:lnTo>
                      <a:pt x="2046206" y="5320751"/>
                    </a:lnTo>
                    <a:cubicBezTo>
                      <a:pt x="2046206" y="5309237"/>
                      <a:pt x="2036872" y="5299903"/>
                      <a:pt x="2025358" y="5299903"/>
                    </a:cubicBezTo>
                    <a:close/>
                    <a:moveTo>
                      <a:pt x="153869" y="5006755"/>
                    </a:moveTo>
                    <a:cubicBezTo>
                      <a:pt x="142355" y="5006755"/>
                      <a:pt x="133021" y="5016089"/>
                      <a:pt x="133021" y="5027603"/>
                    </a:cubicBezTo>
                    <a:lnTo>
                      <a:pt x="133021" y="5110990"/>
                    </a:lnTo>
                    <a:cubicBezTo>
                      <a:pt x="133021" y="5122504"/>
                      <a:pt x="142355" y="5131838"/>
                      <a:pt x="153869" y="5131838"/>
                    </a:cubicBezTo>
                    <a:lnTo>
                      <a:pt x="292439" y="5131838"/>
                    </a:lnTo>
                    <a:cubicBezTo>
                      <a:pt x="303953" y="5131838"/>
                      <a:pt x="313287" y="5122504"/>
                      <a:pt x="313287" y="5110990"/>
                    </a:cubicBezTo>
                    <a:lnTo>
                      <a:pt x="313287" y="5027603"/>
                    </a:lnTo>
                    <a:cubicBezTo>
                      <a:pt x="313287" y="5016089"/>
                      <a:pt x="303953" y="5006755"/>
                      <a:pt x="292439" y="5006755"/>
                    </a:cubicBezTo>
                    <a:close/>
                    <a:moveTo>
                      <a:pt x="1886788" y="5001709"/>
                    </a:moveTo>
                    <a:cubicBezTo>
                      <a:pt x="1875274" y="5001709"/>
                      <a:pt x="1865940" y="5011043"/>
                      <a:pt x="1865940" y="5022557"/>
                    </a:cubicBezTo>
                    <a:lnTo>
                      <a:pt x="1865940" y="5105944"/>
                    </a:lnTo>
                    <a:cubicBezTo>
                      <a:pt x="1865940" y="5117458"/>
                      <a:pt x="1875274" y="5126792"/>
                      <a:pt x="1886788" y="5126792"/>
                    </a:cubicBezTo>
                    <a:lnTo>
                      <a:pt x="2025358" y="5126792"/>
                    </a:lnTo>
                    <a:cubicBezTo>
                      <a:pt x="2036872" y="5126792"/>
                      <a:pt x="2046206" y="5117458"/>
                      <a:pt x="2046206" y="5105944"/>
                    </a:cubicBezTo>
                    <a:lnTo>
                      <a:pt x="2046206" y="5022557"/>
                    </a:lnTo>
                    <a:cubicBezTo>
                      <a:pt x="2046206" y="5011043"/>
                      <a:pt x="2036872" y="5001709"/>
                      <a:pt x="2025358" y="5001709"/>
                    </a:cubicBezTo>
                    <a:close/>
                    <a:moveTo>
                      <a:pt x="153869" y="4708561"/>
                    </a:moveTo>
                    <a:cubicBezTo>
                      <a:pt x="142355" y="4708561"/>
                      <a:pt x="133021" y="4717895"/>
                      <a:pt x="133021" y="4729409"/>
                    </a:cubicBezTo>
                    <a:lnTo>
                      <a:pt x="133021" y="4812796"/>
                    </a:lnTo>
                    <a:cubicBezTo>
                      <a:pt x="133021" y="4824310"/>
                      <a:pt x="142355" y="4833644"/>
                      <a:pt x="153869" y="4833644"/>
                    </a:cubicBezTo>
                    <a:lnTo>
                      <a:pt x="292439" y="4833644"/>
                    </a:lnTo>
                    <a:cubicBezTo>
                      <a:pt x="303953" y="4833644"/>
                      <a:pt x="313287" y="4824310"/>
                      <a:pt x="313287" y="4812796"/>
                    </a:cubicBezTo>
                    <a:lnTo>
                      <a:pt x="313287" y="4729409"/>
                    </a:lnTo>
                    <a:cubicBezTo>
                      <a:pt x="313287" y="4717895"/>
                      <a:pt x="303953" y="4708561"/>
                      <a:pt x="292439" y="4708561"/>
                    </a:cubicBezTo>
                    <a:close/>
                    <a:moveTo>
                      <a:pt x="1886788" y="4703515"/>
                    </a:moveTo>
                    <a:cubicBezTo>
                      <a:pt x="1875274" y="4703515"/>
                      <a:pt x="1865940" y="4712849"/>
                      <a:pt x="1865940" y="4724363"/>
                    </a:cubicBezTo>
                    <a:lnTo>
                      <a:pt x="1865940" y="4807750"/>
                    </a:lnTo>
                    <a:cubicBezTo>
                      <a:pt x="1865940" y="4819264"/>
                      <a:pt x="1875274" y="4828598"/>
                      <a:pt x="1886788" y="4828598"/>
                    </a:cubicBezTo>
                    <a:lnTo>
                      <a:pt x="2025358" y="4828598"/>
                    </a:lnTo>
                    <a:cubicBezTo>
                      <a:pt x="2036872" y="4828598"/>
                      <a:pt x="2046206" y="4819264"/>
                      <a:pt x="2046206" y="4807750"/>
                    </a:cubicBezTo>
                    <a:lnTo>
                      <a:pt x="2046206" y="4724363"/>
                    </a:lnTo>
                    <a:cubicBezTo>
                      <a:pt x="2046206" y="4712849"/>
                      <a:pt x="2036872" y="4703515"/>
                      <a:pt x="2025358" y="4703515"/>
                    </a:cubicBezTo>
                    <a:close/>
                    <a:moveTo>
                      <a:pt x="153869" y="4410367"/>
                    </a:moveTo>
                    <a:cubicBezTo>
                      <a:pt x="142355" y="4410367"/>
                      <a:pt x="133021" y="4419701"/>
                      <a:pt x="133021" y="4431215"/>
                    </a:cubicBezTo>
                    <a:lnTo>
                      <a:pt x="133021" y="4514602"/>
                    </a:lnTo>
                    <a:cubicBezTo>
                      <a:pt x="133021" y="4526116"/>
                      <a:pt x="142355" y="4535450"/>
                      <a:pt x="153869" y="4535450"/>
                    </a:cubicBezTo>
                    <a:lnTo>
                      <a:pt x="292439" y="4535450"/>
                    </a:lnTo>
                    <a:cubicBezTo>
                      <a:pt x="303953" y="4535450"/>
                      <a:pt x="313287" y="4526116"/>
                      <a:pt x="313287" y="4514602"/>
                    </a:cubicBezTo>
                    <a:lnTo>
                      <a:pt x="313287" y="4431215"/>
                    </a:lnTo>
                    <a:cubicBezTo>
                      <a:pt x="313287" y="4419701"/>
                      <a:pt x="303953" y="4410367"/>
                      <a:pt x="292439" y="4410367"/>
                    </a:cubicBezTo>
                    <a:close/>
                    <a:moveTo>
                      <a:pt x="1886788" y="4405321"/>
                    </a:moveTo>
                    <a:cubicBezTo>
                      <a:pt x="1875274" y="4405321"/>
                      <a:pt x="1865940" y="4414655"/>
                      <a:pt x="1865940" y="4426169"/>
                    </a:cubicBezTo>
                    <a:lnTo>
                      <a:pt x="1865940" y="4509556"/>
                    </a:lnTo>
                    <a:cubicBezTo>
                      <a:pt x="1865940" y="4521070"/>
                      <a:pt x="1875274" y="4530404"/>
                      <a:pt x="1886788" y="4530404"/>
                    </a:cubicBezTo>
                    <a:lnTo>
                      <a:pt x="2025358" y="4530404"/>
                    </a:lnTo>
                    <a:cubicBezTo>
                      <a:pt x="2036872" y="4530404"/>
                      <a:pt x="2046206" y="4521070"/>
                      <a:pt x="2046206" y="4509556"/>
                    </a:cubicBezTo>
                    <a:lnTo>
                      <a:pt x="2046206" y="4426169"/>
                    </a:lnTo>
                    <a:cubicBezTo>
                      <a:pt x="2046206" y="4414655"/>
                      <a:pt x="2036872" y="4405321"/>
                      <a:pt x="2025358" y="4405321"/>
                    </a:cubicBezTo>
                    <a:close/>
                    <a:moveTo>
                      <a:pt x="153869" y="4112173"/>
                    </a:moveTo>
                    <a:cubicBezTo>
                      <a:pt x="142355" y="4112173"/>
                      <a:pt x="133021" y="4121507"/>
                      <a:pt x="133021" y="4133021"/>
                    </a:cubicBezTo>
                    <a:lnTo>
                      <a:pt x="133021" y="4216408"/>
                    </a:lnTo>
                    <a:cubicBezTo>
                      <a:pt x="133021" y="4227922"/>
                      <a:pt x="142355" y="4237256"/>
                      <a:pt x="153869" y="4237256"/>
                    </a:cubicBezTo>
                    <a:lnTo>
                      <a:pt x="292439" y="4237256"/>
                    </a:lnTo>
                    <a:cubicBezTo>
                      <a:pt x="303953" y="4237256"/>
                      <a:pt x="313287" y="4227922"/>
                      <a:pt x="313287" y="4216408"/>
                    </a:cubicBezTo>
                    <a:lnTo>
                      <a:pt x="313287" y="4133021"/>
                    </a:lnTo>
                    <a:cubicBezTo>
                      <a:pt x="313287" y="4121507"/>
                      <a:pt x="303953" y="4112173"/>
                      <a:pt x="292439" y="4112173"/>
                    </a:cubicBezTo>
                    <a:close/>
                    <a:moveTo>
                      <a:pt x="1886788" y="4107127"/>
                    </a:moveTo>
                    <a:cubicBezTo>
                      <a:pt x="1875274" y="4107127"/>
                      <a:pt x="1865940" y="4116461"/>
                      <a:pt x="1865940" y="4127975"/>
                    </a:cubicBezTo>
                    <a:lnTo>
                      <a:pt x="1865940" y="4211362"/>
                    </a:lnTo>
                    <a:cubicBezTo>
                      <a:pt x="1865940" y="4222876"/>
                      <a:pt x="1875274" y="4232210"/>
                      <a:pt x="1886788" y="4232210"/>
                    </a:cubicBezTo>
                    <a:lnTo>
                      <a:pt x="2025358" y="4232210"/>
                    </a:lnTo>
                    <a:cubicBezTo>
                      <a:pt x="2036872" y="4232210"/>
                      <a:pt x="2046206" y="4222876"/>
                      <a:pt x="2046206" y="4211362"/>
                    </a:cubicBezTo>
                    <a:lnTo>
                      <a:pt x="2046206" y="4127975"/>
                    </a:lnTo>
                    <a:cubicBezTo>
                      <a:pt x="2046206" y="4116461"/>
                      <a:pt x="2036872" y="4107127"/>
                      <a:pt x="2025358" y="4107127"/>
                    </a:cubicBezTo>
                    <a:close/>
                    <a:moveTo>
                      <a:pt x="153869" y="3813979"/>
                    </a:moveTo>
                    <a:cubicBezTo>
                      <a:pt x="142355" y="3813979"/>
                      <a:pt x="133021" y="3823313"/>
                      <a:pt x="133021" y="3834827"/>
                    </a:cubicBezTo>
                    <a:lnTo>
                      <a:pt x="133021" y="3918214"/>
                    </a:lnTo>
                    <a:cubicBezTo>
                      <a:pt x="133021" y="3929728"/>
                      <a:pt x="142355" y="3939062"/>
                      <a:pt x="153869" y="3939062"/>
                    </a:cubicBezTo>
                    <a:lnTo>
                      <a:pt x="292439" y="3939062"/>
                    </a:lnTo>
                    <a:cubicBezTo>
                      <a:pt x="303953" y="3939062"/>
                      <a:pt x="313287" y="3929728"/>
                      <a:pt x="313287" y="3918214"/>
                    </a:cubicBezTo>
                    <a:lnTo>
                      <a:pt x="313287" y="3834827"/>
                    </a:lnTo>
                    <a:cubicBezTo>
                      <a:pt x="313287" y="3823313"/>
                      <a:pt x="303953" y="3813979"/>
                      <a:pt x="292439" y="3813979"/>
                    </a:cubicBezTo>
                    <a:close/>
                    <a:moveTo>
                      <a:pt x="1886788" y="3808933"/>
                    </a:moveTo>
                    <a:cubicBezTo>
                      <a:pt x="1875274" y="3808933"/>
                      <a:pt x="1865940" y="3818267"/>
                      <a:pt x="1865940" y="3829781"/>
                    </a:cubicBezTo>
                    <a:lnTo>
                      <a:pt x="1865940" y="3913168"/>
                    </a:lnTo>
                    <a:cubicBezTo>
                      <a:pt x="1865940" y="3924682"/>
                      <a:pt x="1875274" y="3934016"/>
                      <a:pt x="1886788" y="3934016"/>
                    </a:cubicBezTo>
                    <a:lnTo>
                      <a:pt x="2025358" y="3934016"/>
                    </a:lnTo>
                    <a:cubicBezTo>
                      <a:pt x="2036872" y="3934016"/>
                      <a:pt x="2046206" y="3924682"/>
                      <a:pt x="2046206" y="3913168"/>
                    </a:cubicBezTo>
                    <a:lnTo>
                      <a:pt x="2046206" y="3829781"/>
                    </a:lnTo>
                    <a:cubicBezTo>
                      <a:pt x="2046206" y="3818267"/>
                      <a:pt x="2036872" y="3808933"/>
                      <a:pt x="2025358" y="3808933"/>
                    </a:cubicBezTo>
                    <a:close/>
                    <a:moveTo>
                      <a:pt x="153869" y="3515785"/>
                    </a:moveTo>
                    <a:cubicBezTo>
                      <a:pt x="142355" y="3515785"/>
                      <a:pt x="133021" y="3525119"/>
                      <a:pt x="133021" y="3536633"/>
                    </a:cubicBezTo>
                    <a:lnTo>
                      <a:pt x="133021" y="3620020"/>
                    </a:lnTo>
                    <a:cubicBezTo>
                      <a:pt x="133021" y="3631534"/>
                      <a:pt x="142355" y="3640868"/>
                      <a:pt x="153869" y="3640868"/>
                    </a:cubicBezTo>
                    <a:lnTo>
                      <a:pt x="292439" y="3640868"/>
                    </a:lnTo>
                    <a:cubicBezTo>
                      <a:pt x="303953" y="3640868"/>
                      <a:pt x="313287" y="3631534"/>
                      <a:pt x="313287" y="3620020"/>
                    </a:cubicBezTo>
                    <a:lnTo>
                      <a:pt x="313287" y="3536633"/>
                    </a:lnTo>
                    <a:cubicBezTo>
                      <a:pt x="313287" y="3525119"/>
                      <a:pt x="303953" y="3515785"/>
                      <a:pt x="292439" y="3515785"/>
                    </a:cubicBezTo>
                    <a:close/>
                    <a:moveTo>
                      <a:pt x="1886788" y="3510739"/>
                    </a:moveTo>
                    <a:cubicBezTo>
                      <a:pt x="1875274" y="3510739"/>
                      <a:pt x="1865940" y="3520073"/>
                      <a:pt x="1865940" y="3531587"/>
                    </a:cubicBezTo>
                    <a:lnTo>
                      <a:pt x="1865940" y="3614974"/>
                    </a:lnTo>
                    <a:cubicBezTo>
                      <a:pt x="1865940" y="3626488"/>
                      <a:pt x="1875274" y="3635822"/>
                      <a:pt x="1886788" y="3635822"/>
                    </a:cubicBezTo>
                    <a:lnTo>
                      <a:pt x="2025358" y="3635822"/>
                    </a:lnTo>
                    <a:cubicBezTo>
                      <a:pt x="2036872" y="3635822"/>
                      <a:pt x="2046206" y="3626488"/>
                      <a:pt x="2046206" y="3614974"/>
                    </a:cubicBezTo>
                    <a:lnTo>
                      <a:pt x="2046206" y="3531587"/>
                    </a:lnTo>
                    <a:cubicBezTo>
                      <a:pt x="2046206" y="3520073"/>
                      <a:pt x="2036872" y="3510739"/>
                      <a:pt x="2025358" y="3510739"/>
                    </a:cubicBezTo>
                    <a:close/>
                    <a:moveTo>
                      <a:pt x="153869" y="3217591"/>
                    </a:moveTo>
                    <a:cubicBezTo>
                      <a:pt x="142355" y="3217591"/>
                      <a:pt x="133021" y="3226926"/>
                      <a:pt x="133021" y="3238439"/>
                    </a:cubicBezTo>
                    <a:lnTo>
                      <a:pt x="133021" y="3321826"/>
                    </a:lnTo>
                    <a:cubicBezTo>
                      <a:pt x="133021" y="3333340"/>
                      <a:pt x="142355" y="3342674"/>
                      <a:pt x="153869" y="3342674"/>
                    </a:cubicBezTo>
                    <a:lnTo>
                      <a:pt x="292439" y="3342674"/>
                    </a:lnTo>
                    <a:cubicBezTo>
                      <a:pt x="303953" y="3342674"/>
                      <a:pt x="313287" y="3333340"/>
                      <a:pt x="313287" y="3321826"/>
                    </a:cubicBezTo>
                    <a:lnTo>
                      <a:pt x="313287" y="3238439"/>
                    </a:lnTo>
                    <a:cubicBezTo>
                      <a:pt x="313287" y="3226926"/>
                      <a:pt x="303953" y="3217591"/>
                      <a:pt x="292439" y="3217591"/>
                    </a:cubicBezTo>
                    <a:close/>
                    <a:moveTo>
                      <a:pt x="1886788" y="3212549"/>
                    </a:moveTo>
                    <a:cubicBezTo>
                      <a:pt x="1875274" y="3212549"/>
                      <a:pt x="1865940" y="3221881"/>
                      <a:pt x="1865940" y="3233398"/>
                    </a:cubicBezTo>
                    <a:lnTo>
                      <a:pt x="1865940" y="3316780"/>
                    </a:lnTo>
                    <a:cubicBezTo>
                      <a:pt x="1865940" y="3328294"/>
                      <a:pt x="1875274" y="3337628"/>
                      <a:pt x="1886788" y="3337628"/>
                    </a:cubicBezTo>
                    <a:lnTo>
                      <a:pt x="2025358" y="3337628"/>
                    </a:lnTo>
                    <a:cubicBezTo>
                      <a:pt x="2036872" y="3337628"/>
                      <a:pt x="2046206" y="3328294"/>
                      <a:pt x="2046206" y="3316780"/>
                    </a:cubicBezTo>
                    <a:lnTo>
                      <a:pt x="2046206" y="3233398"/>
                    </a:lnTo>
                    <a:cubicBezTo>
                      <a:pt x="2046206" y="3221881"/>
                      <a:pt x="2036872" y="3212549"/>
                      <a:pt x="2025358" y="3212549"/>
                    </a:cubicBezTo>
                    <a:close/>
                    <a:moveTo>
                      <a:pt x="153869" y="2919399"/>
                    </a:moveTo>
                    <a:cubicBezTo>
                      <a:pt x="142355" y="2919399"/>
                      <a:pt x="133021" y="2928732"/>
                      <a:pt x="133021" y="2940246"/>
                    </a:cubicBezTo>
                    <a:lnTo>
                      <a:pt x="133021" y="3023634"/>
                    </a:lnTo>
                    <a:cubicBezTo>
                      <a:pt x="133021" y="3035148"/>
                      <a:pt x="142355" y="3044482"/>
                      <a:pt x="153869" y="3044482"/>
                    </a:cubicBezTo>
                    <a:lnTo>
                      <a:pt x="292439" y="3044482"/>
                    </a:lnTo>
                    <a:cubicBezTo>
                      <a:pt x="303953" y="3044482"/>
                      <a:pt x="313287" y="3035148"/>
                      <a:pt x="313287" y="3023634"/>
                    </a:cubicBezTo>
                    <a:lnTo>
                      <a:pt x="313287" y="2940246"/>
                    </a:lnTo>
                    <a:cubicBezTo>
                      <a:pt x="313287" y="2928732"/>
                      <a:pt x="303953" y="2919399"/>
                      <a:pt x="292439" y="2919399"/>
                    </a:cubicBezTo>
                    <a:close/>
                    <a:moveTo>
                      <a:pt x="1886788" y="2914353"/>
                    </a:moveTo>
                    <a:cubicBezTo>
                      <a:pt x="1875274" y="2914353"/>
                      <a:pt x="1865940" y="2923688"/>
                      <a:pt x="1865940" y="2935202"/>
                    </a:cubicBezTo>
                    <a:lnTo>
                      <a:pt x="1865940" y="3018589"/>
                    </a:lnTo>
                    <a:cubicBezTo>
                      <a:pt x="1865940" y="3030102"/>
                      <a:pt x="1875274" y="3039436"/>
                      <a:pt x="1886788" y="3039436"/>
                    </a:cubicBezTo>
                    <a:lnTo>
                      <a:pt x="2025358" y="3039436"/>
                    </a:lnTo>
                    <a:cubicBezTo>
                      <a:pt x="2036872" y="3039436"/>
                      <a:pt x="2046206" y="3030102"/>
                      <a:pt x="2046206" y="3018589"/>
                    </a:cubicBezTo>
                    <a:lnTo>
                      <a:pt x="2046206" y="2935202"/>
                    </a:lnTo>
                    <a:cubicBezTo>
                      <a:pt x="2046206" y="2923688"/>
                      <a:pt x="2036872" y="2914353"/>
                      <a:pt x="2025358" y="2914353"/>
                    </a:cubicBezTo>
                    <a:close/>
                    <a:moveTo>
                      <a:pt x="153869" y="2621205"/>
                    </a:moveTo>
                    <a:cubicBezTo>
                      <a:pt x="142355" y="2621205"/>
                      <a:pt x="133021" y="2630539"/>
                      <a:pt x="133021" y="2642053"/>
                    </a:cubicBezTo>
                    <a:lnTo>
                      <a:pt x="133021" y="2725440"/>
                    </a:lnTo>
                    <a:cubicBezTo>
                      <a:pt x="133021" y="2736953"/>
                      <a:pt x="142355" y="2746287"/>
                      <a:pt x="153869" y="2746287"/>
                    </a:cubicBezTo>
                    <a:lnTo>
                      <a:pt x="292439" y="2746287"/>
                    </a:lnTo>
                    <a:cubicBezTo>
                      <a:pt x="303953" y="2746287"/>
                      <a:pt x="313287" y="2736953"/>
                      <a:pt x="313287" y="2725440"/>
                    </a:cubicBezTo>
                    <a:lnTo>
                      <a:pt x="313287" y="2642053"/>
                    </a:lnTo>
                    <a:cubicBezTo>
                      <a:pt x="313287" y="2630539"/>
                      <a:pt x="303953" y="2621205"/>
                      <a:pt x="292439" y="2621205"/>
                    </a:cubicBezTo>
                    <a:close/>
                    <a:moveTo>
                      <a:pt x="1886788" y="2616159"/>
                    </a:moveTo>
                    <a:cubicBezTo>
                      <a:pt x="1875274" y="2616159"/>
                      <a:pt x="1865940" y="2625494"/>
                      <a:pt x="1865940" y="2637008"/>
                    </a:cubicBezTo>
                    <a:lnTo>
                      <a:pt x="1865940" y="2720395"/>
                    </a:lnTo>
                    <a:cubicBezTo>
                      <a:pt x="1865940" y="2731909"/>
                      <a:pt x="1875274" y="2741243"/>
                      <a:pt x="1886788" y="2741243"/>
                    </a:cubicBezTo>
                    <a:lnTo>
                      <a:pt x="2025358" y="2741243"/>
                    </a:lnTo>
                    <a:cubicBezTo>
                      <a:pt x="2036872" y="2741243"/>
                      <a:pt x="2046206" y="2731909"/>
                      <a:pt x="2046206" y="2720395"/>
                    </a:cubicBezTo>
                    <a:lnTo>
                      <a:pt x="2046206" y="2637008"/>
                    </a:lnTo>
                    <a:cubicBezTo>
                      <a:pt x="2046206" y="2625494"/>
                      <a:pt x="2036872" y="2616159"/>
                      <a:pt x="2025358" y="2616159"/>
                    </a:cubicBezTo>
                    <a:close/>
                    <a:moveTo>
                      <a:pt x="153869" y="2323010"/>
                    </a:moveTo>
                    <a:cubicBezTo>
                      <a:pt x="142355" y="2323010"/>
                      <a:pt x="133021" y="2332344"/>
                      <a:pt x="133021" y="2343859"/>
                    </a:cubicBezTo>
                    <a:lnTo>
                      <a:pt x="133021" y="2427245"/>
                    </a:lnTo>
                    <a:cubicBezTo>
                      <a:pt x="133021" y="2438759"/>
                      <a:pt x="142355" y="2448093"/>
                      <a:pt x="153869" y="2448093"/>
                    </a:cubicBezTo>
                    <a:lnTo>
                      <a:pt x="292439" y="2448093"/>
                    </a:lnTo>
                    <a:cubicBezTo>
                      <a:pt x="303953" y="2448093"/>
                      <a:pt x="313287" y="2438759"/>
                      <a:pt x="313287" y="2427245"/>
                    </a:cubicBezTo>
                    <a:lnTo>
                      <a:pt x="313287" y="2343859"/>
                    </a:lnTo>
                    <a:cubicBezTo>
                      <a:pt x="313287" y="2332344"/>
                      <a:pt x="303953" y="2323010"/>
                      <a:pt x="292439" y="2323010"/>
                    </a:cubicBezTo>
                    <a:close/>
                    <a:moveTo>
                      <a:pt x="1886788" y="2317965"/>
                    </a:moveTo>
                    <a:cubicBezTo>
                      <a:pt x="1875274" y="2317965"/>
                      <a:pt x="1865940" y="2327300"/>
                      <a:pt x="1865940" y="2338813"/>
                    </a:cubicBezTo>
                    <a:lnTo>
                      <a:pt x="1865940" y="2422200"/>
                    </a:lnTo>
                    <a:cubicBezTo>
                      <a:pt x="1865940" y="2433714"/>
                      <a:pt x="1875274" y="2443048"/>
                      <a:pt x="1886788" y="2443048"/>
                    </a:cubicBezTo>
                    <a:lnTo>
                      <a:pt x="2025358" y="2443048"/>
                    </a:lnTo>
                    <a:cubicBezTo>
                      <a:pt x="2036872" y="2443048"/>
                      <a:pt x="2046206" y="2433714"/>
                      <a:pt x="2046206" y="2422200"/>
                    </a:cubicBezTo>
                    <a:lnTo>
                      <a:pt x="2046206" y="2338813"/>
                    </a:lnTo>
                    <a:cubicBezTo>
                      <a:pt x="2046206" y="2327300"/>
                      <a:pt x="2036872" y="2317965"/>
                      <a:pt x="2025358" y="2317965"/>
                    </a:cubicBezTo>
                    <a:close/>
                    <a:moveTo>
                      <a:pt x="153869" y="2024816"/>
                    </a:moveTo>
                    <a:cubicBezTo>
                      <a:pt x="142355" y="2024816"/>
                      <a:pt x="133021" y="2034150"/>
                      <a:pt x="133021" y="2045665"/>
                    </a:cubicBezTo>
                    <a:lnTo>
                      <a:pt x="133021" y="2129051"/>
                    </a:lnTo>
                    <a:cubicBezTo>
                      <a:pt x="133021" y="2140565"/>
                      <a:pt x="142355" y="2149900"/>
                      <a:pt x="153869" y="2149900"/>
                    </a:cubicBezTo>
                    <a:lnTo>
                      <a:pt x="292439" y="2149900"/>
                    </a:lnTo>
                    <a:cubicBezTo>
                      <a:pt x="303953" y="2149900"/>
                      <a:pt x="313287" y="2140565"/>
                      <a:pt x="313287" y="2129051"/>
                    </a:cubicBezTo>
                    <a:lnTo>
                      <a:pt x="313287" y="2045665"/>
                    </a:lnTo>
                    <a:cubicBezTo>
                      <a:pt x="313287" y="2034150"/>
                      <a:pt x="303953" y="2024816"/>
                      <a:pt x="292439" y="2024816"/>
                    </a:cubicBezTo>
                    <a:close/>
                    <a:moveTo>
                      <a:pt x="1886788" y="2019772"/>
                    </a:moveTo>
                    <a:cubicBezTo>
                      <a:pt x="1875274" y="2019772"/>
                      <a:pt x="1865940" y="2029106"/>
                      <a:pt x="1865940" y="2040620"/>
                    </a:cubicBezTo>
                    <a:lnTo>
                      <a:pt x="1865940" y="2124007"/>
                    </a:lnTo>
                    <a:cubicBezTo>
                      <a:pt x="1865940" y="2135521"/>
                      <a:pt x="1875274" y="2144855"/>
                      <a:pt x="1886788" y="2144855"/>
                    </a:cubicBezTo>
                    <a:lnTo>
                      <a:pt x="2025358" y="2144855"/>
                    </a:lnTo>
                    <a:cubicBezTo>
                      <a:pt x="2036872" y="2144855"/>
                      <a:pt x="2046206" y="2135521"/>
                      <a:pt x="2046206" y="2124007"/>
                    </a:cubicBezTo>
                    <a:lnTo>
                      <a:pt x="2046206" y="2040620"/>
                    </a:lnTo>
                    <a:cubicBezTo>
                      <a:pt x="2046206" y="2029106"/>
                      <a:pt x="2036872" y="2019772"/>
                      <a:pt x="2025358" y="2019772"/>
                    </a:cubicBezTo>
                    <a:close/>
                    <a:moveTo>
                      <a:pt x="153869" y="1726623"/>
                    </a:moveTo>
                    <a:cubicBezTo>
                      <a:pt x="142355" y="1726623"/>
                      <a:pt x="133021" y="1735957"/>
                      <a:pt x="133021" y="1747471"/>
                    </a:cubicBezTo>
                    <a:lnTo>
                      <a:pt x="133021" y="1830858"/>
                    </a:lnTo>
                    <a:cubicBezTo>
                      <a:pt x="133021" y="1842372"/>
                      <a:pt x="142355" y="1851706"/>
                      <a:pt x="153869" y="1851706"/>
                    </a:cubicBezTo>
                    <a:lnTo>
                      <a:pt x="292439" y="1851706"/>
                    </a:lnTo>
                    <a:cubicBezTo>
                      <a:pt x="303953" y="1851706"/>
                      <a:pt x="313287" y="1842372"/>
                      <a:pt x="313287" y="1830858"/>
                    </a:cubicBezTo>
                    <a:lnTo>
                      <a:pt x="313287" y="1747471"/>
                    </a:lnTo>
                    <a:cubicBezTo>
                      <a:pt x="313287" y="1735957"/>
                      <a:pt x="303953" y="1726623"/>
                      <a:pt x="292439" y="1726623"/>
                    </a:cubicBezTo>
                    <a:close/>
                    <a:moveTo>
                      <a:pt x="1886788" y="1721579"/>
                    </a:moveTo>
                    <a:cubicBezTo>
                      <a:pt x="1875274" y="1721579"/>
                      <a:pt x="1865940" y="1730912"/>
                      <a:pt x="1865940" y="1742426"/>
                    </a:cubicBezTo>
                    <a:lnTo>
                      <a:pt x="1865940" y="1825813"/>
                    </a:lnTo>
                    <a:cubicBezTo>
                      <a:pt x="1865940" y="1837328"/>
                      <a:pt x="1875274" y="1846661"/>
                      <a:pt x="1886788" y="1846661"/>
                    </a:cubicBezTo>
                    <a:lnTo>
                      <a:pt x="2025358" y="1846661"/>
                    </a:lnTo>
                    <a:cubicBezTo>
                      <a:pt x="2036872" y="1846661"/>
                      <a:pt x="2046206" y="1837328"/>
                      <a:pt x="2046206" y="1825813"/>
                    </a:cubicBezTo>
                    <a:lnTo>
                      <a:pt x="2046206" y="1742426"/>
                    </a:lnTo>
                    <a:cubicBezTo>
                      <a:pt x="2046206" y="1730912"/>
                      <a:pt x="2036872" y="1721579"/>
                      <a:pt x="2025358" y="1721579"/>
                    </a:cubicBezTo>
                    <a:close/>
                    <a:moveTo>
                      <a:pt x="153869" y="1428429"/>
                    </a:moveTo>
                    <a:cubicBezTo>
                      <a:pt x="142355" y="1428429"/>
                      <a:pt x="133021" y="1437763"/>
                      <a:pt x="133021" y="1449277"/>
                    </a:cubicBezTo>
                    <a:lnTo>
                      <a:pt x="133021" y="1532664"/>
                    </a:lnTo>
                    <a:cubicBezTo>
                      <a:pt x="133021" y="1544178"/>
                      <a:pt x="142355" y="1553512"/>
                      <a:pt x="153869" y="1553512"/>
                    </a:cubicBezTo>
                    <a:lnTo>
                      <a:pt x="292439" y="1553512"/>
                    </a:lnTo>
                    <a:cubicBezTo>
                      <a:pt x="303953" y="1553512"/>
                      <a:pt x="313287" y="1544178"/>
                      <a:pt x="313287" y="1532664"/>
                    </a:cubicBezTo>
                    <a:lnTo>
                      <a:pt x="313287" y="1449277"/>
                    </a:lnTo>
                    <a:cubicBezTo>
                      <a:pt x="313287" y="1437763"/>
                      <a:pt x="303953" y="1428429"/>
                      <a:pt x="292439" y="1428429"/>
                    </a:cubicBezTo>
                    <a:close/>
                    <a:moveTo>
                      <a:pt x="1886788" y="1423384"/>
                    </a:moveTo>
                    <a:cubicBezTo>
                      <a:pt x="1875274" y="1423384"/>
                      <a:pt x="1865940" y="1432718"/>
                      <a:pt x="1865940" y="1444232"/>
                    </a:cubicBezTo>
                    <a:lnTo>
                      <a:pt x="1865940" y="1527620"/>
                    </a:lnTo>
                    <a:cubicBezTo>
                      <a:pt x="1865940" y="1539134"/>
                      <a:pt x="1875274" y="1548468"/>
                      <a:pt x="1886788" y="1548468"/>
                    </a:cubicBezTo>
                    <a:lnTo>
                      <a:pt x="2025358" y="1548468"/>
                    </a:lnTo>
                    <a:cubicBezTo>
                      <a:pt x="2036872" y="1548468"/>
                      <a:pt x="2046206" y="1539134"/>
                      <a:pt x="2046206" y="1527620"/>
                    </a:cubicBezTo>
                    <a:lnTo>
                      <a:pt x="2046206" y="1444232"/>
                    </a:lnTo>
                    <a:cubicBezTo>
                      <a:pt x="2046206" y="1432718"/>
                      <a:pt x="2036872" y="1423384"/>
                      <a:pt x="2025358" y="1423384"/>
                    </a:cubicBezTo>
                    <a:close/>
                    <a:moveTo>
                      <a:pt x="153869" y="1130235"/>
                    </a:moveTo>
                    <a:cubicBezTo>
                      <a:pt x="142355" y="1130235"/>
                      <a:pt x="133021" y="1139569"/>
                      <a:pt x="133021" y="1151083"/>
                    </a:cubicBezTo>
                    <a:lnTo>
                      <a:pt x="133021" y="1234470"/>
                    </a:lnTo>
                    <a:cubicBezTo>
                      <a:pt x="133021" y="1245984"/>
                      <a:pt x="142355" y="1255318"/>
                      <a:pt x="153869" y="1255318"/>
                    </a:cubicBezTo>
                    <a:lnTo>
                      <a:pt x="292439" y="1255318"/>
                    </a:lnTo>
                    <a:cubicBezTo>
                      <a:pt x="303953" y="1255318"/>
                      <a:pt x="313287" y="1245984"/>
                      <a:pt x="313287" y="1234470"/>
                    </a:cubicBezTo>
                    <a:lnTo>
                      <a:pt x="313287" y="1151083"/>
                    </a:lnTo>
                    <a:cubicBezTo>
                      <a:pt x="313287" y="1139569"/>
                      <a:pt x="303953" y="1130235"/>
                      <a:pt x="292439" y="1130235"/>
                    </a:cubicBezTo>
                    <a:close/>
                    <a:moveTo>
                      <a:pt x="1886788" y="1125190"/>
                    </a:moveTo>
                    <a:cubicBezTo>
                      <a:pt x="1875274" y="1125190"/>
                      <a:pt x="1865940" y="1134524"/>
                      <a:pt x="1865940" y="1146039"/>
                    </a:cubicBezTo>
                    <a:lnTo>
                      <a:pt x="1865940" y="1229425"/>
                    </a:lnTo>
                    <a:cubicBezTo>
                      <a:pt x="1865940" y="1240939"/>
                      <a:pt x="1875274" y="1250273"/>
                      <a:pt x="1886788" y="1250273"/>
                    </a:cubicBezTo>
                    <a:lnTo>
                      <a:pt x="2025358" y="1250273"/>
                    </a:lnTo>
                    <a:cubicBezTo>
                      <a:pt x="2036872" y="1250273"/>
                      <a:pt x="2046206" y="1240939"/>
                      <a:pt x="2046206" y="1229425"/>
                    </a:cubicBezTo>
                    <a:lnTo>
                      <a:pt x="2046206" y="1146039"/>
                    </a:lnTo>
                    <a:cubicBezTo>
                      <a:pt x="2046206" y="1134524"/>
                      <a:pt x="2036872" y="1125190"/>
                      <a:pt x="2025358" y="1125190"/>
                    </a:cubicBezTo>
                    <a:close/>
                    <a:moveTo>
                      <a:pt x="153869" y="832041"/>
                    </a:moveTo>
                    <a:cubicBezTo>
                      <a:pt x="142355" y="832041"/>
                      <a:pt x="133021" y="841375"/>
                      <a:pt x="133021" y="852889"/>
                    </a:cubicBezTo>
                    <a:lnTo>
                      <a:pt x="133021" y="936276"/>
                    </a:lnTo>
                    <a:cubicBezTo>
                      <a:pt x="133021" y="947790"/>
                      <a:pt x="142355" y="957124"/>
                      <a:pt x="153869" y="957124"/>
                    </a:cubicBezTo>
                    <a:lnTo>
                      <a:pt x="292439" y="957124"/>
                    </a:lnTo>
                    <a:cubicBezTo>
                      <a:pt x="303953" y="957124"/>
                      <a:pt x="313287" y="947790"/>
                      <a:pt x="313287" y="936276"/>
                    </a:cubicBezTo>
                    <a:lnTo>
                      <a:pt x="313287" y="852889"/>
                    </a:lnTo>
                    <a:cubicBezTo>
                      <a:pt x="313287" y="841375"/>
                      <a:pt x="303953" y="832041"/>
                      <a:pt x="292439" y="832041"/>
                    </a:cubicBezTo>
                    <a:close/>
                    <a:moveTo>
                      <a:pt x="1886788" y="826996"/>
                    </a:moveTo>
                    <a:cubicBezTo>
                      <a:pt x="1875274" y="826996"/>
                      <a:pt x="1865940" y="836330"/>
                      <a:pt x="1865940" y="847844"/>
                    </a:cubicBezTo>
                    <a:lnTo>
                      <a:pt x="1865940" y="931231"/>
                    </a:lnTo>
                    <a:cubicBezTo>
                      <a:pt x="1865940" y="942745"/>
                      <a:pt x="1875274" y="952079"/>
                      <a:pt x="1886788" y="952079"/>
                    </a:cubicBezTo>
                    <a:lnTo>
                      <a:pt x="2025358" y="952079"/>
                    </a:lnTo>
                    <a:cubicBezTo>
                      <a:pt x="2036872" y="952079"/>
                      <a:pt x="2046206" y="942745"/>
                      <a:pt x="2046206" y="931231"/>
                    </a:cubicBezTo>
                    <a:lnTo>
                      <a:pt x="2046206" y="847844"/>
                    </a:lnTo>
                    <a:cubicBezTo>
                      <a:pt x="2046206" y="836330"/>
                      <a:pt x="2036872" y="826996"/>
                      <a:pt x="2025358" y="826996"/>
                    </a:cubicBezTo>
                    <a:close/>
                    <a:moveTo>
                      <a:pt x="153869" y="533847"/>
                    </a:moveTo>
                    <a:cubicBezTo>
                      <a:pt x="142355" y="533847"/>
                      <a:pt x="133021" y="543181"/>
                      <a:pt x="133021" y="554695"/>
                    </a:cubicBezTo>
                    <a:lnTo>
                      <a:pt x="133021" y="638082"/>
                    </a:lnTo>
                    <a:cubicBezTo>
                      <a:pt x="133021" y="649596"/>
                      <a:pt x="142355" y="658930"/>
                      <a:pt x="153869" y="658930"/>
                    </a:cubicBezTo>
                    <a:lnTo>
                      <a:pt x="292439" y="658930"/>
                    </a:lnTo>
                    <a:cubicBezTo>
                      <a:pt x="303953" y="658930"/>
                      <a:pt x="313287" y="649596"/>
                      <a:pt x="313287" y="638082"/>
                    </a:cubicBezTo>
                    <a:lnTo>
                      <a:pt x="313287" y="554695"/>
                    </a:lnTo>
                    <a:cubicBezTo>
                      <a:pt x="313287" y="543181"/>
                      <a:pt x="303953" y="533847"/>
                      <a:pt x="292439" y="533847"/>
                    </a:cubicBezTo>
                    <a:close/>
                    <a:moveTo>
                      <a:pt x="1886788" y="528802"/>
                    </a:moveTo>
                    <a:cubicBezTo>
                      <a:pt x="1875274" y="528802"/>
                      <a:pt x="1865940" y="538136"/>
                      <a:pt x="1865940" y="549650"/>
                    </a:cubicBezTo>
                    <a:lnTo>
                      <a:pt x="1865940" y="633037"/>
                    </a:lnTo>
                    <a:cubicBezTo>
                      <a:pt x="1865940" y="644551"/>
                      <a:pt x="1875274" y="653885"/>
                      <a:pt x="1886788" y="653885"/>
                    </a:cubicBezTo>
                    <a:lnTo>
                      <a:pt x="2025358" y="653885"/>
                    </a:lnTo>
                    <a:cubicBezTo>
                      <a:pt x="2036872" y="653885"/>
                      <a:pt x="2046206" y="644551"/>
                      <a:pt x="2046206" y="633037"/>
                    </a:cubicBezTo>
                    <a:lnTo>
                      <a:pt x="2046206" y="549650"/>
                    </a:lnTo>
                    <a:cubicBezTo>
                      <a:pt x="2046206" y="538136"/>
                      <a:pt x="2036872" y="528802"/>
                      <a:pt x="2025358" y="528802"/>
                    </a:cubicBezTo>
                    <a:close/>
                    <a:moveTo>
                      <a:pt x="153869" y="235653"/>
                    </a:moveTo>
                    <a:cubicBezTo>
                      <a:pt x="142355" y="235653"/>
                      <a:pt x="133021" y="244987"/>
                      <a:pt x="133021" y="256501"/>
                    </a:cubicBezTo>
                    <a:lnTo>
                      <a:pt x="133021" y="339888"/>
                    </a:lnTo>
                    <a:cubicBezTo>
                      <a:pt x="133021" y="351402"/>
                      <a:pt x="142355" y="360736"/>
                      <a:pt x="153869" y="360736"/>
                    </a:cubicBezTo>
                    <a:lnTo>
                      <a:pt x="292439" y="360736"/>
                    </a:lnTo>
                    <a:cubicBezTo>
                      <a:pt x="303953" y="360736"/>
                      <a:pt x="313287" y="351402"/>
                      <a:pt x="313287" y="339888"/>
                    </a:cubicBezTo>
                    <a:lnTo>
                      <a:pt x="313287" y="256501"/>
                    </a:lnTo>
                    <a:cubicBezTo>
                      <a:pt x="313287" y="244987"/>
                      <a:pt x="303953" y="235653"/>
                      <a:pt x="292439" y="235653"/>
                    </a:cubicBezTo>
                    <a:close/>
                    <a:moveTo>
                      <a:pt x="1886788" y="230608"/>
                    </a:moveTo>
                    <a:cubicBezTo>
                      <a:pt x="1875274" y="230608"/>
                      <a:pt x="1865940" y="239942"/>
                      <a:pt x="1865940" y="251456"/>
                    </a:cubicBezTo>
                    <a:lnTo>
                      <a:pt x="1865940" y="334843"/>
                    </a:lnTo>
                    <a:cubicBezTo>
                      <a:pt x="1865940" y="346357"/>
                      <a:pt x="1875274" y="355691"/>
                      <a:pt x="1886788" y="355691"/>
                    </a:cubicBezTo>
                    <a:lnTo>
                      <a:pt x="2025358" y="355691"/>
                    </a:lnTo>
                    <a:cubicBezTo>
                      <a:pt x="2036872" y="355691"/>
                      <a:pt x="2046206" y="346357"/>
                      <a:pt x="2046206" y="334843"/>
                    </a:cubicBezTo>
                    <a:lnTo>
                      <a:pt x="2046206" y="251456"/>
                    </a:lnTo>
                    <a:cubicBezTo>
                      <a:pt x="2046206" y="239942"/>
                      <a:pt x="2036872" y="230608"/>
                      <a:pt x="2025358" y="230608"/>
                    </a:cubicBezTo>
                    <a:close/>
                    <a:moveTo>
                      <a:pt x="0" y="0"/>
                    </a:moveTo>
                    <a:lnTo>
                      <a:pt x="133021" y="0"/>
                    </a:lnTo>
                    <a:lnTo>
                      <a:pt x="133021" y="41694"/>
                    </a:lnTo>
                    <a:cubicBezTo>
                      <a:pt x="133021" y="53208"/>
                      <a:pt x="142355" y="62542"/>
                      <a:pt x="153869" y="62542"/>
                    </a:cubicBezTo>
                    <a:lnTo>
                      <a:pt x="292439" y="62542"/>
                    </a:lnTo>
                    <a:cubicBezTo>
                      <a:pt x="303953" y="62542"/>
                      <a:pt x="313287" y="53208"/>
                      <a:pt x="313287" y="41694"/>
                    </a:cubicBezTo>
                    <a:lnTo>
                      <a:pt x="313287" y="0"/>
                    </a:lnTo>
                    <a:lnTo>
                      <a:pt x="1865940" y="0"/>
                    </a:lnTo>
                    <a:lnTo>
                      <a:pt x="1865940" y="36649"/>
                    </a:lnTo>
                    <a:cubicBezTo>
                      <a:pt x="1865940" y="48163"/>
                      <a:pt x="1875274" y="57497"/>
                      <a:pt x="1886788" y="57497"/>
                    </a:cubicBezTo>
                    <a:lnTo>
                      <a:pt x="2025358" y="57497"/>
                    </a:lnTo>
                    <a:cubicBezTo>
                      <a:pt x="2036872" y="57497"/>
                      <a:pt x="2046206" y="48163"/>
                      <a:pt x="2046206" y="36649"/>
                    </a:cubicBezTo>
                    <a:lnTo>
                      <a:pt x="2046206" y="0"/>
                    </a:lnTo>
                    <a:lnTo>
                      <a:pt x="2198193" y="0"/>
                    </a:lnTo>
                    <a:lnTo>
                      <a:pt x="2198193" y="6661192"/>
                    </a:lnTo>
                    <a:lnTo>
                      <a:pt x="0" y="6661192"/>
                    </a:lnTo>
                    <a:close/>
                  </a:path>
                </a:pathLst>
              </a:custGeom>
              <a:solidFill>
                <a:srgbClr val="822405">
                  <a:alpha val="7263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333;p23">
                <a:extLst>
                  <a:ext uri="{FF2B5EF4-FFF2-40B4-BE49-F238E27FC236}">
                    <a16:creationId xmlns:a16="http://schemas.microsoft.com/office/drawing/2014/main" id="{15E903AB-498E-477E-AEFE-82902FC859FF}"/>
                  </a:ext>
                </a:extLst>
              </p:cNvPr>
              <p:cNvSpPr/>
              <p:nvPr/>
            </p:nvSpPr>
            <p:spPr>
              <a:xfrm>
                <a:off x="5293882" y="1319118"/>
                <a:ext cx="1469100" cy="2053800"/>
              </a:xfrm>
              <a:prstGeom prst="rect">
                <a:avLst/>
              </a:prstGeom>
              <a:solidFill>
                <a:srgbClr val="000000">
                  <a:alpha val="798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334;p23">
                <a:extLst>
                  <a:ext uri="{FF2B5EF4-FFF2-40B4-BE49-F238E27FC236}">
                    <a16:creationId xmlns:a16="http://schemas.microsoft.com/office/drawing/2014/main" id="{64A8BA1D-3935-49AA-B053-D50758451640}"/>
                  </a:ext>
                </a:extLst>
              </p:cNvPr>
              <p:cNvSpPr/>
              <p:nvPr/>
            </p:nvSpPr>
            <p:spPr>
              <a:xfrm>
                <a:off x="5293882" y="0"/>
                <a:ext cx="1469100" cy="1223100"/>
              </a:xfrm>
              <a:prstGeom prst="rect">
                <a:avLst/>
              </a:prstGeom>
              <a:solidFill>
                <a:srgbClr val="000000">
                  <a:alpha val="72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335;p23">
                <a:extLst>
                  <a:ext uri="{FF2B5EF4-FFF2-40B4-BE49-F238E27FC236}">
                    <a16:creationId xmlns:a16="http://schemas.microsoft.com/office/drawing/2014/main" id="{D8E62388-3968-43BC-9E4E-A34470864CD0}"/>
                  </a:ext>
                </a:extLst>
              </p:cNvPr>
              <p:cNvSpPr/>
              <p:nvPr/>
            </p:nvSpPr>
            <p:spPr>
              <a:xfrm>
                <a:off x="5293882" y="3481987"/>
                <a:ext cx="1469100" cy="2053800"/>
              </a:xfrm>
              <a:prstGeom prst="rect">
                <a:avLst/>
              </a:prstGeom>
              <a:solidFill>
                <a:srgbClr val="000000">
                  <a:alpha val="85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pic>
          <p:nvPicPr>
            <p:cNvPr id="13" name="Picture 12" descr="A collage of a person&#10;&#10;Description automatically generated with medium confidence">
              <a:extLst>
                <a:ext uri="{FF2B5EF4-FFF2-40B4-BE49-F238E27FC236}">
                  <a16:creationId xmlns:a16="http://schemas.microsoft.com/office/drawing/2014/main" id="{3C434429-EE82-4BAE-82AA-BF15728D3C06}"/>
                </a:ext>
              </a:extLst>
            </p:cNvPr>
            <p:cNvPicPr>
              <a:picLocks noChangeAspect="1"/>
            </p:cNvPicPr>
            <p:nvPr/>
          </p:nvPicPr>
          <p:blipFill rotWithShape="1">
            <a:blip r:embed="rId4"/>
            <a:srcRect l="49942" t="14506" r="25943" b="50514"/>
            <a:stretch/>
          </p:blipFill>
          <p:spPr>
            <a:xfrm rot="20488029">
              <a:off x="5099056" y="2962853"/>
              <a:ext cx="1341715" cy="1612830"/>
            </a:xfrm>
            <a:prstGeom prst="rect">
              <a:avLst/>
            </a:prstGeom>
          </p:spPr>
        </p:pic>
        <p:pic>
          <p:nvPicPr>
            <p:cNvPr id="3" name="Picture 2" descr="A collage of a person&#10;&#10;Description automatically generated with medium confidence">
              <a:extLst>
                <a:ext uri="{FF2B5EF4-FFF2-40B4-BE49-F238E27FC236}">
                  <a16:creationId xmlns:a16="http://schemas.microsoft.com/office/drawing/2014/main" id="{B1F37D1D-6664-4232-9382-702370DC3B54}"/>
                </a:ext>
              </a:extLst>
            </p:cNvPr>
            <p:cNvPicPr>
              <a:picLocks noChangeAspect="1"/>
            </p:cNvPicPr>
            <p:nvPr/>
          </p:nvPicPr>
          <p:blipFill rotWithShape="1">
            <a:blip r:embed="rId4"/>
            <a:srcRect l="75391" r="-339" b="50513"/>
            <a:stretch/>
          </p:blipFill>
          <p:spPr>
            <a:xfrm rot="20524842">
              <a:off x="5648491" y="4532127"/>
              <a:ext cx="1334979" cy="1677552"/>
            </a:xfrm>
            <a:prstGeom prst="rect">
              <a:avLst/>
            </a:prstGeom>
          </p:spPr>
        </p:pic>
      </p:grpSp>
      <p:sp>
        <p:nvSpPr>
          <p:cNvPr id="19" name="Google Shape;254;p16">
            <a:extLst>
              <a:ext uri="{FF2B5EF4-FFF2-40B4-BE49-F238E27FC236}">
                <a16:creationId xmlns:a16="http://schemas.microsoft.com/office/drawing/2014/main" id="{A0487A74-6A34-4C6D-9EC0-075F6F48CC00}"/>
              </a:ext>
            </a:extLst>
          </p:cNvPr>
          <p:cNvSpPr txBox="1">
            <a:spLocks/>
          </p:cNvSpPr>
          <p:nvPr/>
        </p:nvSpPr>
        <p:spPr>
          <a:xfrm rot="20528774">
            <a:off x="6744647" y="483022"/>
            <a:ext cx="1392271" cy="7635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Special Elite"/>
              <a:buNone/>
              <a:defRPr sz="3600" b="0" i="0" u="none" strike="noStrike" cap="none">
                <a:solidFill>
                  <a:schemeClr val="dk1"/>
                </a:solidFill>
                <a:latin typeface="Special Elite"/>
                <a:ea typeface="Special Elite"/>
                <a:cs typeface="Special Elite"/>
                <a:sym typeface="Special Elite"/>
              </a:defRPr>
            </a:lvl1pPr>
            <a:lvl2pPr marR="0" lvl="1"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2pPr>
            <a:lvl3pPr marR="0" lvl="2"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3pPr>
            <a:lvl4pPr marR="0" lvl="3"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4pPr>
            <a:lvl5pPr marR="0" lvl="4"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5pPr>
            <a:lvl6pPr marR="0" lvl="5"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6pPr>
            <a:lvl7pPr marR="0" lvl="6"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7pPr>
            <a:lvl8pPr marR="0" lvl="7"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8pPr>
            <a:lvl9pPr marR="0" lvl="8" algn="l" rtl="0">
              <a:lnSpc>
                <a:spcPct val="100000"/>
              </a:lnSpc>
              <a:spcBef>
                <a:spcPts val="0"/>
              </a:spcBef>
              <a:spcAft>
                <a:spcPts val="0"/>
              </a:spcAft>
              <a:buClr>
                <a:schemeClr val="dk1"/>
              </a:buClr>
              <a:buSzPts val="4800"/>
              <a:buFont typeface="Special Elite"/>
              <a:buNone/>
              <a:defRPr sz="4800" b="0" i="0" u="none" strike="noStrike" cap="none">
                <a:solidFill>
                  <a:schemeClr val="dk1"/>
                </a:solidFill>
                <a:latin typeface="Special Elite"/>
                <a:ea typeface="Special Elite"/>
                <a:cs typeface="Special Elite"/>
                <a:sym typeface="Special Elite"/>
              </a:defRPr>
            </a:lvl9pPr>
          </a:lstStyle>
          <a:p>
            <a:r>
              <a:rPr lang="en-US" sz="2200" dirty="0">
                <a:solidFill>
                  <a:srgbClr val="F8F8F8"/>
                </a:solidFill>
              </a:rPr>
              <a:t>6 Years</a:t>
            </a:r>
          </a:p>
        </p:txBody>
      </p:sp>
    </p:spTree>
    <p:extLst>
      <p:ext uri="{BB962C8B-B14F-4D97-AF65-F5344CB8AC3E}">
        <p14:creationId xmlns:p14="http://schemas.microsoft.com/office/powerpoint/2010/main" val="73394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1817724" y="2844425"/>
            <a:ext cx="8556552" cy="116915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400" dirty="0">
                <a:solidFill>
                  <a:schemeClr val="tx1"/>
                </a:solidFill>
              </a:rPr>
              <a:t>WHAT IS ADDICTION AGAINST HUMANITY?</a:t>
            </a:r>
            <a:br>
              <a:rPr lang="en" sz="3400" dirty="0">
                <a:solidFill>
                  <a:schemeClr val="tx1"/>
                </a:solidFill>
              </a:rPr>
            </a:br>
            <a:r>
              <a:rPr lang="en-US" sz="1400" b="0" i="0" dirty="0">
                <a:solidFill>
                  <a:schemeClr val="tx1"/>
                </a:solidFill>
                <a:effectLst/>
                <a:latin typeface="+mn-lt"/>
              </a:rPr>
              <a:t> </a:t>
            </a:r>
            <a:br>
              <a:rPr lang="en-US" sz="2000" b="0" i="0" dirty="0">
                <a:solidFill>
                  <a:schemeClr val="tx1"/>
                </a:solidFill>
                <a:effectLst/>
                <a:latin typeface="+mn-lt"/>
              </a:rPr>
            </a:br>
            <a:r>
              <a:rPr lang="en-US" sz="2000" b="0" i="0" dirty="0">
                <a:solidFill>
                  <a:schemeClr val="tx1"/>
                </a:solidFill>
                <a:effectLst/>
                <a:latin typeface="Special Elite" panose="020B0604020202020204" charset="0"/>
              </a:rPr>
              <a:t>Addiction Against Humanity is a fun, dynamic icebreaker that brings laughter, educational awareness and entertainment to the #1 non-health related killer in our country today, the opioid crisis and drug addiction. Our unique board game uses raucous, adult humor that engages players and gets them talking, really talking. Players transcend the voluntary entertainment value and directly experience the cold hard truths about addiction in a friendly environment. </a:t>
            </a:r>
            <a:endParaRPr sz="2000" dirty="0">
              <a:solidFill>
                <a:schemeClr val="tx1"/>
              </a:solidFill>
              <a:latin typeface="Special Elite" panose="020B0604020202020204" charset="0"/>
            </a:endParaRPr>
          </a:p>
        </p:txBody>
      </p:sp>
      <p:pic>
        <p:nvPicPr>
          <p:cNvPr id="261" name="Google Shape;261;p17"/>
          <p:cNvPicPr preferRelativeResize="0"/>
          <p:nvPr/>
        </p:nvPicPr>
        <p:blipFill>
          <a:blip r:embed="rId3">
            <a:alphaModFix/>
          </a:blip>
          <a:stretch>
            <a:fillRect/>
          </a:stretch>
        </p:blipFill>
        <p:spPr>
          <a:xfrm>
            <a:off x="1541925" y="810550"/>
            <a:ext cx="3895725" cy="828675"/>
          </a:xfrm>
          <a:prstGeom prst="rect">
            <a:avLst/>
          </a:prstGeom>
          <a:noFill/>
          <a:ln>
            <a:noFill/>
          </a:ln>
        </p:spPr>
      </p:pic>
      <p:sp>
        <p:nvSpPr>
          <p:cNvPr id="4" name="Rectangle 3">
            <a:extLst>
              <a:ext uri="{FF2B5EF4-FFF2-40B4-BE49-F238E27FC236}">
                <a16:creationId xmlns:a16="http://schemas.microsoft.com/office/drawing/2014/main" id="{87C13C13-CADE-4BFA-971E-2283370B0D58}"/>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75F253-21F6-44DA-8E90-FC6D066ACDB6}"/>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54;p24">
            <a:extLst>
              <a:ext uri="{FF2B5EF4-FFF2-40B4-BE49-F238E27FC236}">
                <a16:creationId xmlns:a16="http://schemas.microsoft.com/office/drawing/2014/main" id="{FBA3A6AF-7138-451F-96FF-539AE14C0F21}"/>
              </a:ext>
            </a:extLst>
          </p:cNvPr>
          <p:cNvSpPr txBox="1">
            <a:spLocks/>
          </p:cNvSpPr>
          <p:nvPr/>
        </p:nvSpPr>
        <p:spPr>
          <a:xfrm>
            <a:off x="1112332" y="627410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pic>
        <p:nvPicPr>
          <p:cNvPr id="9" name="Picture 8" descr="Logo, company name&#10;&#10;Description automatically generated">
            <a:extLst>
              <a:ext uri="{FF2B5EF4-FFF2-40B4-BE49-F238E27FC236}">
                <a16:creationId xmlns:a16="http://schemas.microsoft.com/office/drawing/2014/main" id="{9ABD3A55-3944-4E3F-8D0E-01BF4E6BB1DA}"/>
              </a:ext>
            </a:extLst>
          </p:cNvPr>
          <p:cNvPicPr>
            <a:picLocks noChangeAspect="1"/>
          </p:cNvPicPr>
          <p:nvPr/>
        </p:nvPicPr>
        <p:blipFill>
          <a:blip r:embed="rId4"/>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Rectangle 3">
            <a:extLst>
              <a:ext uri="{FF2B5EF4-FFF2-40B4-BE49-F238E27FC236}">
                <a16:creationId xmlns:a16="http://schemas.microsoft.com/office/drawing/2014/main" id="{87C13C13-CADE-4BFA-971E-2283370B0D58}"/>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75F253-21F6-44DA-8E90-FC6D066ACDB6}"/>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2F095811-E25D-46DD-9513-0242D52A03D1}"/>
              </a:ext>
            </a:extLst>
          </p:cNvPr>
          <p:cNvPicPr>
            <a:picLocks noChangeAspect="1"/>
          </p:cNvPicPr>
          <p:nvPr/>
        </p:nvPicPr>
        <p:blipFill>
          <a:blip r:embed="rId3"/>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5ABFEB20-168D-4B56-B2C3-09035315F4CF}"/>
              </a:ext>
            </a:extLst>
          </p:cNvPr>
          <p:cNvSpPr txBox="1"/>
          <p:nvPr/>
        </p:nvSpPr>
        <p:spPr>
          <a:xfrm>
            <a:off x="5506676" y="2369342"/>
            <a:ext cx="5776302" cy="2554545"/>
          </a:xfrm>
          <a:prstGeom prst="rect">
            <a:avLst/>
          </a:prstGeom>
          <a:noFill/>
        </p:spPr>
        <p:txBody>
          <a:bodyPr wrap="square" rtlCol="0">
            <a:spAutoFit/>
          </a:bodyPr>
          <a:lstStyle/>
          <a:p>
            <a:pPr marL="285750" indent="-285750">
              <a:buFont typeface="Wingdings" pitchFamily="2" charset="2"/>
              <a:buChar char="§"/>
            </a:pPr>
            <a:r>
              <a:rPr lang="en-US" sz="2000" dirty="0">
                <a:latin typeface="Special Elite" panose="020B0604020202020204" charset="0"/>
              </a:rPr>
              <a:t>Cards Against Humanity sold 500,000 units the first 2 years on Amazon alone</a:t>
            </a:r>
          </a:p>
          <a:p>
            <a:r>
              <a:rPr lang="en-US" sz="2000" dirty="0">
                <a:latin typeface="Special Elite" panose="020B0604020202020204" charset="0"/>
              </a:rPr>
              <a:t> </a:t>
            </a:r>
          </a:p>
          <a:p>
            <a:pPr marL="285750" indent="-285750">
              <a:buFont typeface="Wingdings" pitchFamily="2" charset="2"/>
              <a:buChar char="§"/>
            </a:pPr>
            <a:r>
              <a:rPr lang="en-US" sz="2000" dirty="0">
                <a:latin typeface="Special Elite" panose="020B0604020202020204" charset="0"/>
              </a:rPr>
              <a:t>Current valuation is $500M</a:t>
            </a:r>
          </a:p>
          <a:p>
            <a:endParaRPr lang="en-US" sz="2000" dirty="0">
              <a:highlight>
                <a:srgbClr val="FFFF00"/>
              </a:highlight>
              <a:latin typeface="Special Elite" panose="020B0604020202020204" charset="0"/>
            </a:endParaRPr>
          </a:p>
          <a:p>
            <a:r>
              <a:rPr lang="en-US" sz="1600" dirty="0">
                <a:highlight>
                  <a:srgbClr val="FFFF00"/>
                </a:highlight>
                <a:latin typeface="Special Elite" panose="020B0604020202020204" charset="0"/>
              </a:rPr>
              <a:t>* Only $4,000 initially raised on Kickstarter</a:t>
            </a:r>
          </a:p>
          <a:p>
            <a:pPr marL="285750" indent="-285750">
              <a:buFont typeface="Wingdings" pitchFamily="2" charset="2"/>
              <a:buChar char="§"/>
            </a:pPr>
            <a:endParaRPr lang="en-US" sz="2000" dirty="0">
              <a:latin typeface="Special Elite" panose="020B0604020202020204" charset="0"/>
            </a:endParaRPr>
          </a:p>
          <a:p>
            <a:r>
              <a:rPr lang="en-US" sz="2000" b="1" dirty="0">
                <a:solidFill>
                  <a:schemeClr val="accent1"/>
                </a:solidFill>
                <a:latin typeface="Special Elite" panose="020B0604020202020204" charset="0"/>
              </a:rPr>
              <a:t>    </a:t>
            </a:r>
            <a:r>
              <a:rPr lang="en-US" sz="2400" b="1" dirty="0">
                <a:solidFill>
                  <a:schemeClr val="accent1"/>
                </a:solidFill>
                <a:latin typeface="Special Elite" panose="020B0604020202020204" charset="0"/>
              </a:rPr>
              <a:t>Raucous Humor Sells!</a:t>
            </a:r>
            <a:endParaRPr lang="en-US" sz="2000" b="1" dirty="0">
              <a:solidFill>
                <a:schemeClr val="accent1"/>
              </a:solidFill>
              <a:latin typeface="Special Elite" panose="020B0604020202020204" charset="0"/>
            </a:endParaRPr>
          </a:p>
        </p:txBody>
      </p:sp>
      <p:sp>
        <p:nvSpPr>
          <p:cNvPr id="13" name="Google Shape;554;p24">
            <a:extLst>
              <a:ext uri="{FF2B5EF4-FFF2-40B4-BE49-F238E27FC236}">
                <a16:creationId xmlns:a16="http://schemas.microsoft.com/office/drawing/2014/main" id="{243B3179-B78E-440C-96FB-E67140A8DD36}"/>
              </a:ext>
            </a:extLst>
          </p:cNvPr>
          <p:cNvSpPr txBox="1">
            <a:spLocks/>
          </p:cNvSpPr>
          <p:nvPr/>
        </p:nvSpPr>
        <p:spPr>
          <a:xfrm>
            <a:off x="1130804" y="627410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
        <p:nvSpPr>
          <p:cNvPr id="14" name="Google Shape;260;p17">
            <a:extLst>
              <a:ext uri="{FF2B5EF4-FFF2-40B4-BE49-F238E27FC236}">
                <a16:creationId xmlns:a16="http://schemas.microsoft.com/office/drawing/2014/main" id="{92A8D9C6-F839-4B7D-BBDE-A7A22ACCAEC2}"/>
              </a:ext>
            </a:extLst>
          </p:cNvPr>
          <p:cNvSpPr txBox="1">
            <a:spLocks noGrp="1"/>
          </p:cNvSpPr>
          <p:nvPr>
            <p:ph type="title"/>
          </p:nvPr>
        </p:nvSpPr>
        <p:spPr>
          <a:xfrm>
            <a:off x="1518139" y="875725"/>
            <a:ext cx="926123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dirty="0"/>
              <a:t>THE STATS</a:t>
            </a:r>
            <a:endParaRPr sz="5400" dirty="0"/>
          </a:p>
        </p:txBody>
      </p:sp>
      <p:grpSp>
        <p:nvGrpSpPr>
          <p:cNvPr id="7" name="Group 6">
            <a:extLst>
              <a:ext uri="{FF2B5EF4-FFF2-40B4-BE49-F238E27FC236}">
                <a16:creationId xmlns:a16="http://schemas.microsoft.com/office/drawing/2014/main" id="{5C0053D5-6FE2-4B6A-9A9C-4AE1D6547014}"/>
              </a:ext>
            </a:extLst>
          </p:cNvPr>
          <p:cNvGrpSpPr/>
          <p:nvPr/>
        </p:nvGrpSpPr>
        <p:grpSpPr>
          <a:xfrm>
            <a:off x="2186509" y="1936576"/>
            <a:ext cx="3122242" cy="3420078"/>
            <a:chOff x="2021286" y="1862459"/>
            <a:chExt cx="4370047" cy="3769796"/>
          </a:xfrm>
        </p:grpSpPr>
        <p:sp>
          <p:nvSpPr>
            <p:cNvPr id="3" name="Rectangle: Rounded Corners 2">
              <a:extLst>
                <a:ext uri="{FF2B5EF4-FFF2-40B4-BE49-F238E27FC236}">
                  <a16:creationId xmlns:a16="http://schemas.microsoft.com/office/drawing/2014/main" id="{15D6BE57-7864-4AFC-B4A5-F720743EDD47}"/>
                </a:ext>
              </a:extLst>
            </p:cNvPr>
            <p:cNvSpPr/>
            <p:nvPr/>
          </p:nvSpPr>
          <p:spPr>
            <a:xfrm>
              <a:off x="2021286" y="1862459"/>
              <a:ext cx="4370047" cy="3769796"/>
            </a:xfrm>
            <a:prstGeom prst="round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extLst>
                <a:ext uri="{FF2B5EF4-FFF2-40B4-BE49-F238E27FC236}">
                  <a16:creationId xmlns:a16="http://schemas.microsoft.com/office/drawing/2014/main" id="{8E1DC0C8-DE73-C946-9124-DC3EBD515B98}"/>
                </a:ext>
              </a:extLst>
            </p:cNvPr>
            <p:cNvPicPr>
              <a:picLocks noChangeAspect="1"/>
            </p:cNvPicPr>
            <p:nvPr/>
          </p:nvPicPr>
          <p:blipFill>
            <a:blip r:embed="rId4"/>
            <a:stretch>
              <a:fillRect/>
            </a:stretch>
          </p:blipFill>
          <p:spPr>
            <a:xfrm>
              <a:off x="2161566" y="3429000"/>
              <a:ext cx="3197424" cy="1885391"/>
            </a:xfrm>
            <a:prstGeom prst="rect">
              <a:avLst/>
            </a:prstGeom>
          </p:spPr>
        </p:pic>
        <p:pic>
          <p:nvPicPr>
            <p:cNvPr id="6" name="Picture 10">
              <a:extLst>
                <a:ext uri="{FF2B5EF4-FFF2-40B4-BE49-F238E27FC236}">
                  <a16:creationId xmlns:a16="http://schemas.microsoft.com/office/drawing/2014/main" id="{2B16E214-3960-8B46-8C10-717637CA816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000" b="96667" l="2167" r="97167">
                          <a14:foregroundMark x1="40500" y1="8000" x2="40500" y2="8000"/>
                          <a14:foregroundMark x1="40500" y1="8000" x2="40500" y2="8000"/>
                          <a14:foregroundMark x1="28833" y1="26667" x2="14667" y2="64833"/>
                          <a14:foregroundMark x1="14667" y1="64833" x2="40000" y2="80000"/>
                          <a14:foregroundMark x1="40000" y1="80000" x2="57167" y2="45833"/>
                          <a14:foregroundMark x1="57167" y1="45833" x2="84167" y2="75833"/>
                          <a14:foregroundMark x1="84167" y1="75833" x2="56667" y2="93833"/>
                          <a14:foregroundMark x1="56667" y1="93833" x2="31000" y2="96833"/>
                          <a14:foregroundMark x1="31000" y1="96833" x2="16667" y2="92333"/>
                          <a14:foregroundMark x1="76667" y1="55167" x2="96833" y2="84667"/>
                          <a14:foregroundMark x1="85000" y1="60000" x2="95667" y2="74833"/>
                          <a14:foregroundMark x1="95667" y1="74833" x2="90333" y2="94500"/>
                          <a14:foregroundMark x1="90333" y1="94500" x2="90167" y2="93500"/>
                          <a14:foregroundMark x1="89667" y1="62167" x2="95333" y2="86667"/>
                          <a14:foregroundMark x1="95333" y1="86667" x2="93333" y2="92833"/>
                          <a14:foregroundMark x1="13961" y1="54500" x2="12000" y2="58833"/>
                          <a14:foregroundMark x1="26333" y1="27167" x2="13961" y2="54500"/>
                          <a14:foregroundMark x1="24333" y1="24833" x2="24333" y2="24833"/>
                          <a14:foregroundMark x1="24333" y1="24833" x2="24333" y2="24833"/>
                          <a14:foregroundMark x1="95667" y1="90000" x2="95667" y2="90000"/>
                          <a14:foregroundMark x1="95667" y1="90000" x2="95667" y2="90000"/>
                          <a14:foregroundMark x1="73333" y1="94667" x2="73333" y2="94667"/>
                          <a14:foregroundMark x1="73333" y1="94667" x2="73333" y2="94667"/>
                          <a14:foregroundMark x1="18000" y1="80333" x2="18000" y2="80333"/>
                          <a14:foregroundMark x1="18000" y1="80333" x2="18000" y2="80333"/>
                          <a14:foregroundMark x1="5333" y1="69667" x2="5333" y2="69667"/>
                          <a14:foregroundMark x1="5333" y1="69667" x2="5333" y2="69667"/>
                          <a14:foregroundMark x1="5333" y1="69667" x2="5333" y2="69667"/>
                          <a14:foregroundMark x1="5333" y1="69667" x2="5333" y2="69667"/>
                          <a14:foregroundMark x1="9167" y1="69167" x2="9167" y2="69167"/>
                          <a14:foregroundMark x1="9167" y1="69167" x2="9167" y2="69167"/>
                          <a14:foregroundMark x1="13667" y1="68167" x2="2333" y2="92167"/>
                          <a14:foregroundMark x1="94833" y1="69833" x2="94833" y2="69833"/>
                          <a14:foregroundMark x1="93000" y1="66000" x2="93000" y2="66000"/>
                          <a14:foregroundMark x1="96167" y1="78500" x2="96167" y2="78500"/>
                          <a14:foregroundMark x1="97167" y1="90333" x2="97167" y2="90333"/>
                          <a14:backgroundMark x1="4333" y1="48167" x2="13500" y2="38333"/>
                          <a14:backgroundMark x1="4667" y1="52833" x2="7667" y2="48667"/>
                          <a14:backgroundMark x1="6667" y1="56000" x2="6667" y2="56000"/>
                          <a14:backgroundMark x1="6667" y1="56000" x2="6667" y2="56000"/>
                          <a14:backgroundMark x1="9167" y1="54500" x2="9167" y2="54500"/>
                          <a14:backgroundMark x1="97667" y1="62667" x2="97667" y2="62667"/>
                          <a14:backgroundMark x1="97833" y1="66667" x2="97833" y2="66667"/>
                          <a14:backgroundMark x1="98667" y1="68167" x2="98667" y2="68167"/>
                          <a14:backgroundMark x1="99500" y1="69333" x2="99500" y2="69333"/>
                        </a14:backgroundRemoval>
                      </a14:imgEffect>
                    </a14:imgLayer>
                  </a14:imgProps>
                </a:ext>
              </a:extLst>
            </a:blip>
            <a:stretch>
              <a:fillRect/>
            </a:stretch>
          </p:blipFill>
          <p:spPr>
            <a:xfrm>
              <a:off x="3648806" y="2099939"/>
              <a:ext cx="2248923" cy="2248923"/>
            </a:xfrm>
            <a:prstGeom prst="rect">
              <a:avLst/>
            </a:prstGeom>
          </p:spPr>
        </p:pic>
      </p:grpSp>
    </p:spTree>
    <p:extLst>
      <p:ext uri="{BB962C8B-B14F-4D97-AF65-F5344CB8AC3E}">
        <p14:creationId xmlns:p14="http://schemas.microsoft.com/office/powerpoint/2010/main" val="411153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Rectangle 3">
            <a:extLst>
              <a:ext uri="{FF2B5EF4-FFF2-40B4-BE49-F238E27FC236}">
                <a16:creationId xmlns:a16="http://schemas.microsoft.com/office/drawing/2014/main" id="{87C13C13-CADE-4BFA-971E-2283370B0D58}"/>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75F253-21F6-44DA-8E90-FC6D066ACDB6}"/>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2F095811-E25D-46DD-9513-0242D52A03D1}"/>
              </a:ext>
            </a:extLst>
          </p:cNvPr>
          <p:cNvPicPr>
            <a:picLocks noChangeAspect="1"/>
          </p:cNvPicPr>
          <p:nvPr/>
        </p:nvPicPr>
        <p:blipFill>
          <a:blip r:embed="rId3"/>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grpSp>
        <p:nvGrpSpPr>
          <p:cNvPr id="9" name="Group 8">
            <a:extLst>
              <a:ext uri="{FF2B5EF4-FFF2-40B4-BE49-F238E27FC236}">
                <a16:creationId xmlns:a16="http://schemas.microsoft.com/office/drawing/2014/main" id="{DF4F8391-848F-471C-8D5F-B409DED57330}"/>
              </a:ext>
            </a:extLst>
          </p:cNvPr>
          <p:cNvGrpSpPr/>
          <p:nvPr/>
        </p:nvGrpSpPr>
        <p:grpSpPr>
          <a:xfrm>
            <a:off x="2298540" y="1864095"/>
            <a:ext cx="4691474" cy="3742679"/>
            <a:chOff x="2025301" y="1825368"/>
            <a:chExt cx="5184391" cy="4156907"/>
          </a:xfrm>
        </p:grpSpPr>
        <p:pic>
          <p:nvPicPr>
            <p:cNvPr id="3" name="Picture 2">
              <a:extLst>
                <a:ext uri="{FF2B5EF4-FFF2-40B4-BE49-F238E27FC236}">
                  <a16:creationId xmlns:a16="http://schemas.microsoft.com/office/drawing/2014/main" id="{529E977E-EC77-4CDA-88BD-ADCA3F7AC665}"/>
                </a:ext>
              </a:extLst>
            </p:cNvPr>
            <p:cNvPicPr>
              <a:picLocks noChangeAspect="1"/>
            </p:cNvPicPr>
            <p:nvPr/>
          </p:nvPicPr>
          <p:blipFill>
            <a:blip r:embed="rId4"/>
            <a:stretch>
              <a:fillRect/>
            </a:stretch>
          </p:blipFill>
          <p:spPr>
            <a:xfrm>
              <a:off x="2025301" y="1825368"/>
              <a:ext cx="5184391" cy="4156907"/>
            </a:xfrm>
            <a:prstGeom prst="rect">
              <a:avLst/>
            </a:prstGeom>
          </p:spPr>
        </p:pic>
        <p:pic>
          <p:nvPicPr>
            <p:cNvPr id="7" name="Picture 6">
              <a:extLst>
                <a:ext uri="{FF2B5EF4-FFF2-40B4-BE49-F238E27FC236}">
                  <a16:creationId xmlns:a16="http://schemas.microsoft.com/office/drawing/2014/main" id="{D27F3444-32B5-428A-BA40-1BFAFC80AEBB}"/>
                </a:ext>
              </a:extLst>
            </p:cNvPr>
            <p:cNvPicPr>
              <a:picLocks noChangeAspect="1"/>
            </p:cNvPicPr>
            <p:nvPr/>
          </p:nvPicPr>
          <p:blipFill>
            <a:blip r:embed="rId5"/>
            <a:stretch>
              <a:fillRect/>
            </a:stretch>
          </p:blipFill>
          <p:spPr>
            <a:xfrm>
              <a:off x="3633512" y="5395253"/>
              <a:ext cx="1965693" cy="394204"/>
            </a:xfrm>
            <a:prstGeom prst="rect">
              <a:avLst/>
            </a:prstGeom>
          </p:spPr>
        </p:pic>
      </p:grpSp>
      <p:sp>
        <p:nvSpPr>
          <p:cNvPr id="10" name="TextBox 9">
            <a:extLst>
              <a:ext uri="{FF2B5EF4-FFF2-40B4-BE49-F238E27FC236}">
                <a16:creationId xmlns:a16="http://schemas.microsoft.com/office/drawing/2014/main" id="{5ABFEB20-168D-4B56-B2C3-09035315F4CF}"/>
              </a:ext>
            </a:extLst>
          </p:cNvPr>
          <p:cNvSpPr txBox="1"/>
          <p:nvPr/>
        </p:nvSpPr>
        <p:spPr>
          <a:xfrm>
            <a:off x="7358370" y="2024769"/>
            <a:ext cx="3517467" cy="2896947"/>
          </a:xfrm>
          <a:prstGeom prst="rect">
            <a:avLst/>
          </a:prstGeom>
          <a:noFill/>
        </p:spPr>
        <p:txBody>
          <a:bodyPr wrap="square" rtlCol="0">
            <a:spAutoFit/>
          </a:bodyPr>
          <a:lstStyle/>
          <a:p>
            <a:pPr>
              <a:lnSpc>
                <a:spcPct val="150000"/>
              </a:lnSpc>
            </a:pPr>
            <a:r>
              <a:rPr lang="en-US" sz="2000" dirty="0">
                <a:latin typeface="Special Elite" panose="020B0604020202020204" charset="0"/>
              </a:rPr>
              <a:t>Projected Global Sales</a:t>
            </a:r>
          </a:p>
          <a:p>
            <a:pPr marL="342900" indent="-182880">
              <a:lnSpc>
                <a:spcPct val="150000"/>
              </a:lnSpc>
              <a:buFont typeface="Arial" panose="020B0604020202020204" pitchFamily="34" charset="0"/>
              <a:buChar char="•"/>
            </a:pPr>
            <a:r>
              <a:rPr lang="en-US" sz="2000" dirty="0">
                <a:latin typeface="Special Elite" panose="020B0604020202020204" charset="0"/>
              </a:rPr>
              <a:t>$7.2B in 2017 to</a:t>
            </a:r>
          </a:p>
          <a:p>
            <a:pPr marL="342900" indent="-182880">
              <a:lnSpc>
                <a:spcPct val="150000"/>
              </a:lnSpc>
              <a:spcAft>
                <a:spcPts val="600"/>
              </a:spcAft>
              <a:buFont typeface="Arial" panose="020B0604020202020204" pitchFamily="34" charset="0"/>
              <a:buChar char="•"/>
            </a:pPr>
            <a:r>
              <a:rPr lang="en-US" sz="2000" dirty="0">
                <a:latin typeface="Special Elite" panose="020B0604020202020204" charset="0"/>
              </a:rPr>
              <a:t>Over $12B in 2023</a:t>
            </a:r>
          </a:p>
          <a:p>
            <a:pPr>
              <a:lnSpc>
                <a:spcPct val="150000"/>
              </a:lnSpc>
            </a:pPr>
            <a:r>
              <a:rPr lang="en-US" sz="1600" b="1" dirty="0">
                <a:latin typeface="Special Elite" panose="020B0604020202020204" charset="0"/>
              </a:rPr>
              <a:t>*Industry expects a 9-13% CAGR</a:t>
            </a:r>
          </a:p>
          <a:p>
            <a:endParaRPr lang="en-US" sz="1100" dirty="0">
              <a:latin typeface="Special Elite" panose="020B0604020202020204" charset="0"/>
            </a:endParaRPr>
          </a:p>
          <a:p>
            <a:pPr>
              <a:lnSpc>
                <a:spcPct val="150000"/>
              </a:lnSpc>
            </a:pPr>
            <a:r>
              <a:rPr lang="en-US" sz="1800" b="1" dirty="0">
                <a:solidFill>
                  <a:schemeClr val="accent1"/>
                </a:solidFill>
                <a:latin typeface="Special Elite" panose="020B0604020202020204" charset="0"/>
              </a:rPr>
              <a:t>* COVID &amp; lifestyle changes have increased gameplay.</a:t>
            </a:r>
            <a:endParaRPr lang="en-US" sz="2000" b="1" dirty="0">
              <a:solidFill>
                <a:schemeClr val="accent1"/>
              </a:solidFill>
              <a:latin typeface="Special Elite" panose="020B0604020202020204" charset="0"/>
            </a:endParaRPr>
          </a:p>
        </p:txBody>
      </p:sp>
      <p:sp>
        <p:nvSpPr>
          <p:cNvPr id="13" name="Google Shape;554;p24">
            <a:extLst>
              <a:ext uri="{FF2B5EF4-FFF2-40B4-BE49-F238E27FC236}">
                <a16:creationId xmlns:a16="http://schemas.microsoft.com/office/drawing/2014/main" id="{243B3179-B78E-440C-96FB-E67140A8DD36}"/>
              </a:ext>
            </a:extLst>
          </p:cNvPr>
          <p:cNvSpPr txBox="1">
            <a:spLocks/>
          </p:cNvSpPr>
          <p:nvPr/>
        </p:nvSpPr>
        <p:spPr>
          <a:xfrm>
            <a:off x="1130804" y="627410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
        <p:nvSpPr>
          <p:cNvPr id="14" name="Google Shape;260;p17">
            <a:extLst>
              <a:ext uri="{FF2B5EF4-FFF2-40B4-BE49-F238E27FC236}">
                <a16:creationId xmlns:a16="http://schemas.microsoft.com/office/drawing/2014/main" id="{92A8D9C6-F839-4B7D-BBDE-A7A22ACCAEC2}"/>
              </a:ext>
            </a:extLst>
          </p:cNvPr>
          <p:cNvSpPr txBox="1">
            <a:spLocks noGrp="1"/>
          </p:cNvSpPr>
          <p:nvPr>
            <p:ph type="title"/>
          </p:nvPr>
        </p:nvSpPr>
        <p:spPr>
          <a:xfrm>
            <a:off x="1518139" y="875725"/>
            <a:ext cx="926123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dirty="0"/>
              <a:t>THE STATS</a:t>
            </a:r>
            <a:endParaRPr sz="5400" dirty="0"/>
          </a:p>
        </p:txBody>
      </p:sp>
      <p:pic>
        <p:nvPicPr>
          <p:cNvPr id="15" name="Google Shape;261;p17">
            <a:extLst>
              <a:ext uri="{FF2B5EF4-FFF2-40B4-BE49-F238E27FC236}">
                <a16:creationId xmlns:a16="http://schemas.microsoft.com/office/drawing/2014/main" id="{074A9AD8-44EF-4989-A742-7945F3ADB000}"/>
              </a:ext>
            </a:extLst>
          </p:cNvPr>
          <p:cNvPicPr preferRelativeResize="0"/>
          <p:nvPr/>
        </p:nvPicPr>
        <p:blipFill>
          <a:blip r:embed="rId6">
            <a:alphaModFix/>
          </a:blip>
          <a:stretch>
            <a:fillRect/>
          </a:stretch>
        </p:blipFill>
        <p:spPr>
          <a:xfrm rot="20675661">
            <a:off x="1727511" y="2413452"/>
            <a:ext cx="3433203" cy="775079"/>
          </a:xfrm>
          <a:prstGeom prst="rect">
            <a:avLst/>
          </a:prstGeom>
          <a:noFill/>
          <a:ln>
            <a:noFill/>
          </a:ln>
        </p:spPr>
      </p:pic>
    </p:spTree>
    <p:extLst>
      <p:ext uri="{BB962C8B-B14F-4D97-AF65-F5344CB8AC3E}">
        <p14:creationId xmlns:p14="http://schemas.microsoft.com/office/powerpoint/2010/main" val="104313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1518139" y="875725"/>
            <a:ext cx="926123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dirty="0"/>
              <a:t>THE STATS</a:t>
            </a:r>
            <a:endParaRPr sz="5400" dirty="0"/>
          </a:p>
        </p:txBody>
      </p:sp>
      <p:pic>
        <p:nvPicPr>
          <p:cNvPr id="261" name="Google Shape;261;p17"/>
          <p:cNvPicPr preferRelativeResize="0"/>
          <p:nvPr/>
        </p:nvPicPr>
        <p:blipFill>
          <a:blip r:embed="rId3">
            <a:alphaModFix/>
          </a:blip>
          <a:stretch>
            <a:fillRect/>
          </a:stretch>
        </p:blipFill>
        <p:spPr>
          <a:xfrm rot="19978653">
            <a:off x="7659544" y="4642336"/>
            <a:ext cx="3114541" cy="771644"/>
          </a:xfrm>
          <a:prstGeom prst="rect">
            <a:avLst/>
          </a:prstGeom>
          <a:noFill/>
          <a:ln>
            <a:noFill/>
          </a:ln>
        </p:spPr>
      </p:pic>
      <p:sp>
        <p:nvSpPr>
          <p:cNvPr id="4" name="Rectangle 3">
            <a:extLst>
              <a:ext uri="{FF2B5EF4-FFF2-40B4-BE49-F238E27FC236}">
                <a16:creationId xmlns:a16="http://schemas.microsoft.com/office/drawing/2014/main" id="{87C13C13-CADE-4BFA-971E-2283370B0D58}"/>
              </a:ext>
            </a:extLst>
          </p:cNvPr>
          <p:cNvSpPr/>
          <p:nvPr/>
        </p:nvSpPr>
        <p:spPr>
          <a:xfrm>
            <a:off x="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75F253-21F6-44DA-8E90-FC6D066ACDB6}"/>
              </a:ext>
            </a:extLst>
          </p:cNvPr>
          <p:cNvSpPr/>
          <p:nvPr/>
        </p:nvSpPr>
        <p:spPr>
          <a:xfrm>
            <a:off x="12020550" y="0"/>
            <a:ext cx="171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2F095811-E25D-46DD-9513-0242D52A03D1}"/>
              </a:ext>
            </a:extLst>
          </p:cNvPr>
          <p:cNvPicPr>
            <a:picLocks noChangeAspect="1"/>
          </p:cNvPicPr>
          <p:nvPr/>
        </p:nvPicPr>
        <p:blipFill>
          <a:blip r:embed="rId4"/>
          <a:stretch>
            <a:fillRect/>
          </a:stretch>
        </p:blipFill>
        <p:spPr>
          <a:xfrm>
            <a:off x="11227777" y="193431"/>
            <a:ext cx="594848" cy="78673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5ABFEB20-168D-4B56-B2C3-09035315F4CF}"/>
              </a:ext>
            </a:extLst>
          </p:cNvPr>
          <p:cNvSpPr txBox="1"/>
          <p:nvPr/>
        </p:nvSpPr>
        <p:spPr>
          <a:xfrm>
            <a:off x="5553992" y="2597606"/>
            <a:ext cx="4879730" cy="1477328"/>
          </a:xfrm>
          <a:prstGeom prst="rect">
            <a:avLst/>
          </a:prstGeom>
          <a:noFill/>
        </p:spPr>
        <p:txBody>
          <a:bodyPr wrap="square" rtlCol="0">
            <a:spAutoFit/>
          </a:bodyPr>
          <a:lstStyle/>
          <a:p>
            <a:pPr indent="-182880">
              <a:spcAft>
                <a:spcPts val="1200"/>
              </a:spcAft>
              <a:buFont typeface="Arial" panose="020B0604020202020204" pitchFamily="34" charset="0"/>
              <a:buChar char="•"/>
            </a:pPr>
            <a:r>
              <a:rPr lang="en-US" sz="1600" b="1" dirty="0">
                <a:latin typeface="Special Elite" panose="020B0604020202020204" charset="0"/>
              </a:rPr>
              <a:t>57% Own 1 - 25 Board Games </a:t>
            </a:r>
            <a:r>
              <a:rPr lang="en-US" sz="1200" dirty="0">
                <a:latin typeface="Special Elite" panose="020B0604020202020204" charset="0"/>
              </a:rPr>
              <a:t>(545 Surveyed)</a:t>
            </a:r>
          </a:p>
          <a:p>
            <a:pPr marL="651510" lvl="4" indent="-285750">
              <a:spcAft>
                <a:spcPts val="1200"/>
              </a:spcAft>
              <a:buFont typeface="Wingdings" panose="05000000000000000000" pitchFamily="2" charset="2"/>
              <a:buChar char="Ø"/>
            </a:pPr>
            <a:r>
              <a:rPr lang="en-US" dirty="0">
                <a:latin typeface="Special Elite" panose="020B0604020202020204" charset="0"/>
              </a:rPr>
              <a:t>10.9% Own 100+</a:t>
            </a:r>
          </a:p>
          <a:p>
            <a:pPr indent="-182880">
              <a:spcAft>
                <a:spcPts val="1200"/>
              </a:spcAft>
              <a:buFont typeface="Arial" panose="020B0604020202020204" pitchFamily="34" charset="0"/>
              <a:buChar char="•"/>
            </a:pPr>
            <a:r>
              <a:rPr lang="en-US" sz="1600" dirty="0">
                <a:latin typeface="Special Elite" panose="020B0604020202020204" charset="0"/>
              </a:rPr>
              <a:t>41% Buy 5 - 10 Games/Expansions Annually</a:t>
            </a:r>
          </a:p>
          <a:p>
            <a:pPr marL="651510" lvl="4" indent="-285750">
              <a:spcAft>
                <a:spcPts val="1200"/>
              </a:spcAft>
              <a:buFont typeface="Wingdings" panose="05000000000000000000" pitchFamily="2" charset="2"/>
              <a:buChar char="Ø"/>
            </a:pPr>
            <a:r>
              <a:rPr lang="en-US" dirty="0">
                <a:latin typeface="Special Elite" panose="020B0604020202020204" charset="0"/>
              </a:rPr>
              <a:t>35% Buy 4 or fewer</a:t>
            </a:r>
          </a:p>
        </p:txBody>
      </p:sp>
      <p:grpSp>
        <p:nvGrpSpPr>
          <p:cNvPr id="15" name="Group 14">
            <a:extLst>
              <a:ext uri="{FF2B5EF4-FFF2-40B4-BE49-F238E27FC236}">
                <a16:creationId xmlns:a16="http://schemas.microsoft.com/office/drawing/2014/main" id="{F9D56487-4C0D-4750-AB3C-F901B73A4F4C}"/>
              </a:ext>
            </a:extLst>
          </p:cNvPr>
          <p:cNvGrpSpPr/>
          <p:nvPr/>
        </p:nvGrpSpPr>
        <p:grpSpPr>
          <a:xfrm>
            <a:off x="2647708" y="3787090"/>
            <a:ext cx="2537353" cy="2246769"/>
            <a:chOff x="2513200" y="3811306"/>
            <a:chExt cx="1957223" cy="1957223"/>
          </a:xfrm>
        </p:grpSpPr>
        <p:pic>
          <p:nvPicPr>
            <p:cNvPr id="6" name="Graphic 5" descr="User with solid fill">
              <a:extLst>
                <a:ext uri="{FF2B5EF4-FFF2-40B4-BE49-F238E27FC236}">
                  <a16:creationId xmlns:a16="http://schemas.microsoft.com/office/drawing/2014/main" id="{541A159A-D863-4CB4-BCF3-550ABA3704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13200" y="3811306"/>
              <a:ext cx="1957223" cy="1957223"/>
            </a:xfrm>
            <a:prstGeom prst="rect">
              <a:avLst/>
            </a:prstGeom>
          </p:spPr>
        </p:pic>
        <p:sp>
          <p:nvSpPr>
            <p:cNvPr id="13" name="TextBox 12">
              <a:extLst>
                <a:ext uri="{FF2B5EF4-FFF2-40B4-BE49-F238E27FC236}">
                  <a16:creationId xmlns:a16="http://schemas.microsoft.com/office/drawing/2014/main" id="{8952D150-3B21-4379-8A75-80C109E906E5}"/>
                </a:ext>
              </a:extLst>
            </p:cNvPr>
            <p:cNvSpPr txBox="1"/>
            <p:nvPr/>
          </p:nvSpPr>
          <p:spPr>
            <a:xfrm>
              <a:off x="2639530" y="4954624"/>
              <a:ext cx="1704556" cy="523220"/>
            </a:xfrm>
            <a:prstGeom prst="rect">
              <a:avLst/>
            </a:prstGeom>
            <a:noFill/>
          </p:spPr>
          <p:txBody>
            <a:bodyPr wrap="square" rtlCol="0">
              <a:spAutoFit/>
            </a:bodyPr>
            <a:lstStyle/>
            <a:p>
              <a:pPr algn="ctr"/>
              <a:r>
                <a:rPr lang="en-US" dirty="0">
                  <a:solidFill>
                    <a:srgbClr val="F8F8F8"/>
                  </a:solidFill>
                  <a:latin typeface="Special Elite" panose="020B0604020202020204" charset="0"/>
                </a:rPr>
                <a:t>18% Play</a:t>
              </a:r>
            </a:p>
            <a:p>
              <a:pPr algn="ctr"/>
              <a:r>
                <a:rPr lang="en-US" dirty="0">
                  <a:solidFill>
                    <a:srgbClr val="F8F8F8"/>
                  </a:solidFill>
                  <a:latin typeface="Special Elite" panose="020B0604020202020204" charset="0"/>
                </a:rPr>
                <a:t>With Strangers</a:t>
              </a:r>
            </a:p>
          </p:txBody>
        </p:sp>
      </p:grpSp>
      <p:grpSp>
        <p:nvGrpSpPr>
          <p:cNvPr id="14" name="Group 13">
            <a:extLst>
              <a:ext uri="{FF2B5EF4-FFF2-40B4-BE49-F238E27FC236}">
                <a16:creationId xmlns:a16="http://schemas.microsoft.com/office/drawing/2014/main" id="{3E63FAA4-8B20-48CE-84CE-7E641353C00E}"/>
              </a:ext>
            </a:extLst>
          </p:cNvPr>
          <p:cNvGrpSpPr/>
          <p:nvPr/>
        </p:nvGrpSpPr>
        <p:grpSpPr>
          <a:xfrm>
            <a:off x="2640647" y="2212886"/>
            <a:ext cx="2537353" cy="2246769"/>
            <a:chOff x="2506141" y="1639225"/>
            <a:chExt cx="1957223" cy="1957223"/>
          </a:xfrm>
        </p:grpSpPr>
        <p:pic>
          <p:nvPicPr>
            <p:cNvPr id="12" name="Graphic 11" descr="User outline">
              <a:extLst>
                <a:ext uri="{FF2B5EF4-FFF2-40B4-BE49-F238E27FC236}">
                  <a16:creationId xmlns:a16="http://schemas.microsoft.com/office/drawing/2014/main" id="{B65A4A8D-B226-4502-AD75-3E206F9339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06141" y="1639225"/>
              <a:ext cx="1957223" cy="1957223"/>
            </a:xfrm>
            <a:prstGeom prst="rect">
              <a:avLst/>
            </a:prstGeom>
          </p:spPr>
        </p:pic>
        <p:sp>
          <p:nvSpPr>
            <p:cNvPr id="16" name="TextBox 15">
              <a:extLst>
                <a:ext uri="{FF2B5EF4-FFF2-40B4-BE49-F238E27FC236}">
                  <a16:creationId xmlns:a16="http://schemas.microsoft.com/office/drawing/2014/main" id="{7E0F5AFE-B52F-41A7-88A9-F185CF7D1F06}"/>
                </a:ext>
              </a:extLst>
            </p:cNvPr>
            <p:cNvSpPr txBox="1"/>
            <p:nvPr/>
          </p:nvSpPr>
          <p:spPr>
            <a:xfrm>
              <a:off x="2801614" y="2838245"/>
              <a:ext cx="1380393" cy="523220"/>
            </a:xfrm>
            <a:prstGeom prst="rect">
              <a:avLst/>
            </a:prstGeom>
            <a:noFill/>
          </p:spPr>
          <p:txBody>
            <a:bodyPr wrap="square" rtlCol="0">
              <a:spAutoFit/>
            </a:bodyPr>
            <a:lstStyle/>
            <a:p>
              <a:pPr algn="ctr"/>
              <a:r>
                <a:rPr lang="en-US" dirty="0">
                  <a:solidFill>
                    <a:schemeClr val="tx1"/>
                  </a:solidFill>
                  <a:latin typeface="Special Elite" panose="020B0604020202020204" charset="0"/>
                </a:rPr>
                <a:t>53% Play</a:t>
              </a:r>
            </a:p>
            <a:p>
              <a:pPr algn="ctr"/>
              <a:r>
                <a:rPr lang="en-US" dirty="0">
                  <a:solidFill>
                    <a:schemeClr val="tx1"/>
                  </a:solidFill>
                  <a:latin typeface="Special Elite" panose="020B0604020202020204" charset="0"/>
                </a:rPr>
                <a:t>With Friends</a:t>
              </a:r>
            </a:p>
          </p:txBody>
        </p:sp>
      </p:grpSp>
      <p:sp>
        <p:nvSpPr>
          <p:cNvPr id="19" name="TextBox 18">
            <a:extLst>
              <a:ext uri="{FF2B5EF4-FFF2-40B4-BE49-F238E27FC236}">
                <a16:creationId xmlns:a16="http://schemas.microsoft.com/office/drawing/2014/main" id="{CAD5BD89-8C2A-4ED6-9DFC-8E85BDF43084}"/>
              </a:ext>
            </a:extLst>
          </p:cNvPr>
          <p:cNvSpPr txBox="1"/>
          <p:nvPr/>
        </p:nvSpPr>
        <p:spPr>
          <a:xfrm>
            <a:off x="2847743" y="1869451"/>
            <a:ext cx="2152529" cy="515526"/>
          </a:xfrm>
          <a:prstGeom prst="rect">
            <a:avLst/>
          </a:prstGeom>
          <a:noFill/>
        </p:spPr>
        <p:txBody>
          <a:bodyPr wrap="square" rtlCol="0">
            <a:spAutoFit/>
          </a:bodyPr>
          <a:lstStyle/>
          <a:p>
            <a:pPr algn="ctr">
              <a:lnSpc>
                <a:spcPct val="150000"/>
              </a:lnSpc>
            </a:pPr>
            <a:r>
              <a:rPr lang="en-US" sz="2000" b="1" u="sng" dirty="0">
                <a:latin typeface="Special Elite" panose="020B0604020202020204" charset="0"/>
              </a:rPr>
              <a:t>Playing Habits</a:t>
            </a:r>
          </a:p>
        </p:txBody>
      </p:sp>
      <p:sp>
        <p:nvSpPr>
          <p:cNvPr id="20" name="Google Shape;554;p24">
            <a:extLst>
              <a:ext uri="{FF2B5EF4-FFF2-40B4-BE49-F238E27FC236}">
                <a16:creationId xmlns:a16="http://schemas.microsoft.com/office/drawing/2014/main" id="{F6015B11-70D0-41D2-A17B-DD97DC48EB2C}"/>
              </a:ext>
            </a:extLst>
          </p:cNvPr>
          <p:cNvSpPr txBox="1">
            <a:spLocks/>
          </p:cNvSpPr>
          <p:nvPr/>
        </p:nvSpPr>
        <p:spPr>
          <a:xfrm>
            <a:off x="1130804" y="627410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Addiction Against Humanity – Proprietary and Confidential</a:t>
            </a:r>
          </a:p>
        </p:txBody>
      </p:sp>
      <p:sp>
        <p:nvSpPr>
          <p:cNvPr id="17" name="Google Shape;554;p24">
            <a:extLst>
              <a:ext uri="{FF2B5EF4-FFF2-40B4-BE49-F238E27FC236}">
                <a16:creationId xmlns:a16="http://schemas.microsoft.com/office/drawing/2014/main" id="{3443EE79-CB59-4171-A59B-CCBF71C5F61F}"/>
              </a:ext>
            </a:extLst>
          </p:cNvPr>
          <p:cNvSpPr txBox="1">
            <a:spLocks/>
          </p:cNvSpPr>
          <p:nvPr/>
        </p:nvSpPr>
        <p:spPr>
          <a:xfrm>
            <a:off x="7548752" y="6285693"/>
            <a:ext cx="3512444" cy="3286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Special Elite"/>
              <a:buNone/>
              <a:defRPr sz="2400" b="0" i="0" u="none" strike="noStrike" cap="none">
                <a:solidFill>
                  <a:schemeClr val="dk1"/>
                </a:solidFill>
                <a:latin typeface="Special Elite"/>
                <a:ea typeface="Special Elite"/>
                <a:cs typeface="Special Elite"/>
                <a:sym typeface="Special Elite"/>
              </a:defRPr>
            </a:lvl1pPr>
            <a:lvl2pPr marL="914400" marR="0" lvl="1"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2pPr>
            <a:lvl3pPr marL="1371600" marR="0" lvl="2"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3pPr>
            <a:lvl4pPr marL="1828800" marR="0" lvl="3"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4pPr>
            <a:lvl5pPr marL="2286000" marR="0" lvl="4"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5pPr>
            <a:lvl6pPr marL="2743200" marR="0" lvl="5"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6pPr>
            <a:lvl7pPr marL="3200400" marR="0" lvl="6"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7pPr>
            <a:lvl8pPr marL="3657600" marR="0" lvl="7" indent="-349250" algn="l" rtl="0">
              <a:lnSpc>
                <a:spcPct val="115000"/>
              </a:lnSpc>
              <a:spcBef>
                <a:spcPts val="2100"/>
              </a:spcBef>
              <a:spcAft>
                <a:spcPts val="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8pPr>
            <a:lvl9pPr marL="4114800" marR="0" lvl="8" indent="-349250" algn="l" rtl="0">
              <a:lnSpc>
                <a:spcPct val="115000"/>
              </a:lnSpc>
              <a:spcBef>
                <a:spcPts val="2100"/>
              </a:spcBef>
              <a:spcAft>
                <a:spcPts val="2100"/>
              </a:spcAft>
              <a:buClr>
                <a:schemeClr val="dk1"/>
              </a:buClr>
              <a:buSzPts val="1900"/>
              <a:buFont typeface="Special Elite"/>
              <a:buNone/>
              <a:defRPr sz="1900" b="0" i="0" u="none" strike="noStrike" cap="none">
                <a:solidFill>
                  <a:schemeClr val="dk1"/>
                </a:solidFill>
                <a:latin typeface="Special Elite"/>
                <a:ea typeface="Special Elite"/>
                <a:cs typeface="Special Elite"/>
                <a:sym typeface="Special Elite"/>
              </a:defRPr>
            </a:lvl9pPr>
          </a:lstStyle>
          <a:p>
            <a:pPr marL="0" indent="0">
              <a:spcAft>
                <a:spcPts val="1200"/>
              </a:spcAft>
            </a:pPr>
            <a:r>
              <a:rPr lang="en-US" sz="800" dirty="0">
                <a:solidFill>
                  <a:schemeClr val="tx1"/>
                </a:solidFill>
              </a:rPr>
              <a:t>Source: </a:t>
            </a:r>
            <a:r>
              <a:rPr lang="en-US" sz="800" dirty="0" err="1">
                <a:solidFill>
                  <a:schemeClr val="tx1"/>
                </a:solidFill>
              </a:rPr>
              <a:t>PrintNinja</a:t>
            </a:r>
            <a:r>
              <a:rPr lang="en-US" sz="800" dirty="0">
                <a:solidFill>
                  <a:schemeClr val="tx1"/>
                </a:solidFill>
              </a:rPr>
              <a:t>, Board Game Industry Statistics 2019</a:t>
            </a:r>
          </a:p>
        </p:txBody>
      </p:sp>
    </p:spTree>
    <p:extLst>
      <p:ext uri="{BB962C8B-B14F-4D97-AF65-F5344CB8AC3E}">
        <p14:creationId xmlns:p14="http://schemas.microsoft.com/office/powerpoint/2010/main" val="1029645835"/>
      </p:ext>
    </p:extLst>
  </p:cSld>
  <p:clrMapOvr>
    <a:masterClrMapping/>
  </p:clrMapOvr>
</p:sld>
</file>

<file path=ppt/theme/theme1.xml><?xml version="1.0" encoding="utf-8"?>
<a:theme xmlns:a="http://schemas.openxmlformats.org/drawingml/2006/main" name="180 Classified · SlidesMania">
  <a:themeElements>
    <a:clrScheme name="Simple Light">
      <a:dk1>
        <a:srgbClr val="000000"/>
      </a:dk1>
      <a:lt1>
        <a:srgbClr val="5C524C"/>
      </a:lt1>
      <a:dk2>
        <a:srgbClr val="595959"/>
      </a:dk2>
      <a:lt2>
        <a:srgbClr val="434343"/>
      </a:lt2>
      <a:accent1>
        <a:srgbClr val="980000"/>
      </a:accent1>
      <a:accent2>
        <a:srgbClr val="C6BAB1"/>
      </a:accent2>
      <a:accent3>
        <a:srgbClr val="78909C"/>
      </a:accent3>
      <a:accent4>
        <a:srgbClr val="FFAB40"/>
      </a:accent4>
      <a:accent5>
        <a:srgbClr val="0097A7"/>
      </a:accent5>
      <a:accent6>
        <a:srgbClr val="EEFF41"/>
      </a:accent6>
      <a:hlink>
        <a:srgbClr val="8224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4164</TotalTime>
  <Words>1102</Words>
  <Application>Microsoft Office PowerPoint</Application>
  <PresentationFormat>Widescreen</PresentationFormat>
  <Paragraphs>152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Special Elite</vt:lpstr>
      <vt:lpstr>Wingdings</vt:lpstr>
      <vt:lpstr>Barlow Condensed</vt:lpstr>
      <vt:lpstr>180 Classified · SlidesMania</vt:lpstr>
      <vt:lpstr>Addiction Against Humanity presentation Investor Pitch Deck. January 2022</vt:lpstr>
      <vt:lpstr>Overdose  Deaths Are At Their Highest Ever In History.</vt:lpstr>
      <vt:lpstr>ADDICTED AMERICA</vt:lpstr>
      <vt:lpstr>PUBLIC OPINION.</vt:lpstr>
      <vt:lpstr>WHAT WE WILL DISCUSS TODAY:</vt:lpstr>
      <vt:lpstr>WHAT IS ADDICTION AGAINST HUMANITY?   Addiction Against Humanity is a fun, dynamic icebreaker that brings laughter, educational awareness and entertainment to the #1 non-health related killer in our country today, the opioid crisis and drug addiction. Our unique board game uses raucous, adult humor that engages players and gets them talking, really talking. Players transcend the voluntary entertainment value and directly experience the cold hard truths about addiction in a friendly environment. </vt:lpstr>
      <vt:lpstr>THE STATS</vt:lpstr>
      <vt:lpstr>THE STATS</vt:lpstr>
      <vt:lpstr>THE STATS</vt:lpstr>
      <vt:lpstr>REVENUE STREAMS.</vt:lpstr>
      <vt:lpstr>GETTING THE WORD OUT.</vt:lpstr>
      <vt:lpstr>A.A.H. ROADMAP</vt:lpstr>
      <vt:lpstr>PowerPoint Presentation</vt:lpstr>
      <vt:lpstr>ABOUT US.</vt:lpstr>
      <vt:lpstr>INVESTMENT DETAILS</vt:lpstr>
      <vt:lpstr>THANK YOU!  ADDICTION AGAINST HUMANITY Bringing Awareness To Addiction, With laughter.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Against Humanity presentation Investor Pitch Deck.</dc:title>
  <dc:creator>Timothy Baker</dc:creator>
  <cp:lastModifiedBy>Timothy Baker</cp:lastModifiedBy>
  <cp:revision>5</cp:revision>
  <dcterms:modified xsi:type="dcterms:W3CDTF">2022-01-05T19:42:44Z</dcterms:modified>
</cp:coreProperties>
</file>