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21" r:id="rId2"/>
    <p:sldId id="317" r:id="rId3"/>
    <p:sldId id="323" r:id="rId4"/>
    <p:sldId id="299" r:id="rId5"/>
    <p:sldId id="256" r:id="rId6"/>
    <p:sldId id="257" r:id="rId7"/>
    <p:sldId id="259" r:id="rId8"/>
    <p:sldId id="278" r:id="rId9"/>
    <p:sldId id="260" r:id="rId10"/>
    <p:sldId id="261" r:id="rId11"/>
    <p:sldId id="262" r:id="rId12"/>
    <p:sldId id="263" r:id="rId13"/>
    <p:sldId id="264" r:id="rId14"/>
    <p:sldId id="266" r:id="rId15"/>
    <p:sldId id="265" r:id="rId16"/>
    <p:sldId id="268" r:id="rId17"/>
    <p:sldId id="267" r:id="rId18"/>
    <p:sldId id="270" r:id="rId19"/>
    <p:sldId id="269" r:id="rId20"/>
    <p:sldId id="272" r:id="rId21"/>
    <p:sldId id="271" r:id="rId22"/>
    <p:sldId id="274" r:id="rId23"/>
    <p:sldId id="273" r:id="rId24"/>
    <p:sldId id="276" r:id="rId25"/>
    <p:sldId id="275" r:id="rId26"/>
    <p:sldId id="277" r:id="rId27"/>
    <p:sldId id="318" r:id="rId28"/>
    <p:sldId id="316" r:id="rId29"/>
    <p:sldId id="322" r:id="rId30"/>
    <p:sldId id="324" r:id="rId31"/>
    <p:sldId id="315" r:id="rId32"/>
    <p:sldId id="319" r:id="rId33"/>
    <p:sldId id="314" r:id="rId34"/>
    <p:sldId id="300" r:id="rId35"/>
    <p:sldId id="301" r:id="rId36"/>
    <p:sldId id="302" r:id="rId37"/>
    <p:sldId id="303" r:id="rId38"/>
    <p:sldId id="304" r:id="rId39"/>
    <p:sldId id="306" r:id="rId40"/>
    <p:sldId id="307" r:id="rId41"/>
    <p:sldId id="308" r:id="rId42"/>
    <p:sldId id="309" r:id="rId43"/>
    <p:sldId id="310" r:id="rId44"/>
    <p:sldId id="320" r:id="rId45"/>
    <p:sldId id="31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5B7E86D-D34E-44CC-A82F-0296D9FEEE35}">
          <p14:sldIdLst>
            <p14:sldId id="321"/>
            <p14:sldId id="317"/>
            <p14:sldId id="323"/>
            <p14:sldId id="299"/>
          </p14:sldIdLst>
        </p14:section>
        <p14:section name="Wings of Choice Parable" id="{BB9AFE2C-F85A-4C0C-BB40-6BF5CEC754AE}">
          <p14:sldIdLst>
            <p14:sldId id="256"/>
            <p14:sldId id="257"/>
            <p14:sldId id="259"/>
            <p14:sldId id="278"/>
            <p14:sldId id="260"/>
            <p14:sldId id="261"/>
            <p14:sldId id="262"/>
            <p14:sldId id="263"/>
            <p14:sldId id="264"/>
            <p14:sldId id="266"/>
            <p14:sldId id="265"/>
            <p14:sldId id="268"/>
            <p14:sldId id="267"/>
            <p14:sldId id="270"/>
            <p14:sldId id="269"/>
            <p14:sldId id="272"/>
            <p14:sldId id="271"/>
            <p14:sldId id="274"/>
            <p14:sldId id="273"/>
            <p14:sldId id="276"/>
            <p14:sldId id="275"/>
            <p14:sldId id="277"/>
          </p14:sldIdLst>
        </p14:section>
        <p14:section name="Production &amp; Investment Opportunity" id="{65A67C7A-1BDC-4846-93E1-07BEC174424C}">
          <p14:sldIdLst>
            <p14:sldId id="318"/>
            <p14:sldId id="316"/>
            <p14:sldId id="322"/>
            <p14:sldId id="324"/>
            <p14:sldId id="315"/>
          </p14:sldIdLst>
        </p14:section>
        <p14:section name="Appendix: Page-by-Page Layout" id="{A558E393-24BF-49F2-83E3-2EB21599E1D0}">
          <p14:sldIdLst>
            <p14:sldId id="319"/>
            <p14:sldId id="314"/>
            <p14:sldId id="300"/>
            <p14:sldId id="301"/>
            <p14:sldId id="302"/>
            <p14:sldId id="303"/>
            <p14:sldId id="304"/>
            <p14:sldId id="306"/>
            <p14:sldId id="307"/>
            <p14:sldId id="308"/>
            <p14:sldId id="309"/>
            <p14:sldId id="310"/>
          </p14:sldIdLst>
        </p14:section>
        <p14:section name="Appendix: Production Prompt" id="{AB2E98F7-1727-49BB-88CA-93CACD6E0FD5}">
          <p14:sldIdLst>
            <p14:sldId id="320"/>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7A5B"/>
    <a:srgbClr val="156082"/>
    <a:srgbClr val="3E4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649DB-06C5-4840-8760-F612AF80C392}" v="2126" dt="2025-11-07T22:03:38.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177" y="10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Baker" userId="6d509565a989f729" providerId="Windows Live" clId="Web-{33389B0A-E087-A8BE-DCEF-5302309EB5BA}"/>
    <pc:docChg chg="addSld delSld modSld sldOrd">
      <pc:chgData name="Timothy Baker" userId="6d509565a989f729" providerId="Windows Live" clId="Web-{33389B0A-E087-A8BE-DCEF-5302309EB5BA}" dt="2025-10-21T02:52:52.014" v="450" actId="20577"/>
      <pc:docMkLst>
        <pc:docMk/>
      </pc:docMkLst>
      <pc:sldChg chg="modSp">
        <pc:chgData name="Timothy Baker" userId="6d509565a989f729" providerId="Windows Live" clId="Web-{33389B0A-E087-A8BE-DCEF-5302309EB5BA}" dt="2025-10-21T02:10:46.611" v="18" actId="20577"/>
        <pc:sldMkLst>
          <pc:docMk/>
          <pc:sldMk cId="109857222" sldId="256"/>
        </pc:sldMkLst>
        <pc:spChg chg="mod">
          <ac:chgData name="Timothy Baker" userId="6d509565a989f729" providerId="Windows Live" clId="Web-{33389B0A-E087-A8BE-DCEF-5302309EB5BA}" dt="2025-10-21T02:10:46.611" v="18" actId="20577"/>
          <ac:spMkLst>
            <pc:docMk/>
            <pc:sldMk cId="109857222" sldId="256"/>
            <ac:spMk id="3" creationId="{00000000-0000-0000-0000-000000000000}"/>
          </ac:spMkLst>
        </pc:spChg>
      </pc:sldChg>
      <pc:sldChg chg="modSp">
        <pc:chgData name="Timothy Baker" userId="6d509565a989f729" providerId="Windows Live" clId="Web-{33389B0A-E087-A8BE-DCEF-5302309EB5BA}" dt="2025-10-21T02:13:46.553" v="58" actId="1076"/>
        <pc:sldMkLst>
          <pc:docMk/>
          <pc:sldMk cId="3637273489" sldId="257"/>
        </pc:sldMkLst>
        <pc:spChg chg="mod">
          <ac:chgData name="Timothy Baker" userId="6d509565a989f729" providerId="Windows Live" clId="Web-{33389B0A-E087-A8BE-DCEF-5302309EB5BA}" dt="2025-10-21T02:13:46.553" v="58" actId="1076"/>
          <ac:spMkLst>
            <pc:docMk/>
            <pc:sldMk cId="3637273489" sldId="257"/>
            <ac:spMk id="3" creationId="{D7639598-99A1-AC55-27AC-1C9C5384204F}"/>
          </ac:spMkLst>
        </pc:spChg>
      </pc:sldChg>
      <pc:sldChg chg="modSp">
        <pc:chgData name="Timothy Baker" userId="6d509565a989f729" providerId="Windows Live" clId="Web-{33389B0A-E087-A8BE-DCEF-5302309EB5BA}" dt="2025-10-21T02:12:25.582" v="43" actId="20577"/>
        <pc:sldMkLst>
          <pc:docMk/>
          <pc:sldMk cId="312324017" sldId="259"/>
        </pc:sldMkLst>
        <pc:spChg chg="mod">
          <ac:chgData name="Timothy Baker" userId="6d509565a989f729" providerId="Windows Live" clId="Web-{33389B0A-E087-A8BE-DCEF-5302309EB5BA}" dt="2025-10-21T02:12:25.582" v="43" actId="20577"/>
          <ac:spMkLst>
            <pc:docMk/>
            <pc:sldMk cId="312324017" sldId="259"/>
            <ac:spMk id="2" creationId="{3A26D560-648A-FBCE-4125-6555024DAB6B}"/>
          </ac:spMkLst>
        </pc:spChg>
        <pc:spChg chg="mod">
          <ac:chgData name="Timothy Baker" userId="6d509565a989f729" providerId="Windows Live" clId="Web-{33389B0A-E087-A8BE-DCEF-5302309EB5BA}" dt="2025-10-21T02:12:17.973" v="35" actId="20577"/>
          <ac:spMkLst>
            <pc:docMk/>
            <pc:sldMk cId="312324017" sldId="259"/>
            <ac:spMk id="3" creationId="{B3F8DED5-E086-7047-78A7-A96E7122480C}"/>
          </ac:spMkLst>
        </pc:spChg>
      </pc:sldChg>
      <pc:sldChg chg="add replId">
        <pc:chgData name="Timothy Baker" userId="6d509565a989f729" providerId="Windows Live" clId="Web-{33389B0A-E087-A8BE-DCEF-5302309EB5BA}" dt="2025-10-21T02:11:17.847" v="21"/>
        <pc:sldMkLst>
          <pc:docMk/>
          <pc:sldMk cId="810009883" sldId="278"/>
        </pc:sldMkLst>
      </pc:sldChg>
      <pc:sldChg chg="addSp delSp modSp add replId">
        <pc:chgData name="Timothy Baker" userId="6d509565a989f729" providerId="Windows Live" clId="Web-{33389B0A-E087-A8BE-DCEF-5302309EB5BA}" dt="2025-10-21T02:52:52.014" v="450" actId="20577"/>
        <pc:sldMkLst>
          <pc:docMk/>
          <pc:sldMk cId="269535942" sldId="299"/>
        </pc:sldMkLst>
        <pc:spChg chg="mod">
          <ac:chgData name="Timothy Baker" userId="6d509565a989f729" providerId="Windows Live" clId="Web-{33389B0A-E087-A8BE-DCEF-5302309EB5BA}" dt="2025-10-21T02:34:48.025" v="295" actId="20577"/>
          <ac:spMkLst>
            <pc:docMk/>
            <pc:sldMk cId="269535942" sldId="299"/>
            <ac:spMk id="3" creationId="{D6A71770-23EB-50B2-4211-1FBB3C8D075E}"/>
          </ac:spMkLst>
        </pc:spChg>
        <pc:picChg chg="mod">
          <ac:chgData name="Timothy Baker" userId="6d509565a989f729" providerId="Windows Live" clId="Web-{33389B0A-E087-A8BE-DCEF-5302309EB5BA}" dt="2025-10-21T02:26:14.029" v="196" actId="1076"/>
          <ac:picMkLst>
            <pc:docMk/>
            <pc:sldMk cId="269535942" sldId="299"/>
            <ac:picMk id="5" creationId="{A7CDB577-A66C-4C5C-6523-C95B08A8B874}"/>
          </ac:picMkLst>
        </pc:picChg>
      </pc:sldChg>
      <pc:sldChg chg="modSp add replId">
        <pc:chgData name="Timothy Baker" userId="6d509565a989f729" providerId="Windows Live" clId="Web-{33389B0A-E087-A8BE-DCEF-5302309EB5BA}" dt="2025-10-21T02:34:41.416" v="293" actId="20577"/>
        <pc:sldMkLst>
          <pc:docMk/>
          <pc:sldMk cId="543400448" sldId="300"/>
        </pc:sldMkLst>
        <pc:spChg chg="mod">
          <ac:chgData name="Timothy Baker" userId="6d509565a989f729" providerId="Windows Live" clId="Web-{33389B0A-E087-A8BE-DCEF-5302309EB5BA}" dt="2025-10-21T02:27:27.875" v="202" actId="20577"/>
          <ac:spMkLst>
            <pc:docMk/>
            <pc:sldMk cId="543400448" sldId="300"/>
            <ac:spMk id="2" creationId="{A599E50B-CF40-D4D0-61BD-3F915CD39393}"/>
          </ac:spMkLst>
        </pc:spChg>
        <pc:spChg chg="mod">
          <ac:chgData name="Timothy Baker" userId="6d509565a989f729" providerId="Windows Live" clId="Web-{33389B0A-E087-A8BE-DCEF-5302309EB5BA}" dt="2025-10-21T02:34:41.416" v="293" actId="20577"/>
          <ac:spMkLst>
            <pc:docMk/>
            <pc:sldMk cId="543400448" sldId="300"/>
            <ac:spMk id="3" creationId="{B9CF2420-883E-E81A-CD72-C1531616B9B7}"/>
          </ac:spMkLst>
        </pc:spChg>
        <pc:spChg chg="mod">
          <ac:chgData name="Timothy Baker" userId="6d509565a989f729" providerId="Windows Live" clId="Web-{33389B0A-E087-A8BE-DCEF-5302309EB5BA}" dt="2025-10-21T02:28:47.893" v="211" actId="20577"/>
          <ac:spMkLst>
            <pc:docMk/>
            <pc:sldMk cId="543400448" sldId="300"/>
            <ac:spMk id="4" creationId="{245DAC08-529F-9D61-E82D-84661516EF4B}"/>
          </ac:spMkLst>
        </pc:spChg>
        <pc:spChg chg="mod">
          <ac:chgData name="Timothy Baker" userId="6d509565a989f729" providerId="Windows Live" clId="Web-{33389B0A-E087-A8BE-DCEF-5302309EB5BA}" dt="2025-10-21T02:28:57.940" v="218" actId="20577"/>
          <ac:spMkLst>
            <pc:docMk/>
            <pc:sldMk cId="543400448" sldId="300"/>
            <ac:spMk id="7" creationId="{045CC3E5-036E-E395-AA24-F8C76D68BE3D}"/>
          </ac:spMkLst>
        </pc:spChg>
      </pc:sldChg>
      <pc:sldChg chg="modSp add replId">
        <pc:chgData name="Timothy Baker" userId="6d509565a989f729" providerId="Windows Live" clId="Web-{33389B0A-E087-A8BE-DCEF-5302309EB5BA}" dt="2025-10-21T02:34:35.010" v="291" actId="20577"/>
        <pc:sldMkLst>
          <pc:docMk/>
          <pc:sldMk cId="4104763796" sldId="301"/>
        </pc:sldMkLst>
        <pc:spChg chg="mod">
          <ac:chgData name="Timothy Baker" userId="6d509565a989f729" providerId="Windows Live" clId="Web-{33389B0A-E087-A8BE-DCEF-5302309EB5BA}" dt="2025-10-21T02:29:30.597" v="225" actId="20577"/>
          <ac:spMkLst>
            <pc:docMk/>
            <pc:sldMk cId="4104763796" sldId="301"/>
            <ac:spMk id="2" creationId="{8D7B89B7-A783-57C9-F0C1-F1DDD3EE097D}"/>
          </ac:spMkLst>
        </pc:spChg>
        <pc:spChg chg="mod">
          <ac:chgData name="Timothy Baker" userId="6d509565a989f729" providerId="Windows Live" clId="Web-{33389B0A-E087-A8BE-DCEF-5302309EB5BA}" dt="2025-10-21T02:34:35.010" v="291" actId="20577"/>
          <ac:spMkLst>
            <pc:docMk/>
            <pc:sldMk cId="4104763796" sldId="301"/>
            <ac:spMk id="3" creationId="{1E7260C6-5314-4929-0E4C-886ED9F30F3E}"/>
          </ac:spMkLst>
        </pc:spChg>
        <pc:spChg chg="mod">
          <ac:chgData name="Timothy Baker" userId="6d509565a989f729" providerId="Windows Live" clId="Web-{33389B0A-E087-A8BE-DCEF-5302309EB5BA}" dt="2025-10-21T02:30:28.285" v="234" actId="20577"/>
          <ac:spMkLst>
            <pc:docMk/>
            <pc:sldMk cId="4104763796" sldId="301"/>
            <ac:spMk id="4" creationId="{72E9A84B-D448-C029-94A1-0F32934CA0EE}"/>
          </ac:spMkLst>
        </pc:spChg>
        <pc:spChg chg="mod">
          <ac:chgData name="Timothy Baker" userId="6d509565a989f729" providerId="Windows Live" clId="Web-{33389B0A-E087-A8BE-DCEF-5302309EB5BA}" dt="2025-10-21T02:30:42.520" v="239" actId="20577"/>
          <ac:spMkLst>
            <pc:docMk/>
            <pc:sldMk cId="4104763796" sldId="301"/>
            <ac:spMk id="7" creationId="{63080E10-1DB2-AB3C-EF55-5DC58C01DD38}"/>
          </ac:spMkLst>
        </pc:spChg>
      </pc:sldChg>
      <pc:sldChg chg="modSp add replId">
        <pc:chgData name="Timothy Baker" userId="6d509565a989f729" providerId="Windows Live" clId="Web-{33389B0A-E087-A8BE-DCEF-5302309EB5BA}" dt="2025-10-21T02:34:28.088" v="289" actId="20577"/>
        <pc:sldMkLst>
          <pc:docMk/>
          <pc:sldMk cId="2404033631" sldId="302"/>
        </pc:sldMkLst>
        <pc:spChg chg="mod">
          <ac:chgData name="Timothy Baker" userId="6d509565a989f729" providerId="Windows Live" clId="Web-{33389B0A-E087-A8BE-DCEF-5302309EB5BA}" dt="2025-10-21T02:31:02.380" v="244" actId="20577"/>
          <ac:spMkLst>
            <pc:docMk/>
            <pc:sldMk cId="2404033631" sldId="302"/>
            <ac:spMk id="2" creationId="{C5A63AED-0FC1-1D81-6960-9BDAD9F9DA3C}"/>
          </ac:spMkLst>
        </pc:spChg>
        <pc:spChg chg="mod">
          <ac:chgData name="Timothy Baker" userId="6d509565a989f729" providerId="Windows Live" clId="Web-{33389B0A-E087-A8BE-DCEF-5302309EB5BA}" dt="2025-10-21T02:34:28.088" v="289" actId="20577"/>
          <ac:spMkLst>
            <pc:docMk/>
            <pc:sldMk cId="2404033631" sldId="302"/>
            <ac:spMk id="3" creationId="{4037F359-11F0-EC68-3AAA-C83F73742C4C}"/>
          </ac:spMkLst>
        </pc:spChg>
        <pc:spChg chg="mod">
          <ac:chgData name="Timothy Baker" userId="6d509565a989f729" providerId="Windows Live" clId="Web-{33389B0A-E087-A8BE-DCEF-5302309EB5BA}" dt="2025-10-21T02:31:57.795" v="254" actId="20577"/>
          <ac:spMkLst>
            <pc:docMk/>
            <pc:sldMk cId="2404033631" sldId="302"/>
            <ac:spMk id="4" creationId="{6A10A942-479C-E732-2D83-EB14BD376BCF}"/>
          </ac:spMkLst>
        </pc:spChg>
        <pc:spChg chg="mod">
          <ac:chgData name="Timothy Baker" userId="6d509565a989f729" providerId="Windows Live" clId="Web-{33389B0A-E087-A8BE-DCEF-5302309EB5BA}" dt="2025-10-21T02:31:22.911" v="249" actId="20577"/>
          <ac:spMkLst>
            <pc:docMk/>
            <pc:sldMk cId="2404033631" sldId="302"/>
            <ac:spMk id="7" creationId="{031705CB-CDD1-D3E1-DA48-BD3436238464}"/>
          </ac:spMkLst>
        </pc:spChg>
      </pc:sldChg>
      <pc:sldChg chg="modSp add replId">
        <pc:chgData name="Timothy Baker" userId="6d509565a989f729" providerId="Windows Live" clId="Web-{33389B0A-E087-A8BE-DCEF-5302309EB5BA}" dt="2025-10-21T02:34:21.759" v="287" actId="20577"/>
        <pc:sldMkLst>
          <pc:docMk/>
          <pc:sldMk cId="3885747891" sldId="303"/>
        </pc:sldMkLst>
        <pc:spChg chg="mod">
          <ac:chgData name="Timothy Baker" userId="6d509565a989f729" providerId="Windows Live" clId="Web-{33389B0A-E087-A8BE-DCEF-5302309EB5BA}" dt="2025-10-21T02:32:40.834" v="266" actId="20577"/>
          <ac:spMkLst>
            <pc:docMk/>
            <pc:sldMk cId="3885747891" sldId="303"/>
            <ac:spMk id="2" creationId="{32D84B1D-20EE-EE2E-72C1-5569C826F806}"/>
          </ac:spMkLst>
        </pc:spChg>
        <pc:spChg chg="mod">
          <ac:chgData name="Timothy Baker" userId="6d509565a989f729" providerId="Windows Live" clId="Web-{33389B0A-E087-A8BE-DCEF-5302309EB5BA}" dt="2025-10-21T02:33:39.741" v="277" actId="20577"/>
          <ac:spMkLst>
            <pc:docMk/>
            <pc:sldMk cId="3885747891" sldId="303"/>
            <ac:spMk id="3" creationId="{5FF1DFAC-C53B-CB4A-92EB-4F1A8A351586}"/>
          </ac:spMkLst>
        </pc:spChg>
        <pc:spChg chg="mod">
          <ac:chgData name="Timothy Baker" userId="6d509565a989f729" providerId="Windows Live" clId="Web-{33389B0A-E087-A8BE-DCEF-5302309EB5BA}" dt="2025-10-21T02:33:50.944" v="282" actId="20577"/>
          <ac:spMkLst>
            <pc:docMk/>
            <pc:sldMk cId="3885747891" sldId="303"/>
            <ac:spMk id="4" creationId="{27F8EA0B-2C44-6E05-574E-035E0A740CC6}"/>
          </ac:spMkLst>
        </pc:spChg>
        <pc:spChg chg="mod">
          <ac:chgData name="Timothy Baker" userId="6d509565a989f729" providerId="Windows Live" clId="Web-{33389B0A-E087-A8BE-DCEF-5302309EB5BA}" dt="2025-10-21T02:34:21.759" v="287" actId="20577"/>
          <ac:spMkLst>
            <pc:docMk/>
            <pc:sldMk cId="3885747891" sldId="303"/>
            <ac:spMk id="7" creationId="{C742157F-B96B-05F1-1928-CFD75445CAB8}"/>
          </ac:spMkLst>
        </pc:spChg>
      </pc:sldChg>
      <pc:sldChg chg="modSp add replId">
        <pc:chgData name="Timothy Baker" userId="6d509565a989f729" providerId="Windows Live" clId="Web-{33389B0A-E087-A8BE-DCEF-5302309EB5BA}" dt="2025-10-21T02:40:14.466" v="326" actId="20577"/>
        <pc:sldMkLst>
          <pc:docMk/>
          <pc:sldMk cId="1304803549" sldId="304"/>
        </pc:sldMkLst>
        <pc:spChg chg="mod">
          <ac:chgData name="Timothy Baker" userId="6d509565a989f729" providerId="Windows Live" clId="Web-{33389B0A-E087-A8BE-DCEF-5302309EB5BA}" dt="2025-10-21T02:35:22.370" v="301" actId="20577"/>
          <ac:spMkLst>
            <pc:docMk/>
            <pc:sldMk cId="1304803549" sldId="304"/>
            <ac:spMk id="2" creationId="{1180491C-94BB-059B-168A-E36C5808F1AD}"/>
          </ac:spMkLst>
        </pc:spChg>
        <pc:spChg chg="mod">
          <ac:chgData name="Timothy Baker" userId="6d509565a989f729" providerId="Windows Live" clId="Web-{33389B0A-E087-A8BE-DCEF-5302309EB5BA}" dt="2025-10-21T02:40:14.466" v="326" actId="20577"/>
          <ac:spMkLst>
            <pc:docMk/>
            <pc:sldMk cId="1304803549" sldId="304"/>
            <ac:spMk id="3" creationId="{012C574D-0842-22CA-5A5A-771E11C50CC2}"/>
          </ac:spMkLst>
        </pc:spChg>
        <pc:spChg chg="mod">
          <ac:chgData name="Timothy Baker" userId="6d509565a989f729" providerId="Windows Live" clId="Web-{33389B0A-E087-A8BE-DCEF-5302309EB5BA}" dt="2025-10-21T02:36:35.715" v="311" actId="20577"/>
          <ac:spMkLst>
            <pc:docMk/>
            <pc:sldMk cId="1304803549" sldId="304"/>
            <ac:spMk id="4" creationId="{AB71CB29-16ED-8993-A6A2-5AA4919681F1}"/>
          </ac:spMkLst>
        </pc:spChg>
        <pc:spChg chg="mod">
          <ac:chgData name="Timothy Baker" userId="6d509565a989f729" providerId="Windows Live" clId="Web-{33389B0A-E087-A8BE-DCEF-5302309EB5BA}" dt="2025-10-21T02:37:03.059" v="316" actId="20577"/>
          <ac:spMkLst>
            <pc:docMk/>
            <pc:sldMk cId="1304803549" sldId="304"/>
            <ac:spMk id="7" creationId="{8FEE5B1C-497F-F56B-3521-8817BD8E2C0B}"/>
          </ac:spMkLst>
        </pc:spChg>
      </pc:sldChg>
      <pc:sldChg chg="modSp add replId">
        <pc:chgData name="Timothy Baker" userId="6d509565a989f729" providerId="Windows Live" clId="Web-{33389B0A-E087-A8BE-DCEF-5302309EB5BA}" dt="2025-10-21T02:42:06.314" v="349" actId="20577"/>
        <pc:sldMkLst>
          <pc:docMk/>
          <pc:sldMk cId="339871427" sldId="306"/>
        </pc:sldMkLst>
        <pc:spChg chg="mod">
          <ac:chgData name="Timothy Baker" userId="6d509565a989f729" providerId="Windows Live" clId="Web-{33389B0A-E087-A8BE-DCEF-5302309EB5BA}" dt="2025-10-21T02:41:01.497" v="333" actId="20577"/>
          <ac:spMkLst>
            <pc:docMk/>
            <pc:sldMk cId="339871427" sldId="306"/>
            <ac:spMk id="2" creationId="{EE733F14-0B7F-FB48-DC38-BBA44342E6DE}"/>
          </ac:spMkLst>
        </pc:spChg>
        <pc:spChg chg="mod">
          <ac:chgData name="Timothy Baker" userId="6d509565a989f729" providerId="Windows Live" clId="Web-{33389B0A-E087-A8BE-DCEF-5302309EB5BA}" dt="2025-10-21T02:41:30.794" v="339" actId="20577"/>
          <ac:spMkLst>
            <pc:docMk/>
            <pc:sldMk cId="339871427" sldId="306"/>
            <ac:spMk id="3" creationId="{3F3ACAFA-3E55-9E42-5FB5-8DA737AA410C}"/>
          </ac:spMkLst>
        </pc:spChg>
        <pc:spChg chg="mod">
          <ac:chgData name="Timothy Baker" userId="6d509565a989f729" providerId="Windows Live" clId="Web-{33389B0A-E087-A8BE-DCEF-5302309EB5BA}" dt="2025-10-21T02:41:56.188" v="344" actId="20577"/>
          <ac:spMkLst>
            <pc:docMk/>
            <pc:sldMk cId="339871427" sldId="306"/>
            <ac:spMk id="4" creationId="{E8E0B347-9C35-AF4B-EF5A-29CF14DF5D41}"/>
          </ac:spMkLst>
        </pc:spChg>
        <pc:spChg chg="mod">
          <ac:chgData name="Timothy Baker" userId="6d509565a989f729" providerId="Windows Live" clId="Web-{33389B0A-E087-A8BE-DCEF-5302309EB5BA}" dt="2025-10-21T02:42:06.314" v="349" actId="20577"/>
          <ac:spMkLst>
            <pc:docMk/>
            <pc:sldMk cId="339871427" sldId="306"/>
            <ac:spMk id="7" creationId="{45CD957B-B3D7-1DC2-261A-23FCCC5864BD}"/>
          </ac:spMkLst>
        </pc:spChg>
      </pc:sldChg>
      <pc:sldChg chg="modSp add replId">
        <pc:chgData name="Timothy Baker" userId="6d509565a989f729" providerId="Windows Live" clId="Web-{33389B0A-E087-A8BE-DCEF-5302309EB5BA}" dt="2025-10-21T02:43:38.353" v="369" actId="20577"/>
        <pc:sldMkLst>
          <pc:docMk/>
          <pc:sldMk cId="512191387" sldId="307"/>
        </pc:sldMkLst>
        <pc:spChg chg="mod">
          <ac:chgData name="Timothy Baker" userId="6d509565a989f729" providerId="Windows Live" clId="Web-{33389B0A-E087-A8BE-DCEF-5302309EB5BA}" dt="2025-10-21T02:42:36.066" v="355" actId="20577"/>
          <ac:spMkLst>
            <pc:docMk/>
            <pc:sldMk cId="512191387" sldId="307"/>
            <ac:spMk id="2" creationId="{339CC71A-1200-C132-3A08-21AF16889073}"/>
          </ac:spMkLst>
        </pc:spChg>
        <pc:spChg chg="mod">
          <ac:chgData name="Timothy Baker" userId="6d509565a989f729" providerId="Windows Live" clId="Web-{33389B0A-E087-A8BE-DCEF-5302309EB5BA}" dt="2025-10-21T02:43:38.353" v="369" actId="20577"/>
          <ac:spMkLst>
            <pc:docMk/>
            <pc:sldMk cId="512191387" sldId="307"/>
            <ac:spMk id="3" creationId="{D98C198F-32A5-F15B-8EF1-EEAC6AD04FFA}"/>
          </ac:spMkLst>
        </pc:spChg>
        <pc:spChg chg="mod">
          <ac:chgData name="Timothy Baker" userId="6d509565a989f729" providerId="Windows Live" clId="Web-{33389B0A-E087-A8BE-DCEF-5302309EB5BA}" dt="2025-10-21T02:43:18.524" v="365" actId="20577"/>
          <ac:spMkLst>
            <pc:docMk/>
            <pc:sldMk cId="512191387" sldId="307"/>
            <ac:spMk id="4" creationId="{3F0859E2-8C8C-2356-DFD6-2B132E3616DA}"/>
          </ac:spMkLst>
        </pc:spChg>
        <pc:spChg chg="mod">
          <ac:chgData name="Timothy Baker" userId="6d509565a989f729" providerId="Windows Live" clId="Web-{33389B0A-E087-A8BE-DCEF-5302309EB5BA}" dt="2025-10-21T02:42:58.085" v="360" actId="20577"/>
          <ac:spMkLst>
            <pc:docMk/>
            <pc:sldMk cId="512191387" sldId="307"/>
            <ac:spMk id="7" creationId="{5CBB8FA1-7910-DF20-69AE-5032D0F09C4D}"/>
          </ac:spMkLst>
        </pc:spChg>
      </pc:sldChg>
      <pc:sldChg chg="modSp add replId">
        <pc:chgData name="Timothy Baker" userId="6d509565a989f729" providerId="Windows Live" clId="Web-{33389B0A-E087-A8BE-DCEF-5302309EB5BA}" dt="2025-10-21T02:47:25.402" v="391" actId="20577"/>
        <pc:sldMkLst>
          <pc:docMk/>
          <pc:sldMk cId="3879813963" sldId="308"/>
        </pc:sldMkLst>
        <pc:spChg chg="mod">
          <ac:chgData name="Timothy Baker" userId="6d509565a989f729" providerId="Windows Live" clId="Web-{33389B0A-E087-A8BE-DCEF-5302309EB5BA}" dt="2025-10-21T02:46:00.995" v="375" actId="20577"/>
          <ac:spMkLst>
            <pc:docMk/>
            <pc:sldMk cId="3879813963" sldId="308"/>
            <ac:spMk id="2" creationId="{8DB53C81-475F-7E05-95CC-54489A110CC8}"/>
          </ac:spMkLst>
        </pc:spChg>
        <pc:spChg chg="mod">
          <ac:chgData name="Timothy Baker" userId="6d509565a989f729" providerId="Windows Live" clId="Web-{33389B0A-E087-A8BE-DCEF-5302309EB5BA}" dt="2025-10-21T02:46:42.324" v="379" actId="20577"/>
          <ac:spMkLst>
            <pc:docMk/>
            <pc:sldMk cId="3879813963" sldId="308"/>
            <ac:spMk id="3" creationId="{E8ABDB8B-592F-5896-12C7-C675919F8B3C}"/>
          </ac:spMkLst>
        </pc:spChg>
        <pc:spChg chg="mod">
          <ac:chgData name="Timothy Baker" userId="6d509565a989f729" providerId="Windows Live" clId="Web-{33389B0A-E087-A8BE-DCEF-5302309EB5BA}" dt="2025-10-21T02:47:13.261" v="386" actId="20577"/>
          <ac:spMkLst>
            <pc:docMk/>
            <pc:sldMk cId="3879813963" sldId="308"/>
            <ac:spMk id="4" creationId="{0BBE2ECC-695F-A223-6AC9-0FA5906193B5}"/>
          </ac:spMkLst>
        </pc:spChg>
        <pc:spChg chg="mod">
          <ac:chgData name="Timothy Baker" userId="6d509565a989f729" providerId="Windows Live" clId="Web-{33389B0A-E087-A8BE-DCEF-5302309EB5BA}" dt="2025-10-21T02:47:25.402" v="391" actId="20577"/>
          <ac:spMkLst>
            <pc:docMk/>
            <pc:sldMk cId="3879813963" sldId="308"/>
            <ac:spMk id="7" creationId="{F59C9B0B-16E0-7CF3-AFBE-8F3504B7AC69}"/>
          </ac:spMkLst>
        </pc:spChg>
      </pc:sldChg>
      <pc:sldChg chg="modSp add replId">
        <pc:chgData name="Timothy Baker" userId="6d509565a989f729" providerId="Windows Live" clId="Web-{33389B0A-E087-A8BE-DCEF-5302309EB5BA}" dt="2025-10-21T02:48:57.276" v="411" actId="20577"/>
        <pc:sldMkLst>
          <pc:docMk/>
          <pc:sldMk cId="1161229705" sldId="309"/>
        </pc:sldMkLst>
        <pc:spChg chg="mod">
          <ac:chgData name="Timothy Baker" userId="6d509565a989f729" providerId="Windows Live" clId="Web-{33389B0A-E087-A8BE-DCEF-5302309EB5BA}" dt="2025-10-21T02:47:56.152" v="397" actId="20577"/>
          <ac:spMkLst>
            <pc:docMk/>
            <pc:sldMk cId="1161229705" sldId="309"/>
            <ac:spMk id="2" creationId="{8424A53F-FA3A-A551-3377-D6345C85B4A1}"/>
          </ac:spMkLst>
        </pc:spChg>
        <pc:spChg chg="mod">
          <ac:chgData name="Timothy Baker" userId="6d509565a989f729" providerId="Windows Live" clId="Web-{33389B0A-E087-A8BE-DCEF-5302309EB5BA}" dt="2025-10-21T02:48:57.276" v="411" actId="20577"/>
          <ac:spMkLst>
            <pc:docMk/>
            <pc:sldMk cId="1161229705" sldId="309"/>
            <ac:spMk id="3" creationId="{C7CB66D8-F24B-3BCC-08C2-3F48B6FDA043}"/>
          </ac:spMkLst>
        </pc:spChg>
        <pc:spChg chg="mod">
          <ac:chgData name="Timothy Baker" userId="6d509565a989f729" providerId="Windows Live" clId="Web-{33389B0A-E087-A8BE-DCEF-5302309EB5BA}" dt="2025-10-21T02:48:40.152" v="407" actId="20577"/>
          <ac:spMkLst>
            <pc:docMk/>
            <pc:sldMk cId="1161229705" sldId="309"/>
            <ac:spMk id="4" creationId="{9A00A15E-1359-368A-A32D-CE33A7BBE43D}"/>
          </ac:spMkLst>
        </pc:spChg>
        <pc:spChg chg="mod">
          <ac:chgData name="Timothy Baker" userId="6d509565a989f729" providerId="Windows Live" clId="Web-{33389B0A-E087-A8BE-DCEF-5302309EB5BA}" dt="2025-10-21T02:48:19.777" v="402" actId="20577"/>
          <ac:spMkLst>
            <pc:docMk/>
            <pc:sldMk cId="1161229705" sldId="309"/>
            <ac:spMk id="7" creationId="{1BAB6BF9-E0CE-8194-C82C-5D3046D11AAC}"/>
          </ac:spMkLst>
        </pc:spChg>
      </pc:sldChg>
      <pc:sldChg chg="modSp add del replId">
        <pc:chgData name="Timothy Baker" userId="6d509565a989f729" providerId="Windows Live" clId="Web-{33389B0A-E087-A8BE-DCEF-5302309EB5BA}" dt="2025-10-21T02:52:13.448" v="441" actId="20577"/>
        <pc:sldMkLst>
          <pc:docMk/>
          <pc:sldMk cId="1442982697" sldId="310"/>
        </pc:sldMkLst>
        <pc:spChg chg="mod">
          <ac:chgData name="Timothy Baker" userId="6d509565a989f729" providerId="Windows Live" clId="Web-{33389B0A-E087-A8BE-DCEF-5302309EB5BA}" dt="2025-10-21T02:49:17.870" v="416" actId="20577"/>
          <ac:spMkLst>
            <pc:docMk/>
            <pc:sldMk cId="1442982697" sldId="310"/>
            <ac:spMk id="2" creationId="{657D94AA-6A55-0274-2B53-653B714C3CD4}"/>
          </ac:spMkLst>
        </pc:spChg>
        <pc:spChg chg="mod">
          <ac:chgData name="Timothy Baker" userId="6d509565a989f729" providerId="Windows Live" clId="Web-{33389B0A-E087-A8BE-DCEF-5302309EB5BA}" dt="2025-10-21T02:50:17.995" v="425" actId="20577"/>
          <ac:spMkLst>
            <pc:docMk/>
            <pc:sldMk cId="1442982697" sldId="310"/>
            <ac:spMk id="3" creationId="{68CC74AB-BC89-A483-8AA0-3E889F7DF5ED}"/>
          </ac:spMkLst>
        </pc:spChg>
        <pc:spChg chg="mod">
          <ac:chgData name="Timothy Baker" userId="6d509565a989f729" providerId="Windows Live" clId="Web-{33389B0A-E087-A8BE-DCEF-5302309EB5BA}" dt="2025-10-21T02:50:58.573" v="429" actId="20577"/>
          <ac:spMkLst>
            <pc:docMk/>
            <pc:sldMk cId="1442982697" sldId="310"/>
            <ac:spMk id="4" creationId="{3C098B46-E1E3-35A6-49BA-3520CD8E8A82}"/>
          </ac:spMkLst>
        </pc:spChg>
        <pc:spChg chg="mod">
          <ac:chgData name="Timothy Baker" userId="6d509565a989f729" providerId="Windows Live" clId="Web-{33389B0A-E087-A8BE-DCEF-5302309EB5BA}" dt="2025-10-21T02:52:13.448" v="441" actId="20577"/>
          <ac:spMkLst>
            <pc:docMk/>
            <pc:sldMk cId="1442982697" sldId="310"/>
            <ac:spMk id="7" creationId="{52E5D994-63BC-3322-F494-1006811AA9C3}"/>
          </ac:spMkLst>
        </pc:spChg>
      </pc:sldChg>
    </pc:docChg>
  </pc:docChgLst>
  <pc:docChgLst>
    <pc:chgData name="Timothy Baker" userId="6d509565a989f729" providerId="LiveId" clId="{2AB4C2E4-3E72-4B69-A848-66B5A1DE4800}"/>
    <pc:docChg chg="undo redo custSel addSld delSld modSld sldOrd addSection delSection modSection">
      <pc:chgData name="Timothy Baker" userId="6d509565a989f729" providerId="LiveId" clId="{2AB4C2E4-3E72-4B69-A848-66B5A1DE4800}" dt="2025-11-07T22:15:48.901" v="9409" actId="732"/>
      <pc:docMkLst>
        <pc:docMk/>
      </pc:docMkLst>
      <pc:sldChg chg="addSp delSp modSp mod ord">
        <pc:chgData name="Timothy Baker" userId="6d509565a989f729" providerId="LiveId" clId="{2AB4C2E4-3E72-4B69-A848-66B5A1DE4800}" dt="2025-11-07T22:14:43.391" v="9407" actId="1076"/>
        <pc:sldMkLst>
          <pc:docMk/>
          <pc:sldMk cId="109857222" sldId="256"/>
        </pc:sldMkLst>
        <pc:spChg chg="mod ord">
          <ac:chgData name="Timothy Baker" userId="6d509565a989f729" providerId="LiveId" clId="{2AB4C2E4-3E72-4B69-A848-66B5A1DE4800}" dt="2025-10-23T03:54:06.592" v="5423" actId="1076"/>
          <ac:spMkLst>
            <pc:docMk/>
            <pc:sldMk cId="109857222" sldId="256"/>
            <ac:spMk id="2" creationId="{00000000-0000-0000-0000-000000000000}"/>
          </ac:spMkLst>
        </pc:spChg>
        <pc:spChg chg="mod">
          <ac:chgData name="Timothy Baker" userId="6d509565a989f729" providerId="LiveId" clId="{2AB4C2E4-3E72-4B69-A848-66B5A1DE4800}" dt="2025-10-21T06:02:26.949" v="1261" actId="1076"/>
          <ac:spMkLst>
            <pc:docMk/>
            <pc:sldMk cId="109857222" sldId="256"/>
            <ac:spMk id="3" creationId="{00000000-0000-0000-0000-000000000000}"/>
          </ac:spMkLst>
        </pc:spChg>
        <pc:spChg chg="add mod">
          <ac:chgData name="Timothy Baker" userId="6d509565a989f729" providerId="LiveId" clId="{2AB4C2E4-3E72-4B69-A848-66B5A1DE4800}" dt="2025-10-25T02:48:00.592" v="9336" actId="1038"/>
          <ac:spMkLst>
            <pc:docMk/>
            <pc:sldMk cId="109857222" sldId="256"/>
            <ac:spMk id="4" creationId="{AFA3B672-107D-B766-E6AF-6FDEC8B1FB7B}"/>
          </ac:spMkLst>
        </pc:spChg>
        <pc:picChg chg="add mod ord modCrop">
          <ac:chgData name="Timothy Baker" userId="6d509565a989f729" providerId="LiveId" clId="{2AB4C2E4-3E72-4B69-A848-66B5A1DE4800}" dt="2025-11-07T22:14:43.391" v="9407" actId="1076"/>
          <ac:picMkLst>
            <pc:docMk/>
            <pc:sldMk cId="109857222" sldId="256"/>
            <ac:picMk id="7" creationId="{83AF34E4-9F9E-1DA9-F8D5-D7A2CA16EDBA}"/>
          </ac:picMkLst>
        </pc:picChg>
        <pc:picChg chg="mod ord">
          <ac:chgData name="Timothy Baker" userId="6d509565a989f729" providerId="LiveId" clId="{2AB4C2E4-3E72-4B69-A848-66B5A1DE4800}" dt="2025-11-07T22:07:24.270" v="9403" actId="14100"/>
          <ac:picMkLst>
            <pc:docMk/>
            <pc:sldMk cId="109857222" sldId="256"/>
            <ac:picMk id="64" creationId="{66A3D024-8EF5-FF9D-EF90-62788AF458A7}"/>
          </ac:picMkLst>
        </pc:picChg>
      </pc:sldChg>
      <pc:sldChg chg="addSp delSp modSp mod">
        <pc:chgData name="Timothy Baker" userId="6d509565a989f729" providerId="LiveId" clId="{2AB4C2E4-3E72-4B69-A848-66B5A1DE4800}" dt="2025-10-25T02:48:06.382" v="9337"/>
        <pc:sldMkLst>
          <pc:docMk/>
          <pc:sldMk cId="3637273489" sldId="257"/>
        </pc:sldMkLst>
        <pc:spChg chg="mod ord">
          <ac:chgData name="Timothy Baker" userId="6d509565a989f729" providerId="LiveId" clId="{2AB4C2E4-3E72-4B69-A848-66B5A1DE4800}" dt="2025-10-21T05:52:46.230" v="1091" actId="1036"/>
          <ac:spMkLst>
            <pc:docMk/>
            <pc:sldMk cId="3637273489" sldId="257"/>
            <ac:spMk id="2" creationId="{9F064175-7491-4342-86B8-A3B0C14D032C}"/>
          </ac:spMkLst>
        </pc:spChg>
        <pc:spChg chg="mod">
          <ac:chgData name="Timothy Baker" userId="6d509565a989f729" providerId="LiveId" clId="{2AB4C2E4-3E72-4B69-A848-66B5A1DE4800}" dt="2025-10-23T03:37:15.031" v="5189" actId="1076"/>
          <ac:spMkLst>
            <pc:docMk/>
            <pc:sldMk cId="3637273489" sldId="257"/>
            <ac:spMk id="3" creationId="{D7639598-99A1-AC55-27AC-1C9C5384204F}"/>
          </ac:spMkLst>
        </pc:spChg>
        <pc:spChg chg="add mod">
          <ac:chgData name="Timothy Baker" userId="6d509565a989f729" providerId="LiveId" clId="{2AB4C2E4-3E72-4B69-A848-66B5A1DE4800}" dt="2025-10-25T02:48:06.382" v="9337"/>
          <ac:spMkLst>
            <pc:docMk/>
            <pc:sldMk cId="3637273489" sldId="257"/>
            <ac:spMk id="6" creationId="{CB915A72-BF3C-FAED-77A1-84B63F2A22A4}"/>
          </ac:spMkLst>
        </pc:spChg>
        <pc:spChg chg="add">
          <ac:chgData name="Timothy Baker" userId="6d509565a989f729" providerId="LiveId" clId="{2AB4C2E4-3E72-4B69-A848-66B5A1DE4800}" dt="2025-10-21T04:49:43.706" v="188" actId="26606"/>
          <ac:spMkLst>
            <pc:docMk/>
            <pc:sldMk cId="3637273489" sldId="257"/>
            <ac:spMk id="81" creationId="{04812C46-200A-4DEB-A05E-3ED6C68C2387}"/>
          </ac:spMkLst>
        </pc:spChg>
        <pc:spChg chg="add">
          <ac:chgData name="Timothy Baker" userId="6d509565a989f729" providerId="LiveId" clId="{2AB4C2E4-3E72-4B69-A848-66B5A1DE4800}" dt="2025-10-21T04:49:43.706" v="188" actId="26606"/>
          <ac:spMkLst>
            <pc:docMk/>
            <pc:sldMk cId="3637273489" sldId="257"/>
            <ac:spMk id="83" creationId="{D1EA859B-E555-4109-94F3-6700E046E008}"/>
          </ac:spMkLst>
        </pc:spChg>
        <pc:picChg chg="mod ord modCrop">
          <ac:chgData name="Timothy Baker" userId="6d509565a989f729" providerId="LiveId" clId="{2AB4C2E4-3E72-4B69-A848-66B5A1DE4800}" dt="2025-10-21T05:53:00.896" v="1095" actId="1076"/>
          <ac:picMkLst>
            <pc:docMk/>
            <pc:sldMk cId="3637273489" sldId="257"/>
            <ac:picMk id="4" creationId="{A08CE727-8342-0648-720E-908113653047}"/>
          </ac:picMkLst>
        </pc:picChg>
      </pc:sldChg>
      <pc:sldChg chg="addSp modSp mod">
        <pc:chgData name="Timothy Baker" userId="6d509565a989f729" providerId="LiveId" clId="{2AB4C2E4-3E72-4B69-A848-66B5A1DE4800}" dt="2025-10-25T02:48:09.167" v="9338"/>
        <pc:sldMkLst>
          <pc:docMk/>
          <pc:sldMk cId="312324017" sldId="259"/>
        </pc:sldMkLst>
        <pc:spChg chg="mod">
          <ac:chgData name="Timothy Baker" userId="6d509565a989f729" providerId="LiveId" clId="{2AB4C2E4-3E72-4B69-A848-66B5A1DE4800}" dt="2025-10-23T03:14:32.890" v="5029" actId="20577"/>
          <ac:spMkLst>
            <pc:docMk/>
            <pc:sldMk cId="312324017" sldId="259"/>
            <ac:spMk id="3" creationId="{B3F8DED5-E086-7047-78A7-A96E7122480C}"/>
          </ac:spMkLst>
        </pc:spChg>
        <pc:spChg chg="add mod">
          <ac:chgData name="Timothy Baker" userId="6d509565a989f729" providerId="LiveId" clId="{2AB4C2E4-3E72-4B69-A848-66B5A1DE4800}" dt="2025-10-25T02:48:09.167" v="9338"/>
          <ac:spMkLst>
            <pc:docMk/>
            <pc:sldMk cId="312324017" sldId="259"/>
            <ac:spMk id="6" creationId="{2D6EDBC7-5664-9F0F-E75B-2DEA30048F46}"/>
          </ac:spMkLst>
        </pc:spChg>
        <pc:picChg chg="mod">
          <ac:chgData name="Timothy Baker" userId="6d509565a989f729" providerId="LiveId" clId="{2AB4C2E4-3E72-4B69-A848-66B5A1DE4800}" dt="2025-10-21T05:48:18.573" v="1051" actId="14100"/>
          <ac:picMkLst>
            <pc:docMk/>
            <pc:sldMk cId="312324017" sldId="259"/>
            <ac:picMk id="5" creationId="{1687AA5E-5E64-CD2A-A353-5F35BF57C74E}"/>
          </ac:picMkLst>
        </pc:picChg>
      </pc:sldChg>
      <pc:sldChg chg="addSp modSp mod">
        <pc:chgData name="Timothy Baker" userId="6d509565a989f729" providerId="LiveId" clId="{2AB4C2E4-3E72-4B69-A848-66B5A1DE4800}" dt="2025-10-25T02:48:12.809" v="9340"/>
        <pc:sldMkLst>
          <pc:docMk/>
          <pc:sldMk cId="1568033940" sldId="260"/>
        </pc:sldMkLst>
        <pc:spChg chg="add mod">
          <ac:chgData name="Timothy Baker" userId="6d509565a989f729" providerId="LiveId" clId="{2AB4C2E4-3E72-4B69-A848-66B5A1DE4800}" dt="2025-10-25T02:48:12.809" v="9340"/>
          <ac:spMkLst>
            <pc:docMk/>
            <pc:sldMk cId="1568033940" sldId="260"/>
            <ac:spMk id="6" creationId="{AD0E3F72-9D27-191E-DA37-497D81930B17}"/>
          </ac:spMkLst>
        </pc:spChg>
        <pc:picChg chg="mod">
          <ac:chgData name="Timothy Baker" userId="6d509565a989f729" providerId="LiveId" clId="{2AB4C2E4-3E72-4B69-A848-66B5A1DE4800}" dt="2025-10-21T05:48:04.651" v="1049" actId="14100"/>
          <ac:picMkLst>
            <pc:docMk/>
            <pc:sldMk cId="1568033940" sldId="260"/>
            <ac:picMk id="5" creationId="{8330EC11-B982-867C-DFC0-DEA65DECC17E}"/>
          </ac:picMkLst>
        </pc:picChg>
      </pc:sldChg>
      <pc:sldChg chg="addSp modSp mod">
        <pc:chgData name="Timothy Baker" userId="6d509565a989f729" providerId="LiveId" clId="{2AB4C2E4-3E72-4B69-A848-66B5A1DE4800}" dt="2025-10-25T02:48:14.133" v="9341"/>
        <pc:sldMkLst>
          <pc:docMk/>
          <pc:sldMk cId="2079291415" sldId="261"/>
        </pc:sldMkLst>
        <pc:spChg chg="add mod">
          <ac:chgData name="Timothy Baker" userId="6d509565a989f729" providerId="LiveId" clId="{2AB4C2E4-3E72-4B69-A848-66B5A1DE4800}" dt="2025-10-25T02:48:14.133" v="9341"/>
          <ac:spMkLst>
            <pc:docMk/>
            <pc:sldMk cId="2079291415" sldId="261"/>
            <ac:spMk id="6" creationId="{660D8C18-712C-3956-9ACF-0CF15286EB25}"/>
          </ac:spMkLst>
        </pc:spChg>
        <pc:picChg chg="mod">
          <ac:chgData name="Timothy Baker" userId="6d509565a989f729" providerId="LiveId" clId="{2AB4C2E4-3E72-4B69-A848-66B5A1DE4800}" dt="2025-10-21T05:47:56.635" v="1048" actId="14100"/>
          <ac:picMkLst>
            <pc:docMk/>
            <pc:sldMk cId="2079291415" sldId="261"/>
            <ac:picMk id="5" creationId="{6A19632B-AF04-7254-91AA-1591A13E0397}"/>
          </ac:picMkLst>
        </pc:picChg>
      </pc:sldChg>
      <pc:sldChg chg="addSp modSp mod">
        <pc:chgData name="Timothy Baker" userId="6d509565a989f729" providerId="LiveId" clId="{2AB4C2E4-3E72-4B69-A848-66B5A1DE4800}" dt="2025-10-25T02:48:18.373" v="9342"/>
        <pc:sldMkLst>
          <pc:docMk/>
          <pc:sldMk cId="4253676572" sldId="262"/>
        </pc:sldMkLst>
        <pc:spChg chg="add mod">
          <ac:chgData name="Timothy Baker" userId="6d509565a989f729" providerId="LiveId" clId="{2AB4C2E4-3E72-4B69-A848-66B5A1DE4800}" dt="2025-10-25T02:48:18.373" v="9342"/>
          <ac:spMkLst>
            <pc:docMk/>
            <pc:sldMk cId="4253676572" sldId="262"/>
            <ac:spMk id="6" creationId="{7621953E-CDC3-1136-EBDD-DEF6B4888448}"/>
          </ac:spMkLst>
        </pc:spChg>
        <pc:picChg chg="mod">
          <ac:chgData name="Timothy Baker" userId="6d509565a989f729" providerId="LiveId" clId="{2AB4C2E4-3E72-4B69-A848-66B5A1DE4800}" dt="2025-10-21T05:47:48.279" v="1047" actId="14100"/>
          <ac:picMkLst>
            <pc:docMk/>
            <pc:sldMk cId="4253676572" sldId="262"/>
            <ac:picMk id="5" creationId="{A8846047-CA60-8E84-118F-1F016763789E}"/>
          </ac:picMkLst>
        </pc:picChg>
      </pc:sldChg>
      <pc:sldChg chg="addSp modSp mod">
        <pc:chgData name="Timothy Baker" userId="6d509565a989f729" providerId="LiveId" clId="{2AB4C2E4-3E72-4B69-A848-66B5A1DE4800}" dt="2025-10-25T02:48:20.694" v="9343"/>
        <pc:sldMkLst>
          <pc:docMk/>
          <pc:sldMk cId="3299491518" sldId="263"/>
        </pc:sldMkLst>
        <pc:spChg chg="add mod">
          <ac:chgData name="Timothy Baker" userId="6d509565a989f729" providerId="LiveId" clId="{2AB4C2E4-3E72-4B69-A848-66B5A1DE4800}" dt="2025-10-25T02:48:20.694" v="9343"/>
          <ac:spMkLst>
            <pc:docMk/>
            <pc:sldMk cId="3299491518" sldId="263"/>
            <ac:spMk id="6" creationId="{B8493D88-E146-6B56-A65A-C6894C19FA39}"/>
          </ac:spMkLst>
        </pc:spChg>
        <pc:picChg chg="mod">
          <ac:chgData name="Timothy Baker" userId="6d509565a989f729" providerId="LiveId" clId="{2AB4C2E4-3E72-4B69-A848-66B5A1DE4800}" dt="2025-10-21T05:47:41.105" v="1046" actId="14100"/>
          <ac:picMkLst>
            <pc:docMk/>
            <pc:sldMk cId="3299491518" sldId="263"/>
            <ac:picMk id="5" creationId="{DA184C70-DB73-306F-C742-33D8D976D7A4}"/>
          </ac:picMkLst>
        </pc:picChg>
      </pc:sldChg>
      <pc:sldChg chg="addSp modSp mod">
        <pc:chgData name="Timothy Baker" userId="6d509565a989f729" providerId="LiveId" clId="{2AB4C2E4-3E72-4B69-A848-66B5A1DE4800}" dt="2025-10-25T02:48:21.954" v="9344"/>
        <pc:sldMkLst>
          <pc:docMk/>
          <pc:sldMk cId="457332926" sldId="264"/>
        </pc:sldMkLst>
        <pc:spChg chg="add mod">
          <ac:chgData name="Timothy Baker" userId="6d509565a989f729" providerId="LiveId" clId="{2AB4C2E4-3E72-4B69-A848-66B5A1DE4800}" dt="2025-10-25T02:48:21.954" v="9344"/>
          <ac:spMkLst>
            <pc:docMk/>
            <pc:sldMk cId="457332926" sldId="264"/>
            <ac:spMk id="6" creationId="{F4F91FEF-DF0B-8562-6DB5-18515E4181FF}"/>
          </ac:spMkLst>
        </pc:spChg>
        <pc:picChg chg="mod">
          <ac:chgData name="Timothy Baker" userId="6d509565a989f729" providerId="LiveId" clId="{2AB4C2E4-3E72-4B69-A848-66B5A1DE4800}" dt="2025-10-21T05:47:32.717" v="1045" actId="14100"/>
          <ac:picMkLst>
            <pc:docMk/>
            <pc:sldMk cId="457332926" sldId="264"/>
            <ac:picMk id="5" creationId="{FE6CB510-BD92-B12F-E619-DCEBE20753DB}"/>
          </ac:picMkLst>
        </pc:picChg>
      </pc:sldChg>
      <pc:sldChg chg="addSp modSp mod">
        <pc:chgData name="Timothy Baker" userId="6d509565a989f729" providerId="LiveId" clId="{2AB4C2E4-3E72-4B69-A848-66B5A1DE4800}" dt="2025-10-25T02:48:27.529" v="9346"/>
        <pc:sldMkLst>
          <pc:docMk/>
          <pc:sldMk cId="62428484" sldId="265"/>
        </pc:sldMkLst>
        <pc:spChg chg="add mod">
          <ac:chgData name="Timothy Baker" userId="6d509565a989f729" providerId="LiveId" clId="{2AB4C2E4-3E72-4B69-A848-66B5A1DE4800}" dt="2025-10-25T02:48:27.529" v="9346"/>
          <ac:spMkLst>
            <pc:docMk/>
            <pc:sldMk cId="62428484" sldId="265"/>
            <ac:spMk id="6" creationId="{DC828C94-0C05-BF34-287B-0E60B27EADF0}"/>
          </ac:spMkLst>
        </pc:spChg>
        <pc:picChg chg="mod">
          <ac:chgData name="Timothy Baker" userId="6d509565a989f729" providerId="LiveId" clId="{2AB4C2E4-3E72-4B69-A848-66B5A1DE4800}" dt="2025-10-21T05:47:08.616" v="1042" actId="14100"/>
          <ac:picMkLst>
            <pc:docMk/>
            <pc:sldMk cId="62428484" sldId="265"/>
            <ac:picMk id="5" creationId="{B71A09BC-E990-742A-0CB5-456FC054F02B}"/>
          </ac:picMkLst>
        </pc:picChg>
      </pc:sldChg>
      <pc:sldChg chg="addSp modSp mod">
        <pc:chgData name="Timothy Baker" userId="6d509565a989f729" providerId="LiveId" clId="{2AB4C2E4-3E72-4B69-A848-66B5A1DE4800}" dt="2025-10-25T02:48:24.816" v="9345"/>
        <pc:sldMkLst>
          <pc:docMk/>
          <pc:sldMk cId="2379194298" sldId="266"/>
        </pc:sldMkLst>
        <pc:spChg chg="add mod">
          <ac:chgData name="Timothy Baker" userId="6d509565a989f729" providerId="LiveId" clId="{2AB4C2E4-3E72-4B69-A848-66B5A1DE4800}" dt="2025-10-25T02:48:24.816" v="9345"/>
          <ac:spMkLst>
            <pc:docMk/>
            <pc:sldMk cId="2379194298" sldId="266"/>
            <ac:spMk id="6" creationId="{C9349928-CEB3-5BF3-B243-A6418C42538C}"/>
          </ac:spMkLst>
        </pc:spChg>
        <pc:picChg chg="mod">
          <ac:chgData name="Timothy Baker" userId="6d509565a989f729" providerId="LiveId" clId="{2AB4C2E4-3E72-4B69-A848-66B5A1DE4800}" dt="2025-10-21T05:47:20.256" v="1043" actId="14100"/>
          <ac:picMkLst>
            <pc:docMk/>
            <pc:sldMk cId="2379194298" sldId="266"/>
            <ac:picMk id="5" creationId="{72058A2C-584A-FE1C-A02A-DCB36BE73024}"/>
          </ac:picMkLst>
        </pc:picChg>
      </pc:sldChg>
      <pc:sldChg chg="addSp modSp mod">
        <pc:chgData name="Timothy Baker" userId="6d509565a989f729" providerId="LiveId" clId="{2AB4C2E4-3E72-4B69-A848-66B5A1DE4800}" dt="2025-10-25T02:48:33.870" v="9348"/>
        <pc:sldMkLst>
          <pc:docMk/>
          <pc:sldMk cId="1865765314" sldId="267"/>
        </pc:sldMkLst>
        <pc:spChg chg="mod">
          <ac:chgData name="Timothy Baker" userId="6d509565a989f729" providerId="LiveId" clId="{2AB4C2E4-3E72-4B69-A848-66B5A1DE4800}" dt="2025-10-21T20:38:29.819" v="4183" actId="20577"/>
          <ac:spMkLst>
            <pc:docMk/>
            <pc:sldMk cId="1865765314" sldId="267"/>
            <ac:spMk id="3" creationId="{40EDADBF-EE66-A489-709F-3F07DC4051F8}"/>
          </ac:spMkLst>
        </pc:spChg>
        <pc:spChg chg="add mod">
          <ac:chgData name="Timothy Baker" userId="6d509565a989f729" providerId="LiveId" clId="{2AB4C2E4-3E72-4B69-A848-66B5A1DE4800}" dt="2025-10-25T02:48:33.870" v="9348"/>
          <ac:spMkLst>
            <pc:docMk/>
            <pc:sldMk cId="1865765314" sldId="267"/>
            <ac:spMk id="6" creationId="{EAABC2E5-D1F6-7DE3-A418-F8052ACFCAB8}"/>
          </ac:spMkLst>
        </pc:spChg>
        <pc:picChg chg="mod">
          <ac:chgData name="Timothy Baker" userId="6d509565a989f729" providerId="LiveId" clId="{2AB4C2E4-3E72-4B69-A848-66B5A1DE4800}" dt="2025-10-21T05:46:50.135" v="1039" actId="14100"/>
          <ac:picMkLst>
            <pc:docMk/>
            <pc:sldMk cId="1865765314" sldId="267"/>
            <ac:picMk id="5" creationId="{1ED5D402-91CD-B9DC-1C4E-15BFE6618EA1}"/>
          </ac:picMkLst>
        </pc:picChg>
      </pc:sldChg>
      <pc:sldChg chg="addSp modSp mod">
        <pc:chgData name="Timothy Baker" userId="6d509565a989f729" providerId="LiveId" clId="{2AB4C2E4-3E72-4B69-A848-66B5A1DE4800}" dt="2025-10-25T02:48:31.836" v="9347"/>
        <pc:sldMkLst>
          <pc:docMk/>
          <pc:sldMk cId="1653150801" sldId="268"/>
        </pc:sldMkLst>
        <pc:spChg chg="add mod">
          <ac:chgData name="Timothy Baker" userId="6d509565a989f729" providerId="LiveId" clId="{2AB4C2E4-3E72-4B69-A848-66B5A1DE4800}" dt="2025-10-25T02:48:31.836" v="9347"/>
          <ac:spMkLst>
            <pc:docMk/>
            <pc:sldMk cId="1653150801" sldId="268"/>
            <ac:spMk id="6" creationId="{663A9EE6-91EC-018C-3FD5-9A7CCC68D9A4}"/>
          </ac:spMkLst>
        </pc:spChg>
        <pc:picChg chg="mod">
          <ac:chgData name="Timothy Baker" userId="6d509565a989f729" providerId="LiveId" clId="{2AB4C2E4-3E72-4B69-A848-66B5A1DE4800}" dt="2025-10-21T05:46:57.470" v="1040" actId="14100"/>
          <ac:picMkLst>
            <pc:docMk/>
            <pc:sldMk cId="1653150801" sldId="268"/>
            <ac:picMk id="5" creationId="{3B0702EC-4873-21DA-806E-E74D00E116FB}"/>
          </ac:picMkLst>
        </pc:picChg>
      </pc:sldChg>
      <pc:sldChg chg="addSp modSp mod">
        <pc:chgData name="Timothy Baker" userId="6d509565a989f729" providerId="LiveId" clId="{2AB4C2E4-3E72-4B69-A848-66B5A1DE4800}" dt="2025-10-25T02:48:49.200" v="9351"/>
        <pc:sldMkLst>
          <pc:docMk/>
          <pc:sldMk cId="3118005125" sldId="269"/>
        </pc:sldMkLst>
        <pc:spChg chg="add mod">
          <ac:chgData name="Timothy Baker" userId="6d509565a989f729" providerId="LiveId" clId="{2AB4C2E4-3E72-4B69-A848-66B5A1DE4800}" dt="2025-10-25T02:48:49.200" v="9351"/>
          <ac:spMkLst>
            <pc:docMk/>
            <pc:sldMk cId="3118005125" sldId="269"/>
            <ac:spMk id="7" creationId="{033B6306-3229-0836-65D1-F57E920CA8F1}"/>
          </ac:spMkLst>
        </pc:spChg>
        <pc:picChg chg="mod">
          <ac:chgData name="Timothy Baker" userId="6d509565a989f729" providerId="LiveId" clId="{2AB4C2E4-3E72-4B69-A848-66B5A1DE4800}" dt="2025-10-21T05:46:27.946" v="1037" actId="14100"/>
          <ac:picMkLst>
            <pc:docMk/>
            <pc:sldMk cId="3118005125" sldId="269"/>
            <ac:picMk id="5" creationId="{F8DE5F4C-9235-AB50-2379-349630C42A7E}"/>
          </ac:picMkLst>
        </pc:picChg>
      </pc:sldChg>
      <pc:sldChg chg="addSp modSp mod">
        <pc:chgData name="Timothy Baker" userId="6d509565a989f729" providerId="LiveId" clId="{2AB4C2E4-3E72-4B69-A848-66B5A1DE4800}" dt="2025-10-25T02:48:35.298" v="9349"/>
        <pc:sldMkLst>
          <pc:docMk/>
          <pc:sldMk cId="2848285591" sldId="270"/>
        </pc:sldMkLst>
        <pc:spChg chg="add mod">
          <ac:chgData name="Timothy Baker" userId="6d509565a989f729" providerId="LiveId" clId="{2AB4C2E4-3E72-4B69-A848-66B5A1DE4800}" dt="2025-10-25T02:48:35.298" v="9349"/>
          <ac:spMkLst>
            <pc:docMk/>
            <pc:sldMk cId="2848285591" sldId="270"/>
            <ac:spMk id="6" creationId="{922B0686-41D3-F324-1A43-E72D00174976}"/>
          </ac:spMkLst>
        </pc:spChg>
        <pc:picChg chg="mod">
          <ac:chgData name="Timothy Baker" userId="6d509565a989f729" providerId="LiveId" clId="{2AB4C2E4-3E72-4B69-A848-66B5A1DE4800}" dt="2025-10-21T05:46:38.392" v="1038" actId="14100"/>
          <ac:picMkLst>
            <pc:docMk/>
            <pc:sldMk cId="2848285591" sldId="270"/>
            <ac:picMk id="5" creationId="{78E700AF-FBBB-37F5-F381-471A05F0441E}"/>
          </ac:picMkLst>
        </pc:picChg>
      </pc:sldChg>
      <pc:sldChg chg="addSp modSp mod">
        <pc:chgData name="Timothy Baker" userId="6d509565a989f729" providerId="LiveId" clId="{2AB4C2E4-3E72-4B69-A848-66B5A1DE4800}" dt="2025-10-25T02:48:54.959" v="9353"/>
        <pc:sldMkLst>
          <pc:docMk/>
          <pc:sldMk cId="2984093718" sldId="271"/>
        </pc:sldMkLst>
        <pc:spChg chg="add mod">
          <ac:chgData name="Timothy Baker" userId="6d509565a989f729" providerId="LiveId" clId="{2AB4C2E4-3E72-4B69-A848-66B5A1DE4800}" dt="2025-10-25T02:48:54.959" v="9353"/>
          <ac:spMkLst>
            <pc:docMk/>
            <pc:sldMk cId="2984093718" sldId="271"/>
            <ac:spMk id="6" creationId="{8B2B2F3E-F830-DAC0-829C-F347FE4E5828}"/>
          </ac:spMkLst>
        </pc:spChg>
        <pc:picChg chg="mod">
          <ac:chgData name="Timothy Baker" userId="6d509565a989f729" providerId="LiveId" clId="{2AB4C2E4-3E72-4B69-A848-66B5A1DE4800}" dt="2025-10-21T05:45:58.963" v="1033" actId="14100"/>
          <ac:picMkLst>
            <pc:docMk/>
            <pc:sldMk cId="2984093718" sldId="271"/>
            <ac:picMk id="5" creationId="{300B1C56-F689-83D8-DE12-DACAAD772ADB}"/>
          </ac:picMkLst>
        </pc:picChg>
      </pc:sldChg>
      <pc:sldChg chg="addSp modSp mod">
        <pc:chgData name="Timothy Baker" userId="6d509565a989f729" providerId="LiveId" clId="{2AB4C2E4-3E72-4B69-A848-66B5A1DE4800}" dt="2025-10-25T02:48:51.788" v="9352"/>
        <pc:sldMkLst>
          <pc:docMk/>
          <pc:sldMk cId="4098436820" sldId="272"/>
        </pc:sldMkLst>
        <pc:spChg chg="add mod">
          <ac:chgData name="Timothy Baker" userId="6d509565a989f729" providerId="LiveId" clId="{2AB4C2E4-3E72-4B69-A848-66B5A1DE4800}" dt="2025-10-25T02:48:51.788" v="9352"/>
          <ac:spMkLst>
            <pc:docMk/>
            <pc:sldMk cId="4098436820" sldId="272"/>
            <ac:spMk id="6" creationId="{1C6EA32A-63D1-FD45-D0F4-E8875FD6D582}"/>
          </ac:spMkLst>
        </pc:spChg>
        <pc:picChg chg="mod">
          <ac:chgData name="Timothy Baker" userId="6d509565a989f729" providerId="LiveId" clId="{2AB4C2E4-3E72-4B69-A848-66B5A1DE4800}" dt="2025-10-21T05:46:12.412" v="1035" actId="14100"/>
          <ac:picMkLst>
            <pc:docMk/>
            <pc:sldMk cId="4098436820" sldId="272"/>
            <ac:picMk id="5" creationId="{1F644546-1724-F879-DE26-A35E39C44A4E}"/>
          </ac:picMkLst>
        </pc:picChg>
      </pc:sldChg>
      <pc:sldChg chg="addSp modSp mod">
        <pc:chgData name="Timothy Baker" userId="6d509565a989f729" providerId="LiveId" clId="{2AB4C2E4-3E72-4B69-A848-66B5A1DE4800}" dt="2025-10-25T02:48:59.321" v="9355"/>
        <pc:sldMkLst>
          <pc:docMk/>
          <pc:sldMk cId="73252301" sldId="273"/>
        </pc:sldMkLst>
        <pc:spChg chg="add mod">
          <ac:chgData name="Timothy Baker" userId="6d509565a989f729" providerId="LiveId" clId="{2AB4C2E4-3E72-4B69-A848-66B5A1DE4800}" dt="2025-10-25T02:48:59.321" v="9355"/>
          <ac:spMkLst>
            <pc:docMk/>
            <pc:sldMk cId="73252301" sldId="273"/>
            <ac:spMk id="6" creationId="{FF7A0C2E-1863-02D5-FD24-F97DB918B994}"/>
          </ac:spMkLst>
        </pc:spChg>
        <pc:picChg chg="mod">
          <ac:chgData name="Timothy Baker" userId="6d509565a989f729" providerId="LiveId" clId="{2AB4C2E4-3E72-4B69-A848-66B5A1DE4800}" dt="2025-10-21T05:45:43.757" v="1031" actId="14100"/>
          <ac:picMkLst>
            <pc:docMk/>
            <pc:sldMk cId="73252301" sldId="273"/>
            <ac:picMk id="5" creationId="{251EF880-A5DC-2792-77D3-53AC844AA2E3}"/>
          </ac:picMkLst>
        </pc:picChg>
      </pc:sldChg>
      <pc:sldChg chg="addSp modSp mod">
        <pc:chgData name="Timothy Baker" userId="6d509565a989f729" providerId="LiveId" clId="{2AB4C2E4-3E72-4B69-A848-66B5A1DE4800}" dt="2025-10-25T02:48:57.045" v="9354"/>
        <pc:sldMkLst>
          <pc:docMk/>
          <pc:sldMk cId="2629877625" sldId="274"/>
        </pc:sldMkLst>
        <pc:spChg chg="add mod">
          <ac:chgData name="Timothy Baker" userId="6d509565a989f729" providerId="LiveId" clId="{2AB4C2E4-3E72-4B69-A848-66B5A1DE4800}" dt="2025-10-25T02:48:57.045" v="9354"/>
          <ac:spMkLst>
            <pc:docMk/>
            <pc:sldMk cId="2629877625" sldId="274"/>
            <ac:spMk id="6" creationId="{DB2376A8-4A24-7DA0-251E-789251F559FE}"/>
          </ac:spMkLst>
        </pc:spChg>
        <pc:picChg chg="mod">
          <ac:chgData name="Timothy Baker" userId="6d509565a989f729" providerId="LiveId" clId="{2AB4C2E4-3E72-4B69-A848-66B5A1DE4800}" dt="2025-10-21T05:45:48.632" v="1032" actId="14100"/>
          <ac:picMkLst>
            <pc:docMk/>
            <pc:sldMk cId="2629877625" sldId="274"/>
            <ac:picMk id="5" creationId="{A461A79E-19FD-20EE-A80E-68CA574BAF3E}"/>
          </ac:picMkLst>
        </pc:picChg>
      </pc:sldChg>
      <pc:sldChg chg="addSp modSp mod">
        <pc:chgData name="Timothy Baker" userId="6d509565a989f729" providerId="LiveId" clId="{2AB4C2E4-3E72-4B69-A848-66B5A1DE4800}" dt="2025-11-07T22:03:51.783" v="9399" actId="20577"/>
        <pc:sldMkLst>
          <pc:docMk/>
          <pc:sldMk cId="3183215389" sldId="275"/>
        </pc:sldMkLst>
        <pc:spChg chg="mod">
          <ac:chgData name="Timothy Baker" userId="6d509565a989f729" providerId="LiveId" clId="{2AB4C2E4-3E72-4B69-A848-66B5A1DE4800}" dt="2025-11-07T22:03:51.783" v="9399" actId="20577"/>
          <ac:spMkLst>
            <pc:docMk/>
            <pc:sldMk cId="3183215389" sldId="275"/>
            <ac:spMk id="3" creationId="{6697F1DA-0D84-DC58-5D2F-48B84B920D65}"/>
          </ac:spMkLst>
        </pc:spChg>
        <pc:spChg chg="add mod">
          <ac:chgData name="Timothy Baker" userId="6d509565a989f729" providerId="LiveId" clId="{2AB4C2E4-3E72-4B69-A848-66B5A1DE4800}" dt="2025-10-25T02:49:06.396" v="9357"/>
          <ac:spMkLst>
            <pc:docMk/>
            <pc:sldMk cId="3183215389" sldId="275"/>
            <ac:spMk id="6" creationId="{A17DB12A-9808-713A-8D5D-1F37E2411E00}"/>
          </ac:spMkLst>
        </pc:spChg>
        <pc:picChg chg="mod">
          <ac:chgData name="Timothy Baker" userId="6d509565a989f729" providerId="LiveId" clId="{2AB4C2E4-3E72-4B69-A848-66B5A1DE4800}" dt="2025-10-21T05:45:32.039" v="1029" actId="14100"/>
          <ac:picMkLst>
            <pc:docMk/>
            <pc:sldMk cId="3183215389" sldId="275"/>
            <ac:picMk id="5" creationId="{5238C57B-338F-9EBD-68E4-FAE101C1B22B}"/>
          </ac:picMkLst>
        </pc:picChg>
      </pc:sldChg>
      <pc:sldChg chg="addSp modSp mod">
        <pc:chgData name="Timothy Baker" userId="6d509565a989f729" providerId="LiveId" clId="{2AB4C2E4-3E72-4B69-A848-66B5A1DE4800}" dt="2025-11-07T22:04:07.442" v="9400" actId="20577"/>
        <pc:sldMkLst>
          <pc:docMk/>
          <pc:sldMk cId="192032786" sldId="276"/>
        </pc:sldMkLst>
        <pc:spChg chg="mod">
          <ac:chgData name="Timothy Baker" userId="6d509565a989f729" providerId="LiveId" clId="{2AB4C2E4-3E72-4B69-A848-66B5A1DE4800}" dt="2025-11-07T22:04:07.442" v="9400" actId="20577"/>
          <ac:spMkLst>
            <pc:docMk/>
            <pc:sldMk cId="192032786" sldId="276"/>
            <ac:spMk id="3" creationId="{EE2BBFD8-1480-7A3D-2E1D-E2C4EA833902}"/>
          </ac:spMkLst>
        </pc:spChg>
        <pc:spChg chg="add mod">
          <ac:chgData name="Timothy Baker" userId="6d509565a989f729" providerId="LiveId" clId="{2AB4C2E4-3E72-4B69-A848-66B5A1DE4800}" dt="2025-10-25T02:49:04.665" v="9356"/>
          <ac:spMkLst>
            <pc:docMk/>
            <pc:sldMk cId="192032786" sldId="276"/>
            <ac:spMk id="6" creationId="{1EED6BF2-EEBF-E020-9ED3-474D96871852}"/>
          </ac:spMkLst>
        </pc:spChg>
        <pc:picChg chg="mod">
          <ac:chgData name="Timothy Baker" userId="6d509565a989f729" providerId="LiveId" clId="{2AB4C2E4-3E72-4B69-A848-66B5A1DE4800}" dt="2025-10-21T05:45:38.205" v="1030" actId="14100"/>
          <ac:picMkLst>
            <pc:docMk/>
            <pc:sldMk cId="192032786" sldId="276"/>
            <ac:picMk id="5" creationId="{908B4F40-0B55-3747-69AD-0D9C740EA4B7}"/>
          </ac:picMkLst>
        </pc:picChg>
      </pc:sldChg>
      <pc:sldChg chg="addSp modSp mod">
        <pc:chgData name="Timothy Baker" userId="6d509565a989f729" providerId="LiveId" clId="{2AB4C2E4-3E72-4B69-A848-66B5A1DE4800}" dt="2025-10-25T02:49:07.461" v="9358"/>
        <pc:sldMkLst>
          <pc:docMk/>
          <pc:sldMk cId="3593276063" sldId="277"/>
        </pc:sldMkLst>
        <pc:spChg chg="add mod">
          <ac:chgData name="Timothy Baker" userId="6d509565a989f729" providerId="LiveId" clId="{2AB4C2E4-3E72-4B69-A848-66B5A1DE4800}" dt="2025-10-25T02:49:07.461" v="9358"/>
          <ac:spMkLst>
            <pc:docMk/>
            <pc:sldMk cId="3593276063" sldId="277"/>
            <ac:spMk id="6" creationId="{FF40F410-7618-33B8-9D49-21E150C33682}"/>
          </ac:spMkLst>
        </pc:spChg>
        <pc:picChg chg="mod">
          <ac:chgData name="Timothy Baker" userId="6d509565a989f729" providerId="LiveId" clId="{2AB4C2E4-3E72-4B69-A848-66B5A1DE4800}" dt="2025-10-21T05:45:23.645" v="1028" actId="14100"/>
          <ac:picMkLst>
            <pc:docMk/>
            <pc:sldMk cId="3593276063" sldId="277"/>
            <ac:picMk id="5" creationId="{82B9F5B7-E9E9-85EA-DC13-C09AF334DEC8}"/>
          </ac:picMkLst>
        </pc:picChg>
      </pc:sldChg>
      <pc:sldChg chg="addSp modSp mod">
        <pc:chgData name="Timothy Baker" userId="6d509565a989f729" providerId="LiveId" clId="{2AB4C2E4-3E72-4B69-A848-66B5A1DE4800}" dt="2025-10-25T02:48:11.702" v="9339"/>
        <pc:sldMkLst>
          <pc:docMk/>
          <pc:sldMk cId="810009883" sldId="278"/>
        </pc:sldMkLst>
        <pc:spChg chg="add mod">
          <ac:chgData name="Timothy Baker" userId="6d509565a989f729" providerId="LiveId" clId="{2AB4C2E4-3E72-4B69-A848-66B5A1DE4800}" dt="2025-10-25T02:48:11.702" v="9339"/>
          <ac:spMkLst>
            <pc:docMk/>
            <pc:sldMk cId="810009883" sldId="278"/>
            <ac:spMk id="6" creationId="{6832AC70-BB86-31F5-CC06-FCFBD4741454}"/>
          </ac:spMkLst>
        </pc:spChg>
        <pc:picChg chg="mod">
          <ac:chgData name="Timothy Baker" userId="6d509565a989f729" providerId="LiveId" clId="{2AB4C2E4-3E72-4B69-A848-66B5A1DE4800}" dt="2025-10-21T05:48:11.628" v="1050" actId="1076"/>
          <ac:picMkLst>
            <pc:docMk/>
            <pc:sldMk cId="810009883" sldId="278"/>
            <ac:picMk id="5" creationId="{76312A6B-35EE-455E-91F0-E55A5B0AAABC}"/>
          </ac:picMkLst>
        </pc:picChg>
      </pc:sldChg>
      <pc:sldChg chg="addSp delSp modSp mod ord">
        <pc:chgData name="Timothy Baker" userId="6d509565a989f729" providerId="LiveId" clId="{2AB4C2E4-3E72-4B69-A848-66B5A1DE4800}" dt="2025-10-25T02:47:37.743" v="9123"/>
        <pc:sldMkLst>
          <pc:docMk/>
          <pc:sldMk cId="269535942" sldId="299"/>
        </pc:sldMkLst>
        <pc:spChg chg="mod">
          <ac:chgData name="Timothy Baker" userId="6d509565a989f729" providerId="LiveId" clId="{2AB4C2E4-3E72-4B69-A848-66B5A1DE4800}" dt="2025-10-24T11:21:58.946" v="8769" actId="20577"/>
          <ac:spMkLst>
            <pc:docMk/>
            <pc:sldMk cId="269535942" sldId="299"/>
            <ac:spMk id="3" creationId="{D6A71770-23EB-50B2-4211-1FBB3C8D075E}"/>
          </ac:spMkLst>
        </pc:spChg>
        <pc:spChg chg="add mod">
          <ac:chgData name="Timothy Baker" userId="6d509565a989f729" providerId="LiveId" clId="{2AB4C2E4-3E72-4B69-A848-66B5A1DE4800}" dt="2025-10-25T02:47:37.743" v="9123"/>
          <ac:spMkLst>
            <pc:docMk/>
            <pc:sldMk cId="269535942" sldId="299"/>
            <ac:spMk id="4" creationId="{C7FBD0D4-F599-0E2B-FE62-27013E4A9CAB}"/>
          </ac:spMkLst>
        </pc:spChg>
        <pc:spChg chg="add mod">
          <ac:chgData name="Timothy Baker" userId="6d509565a989f729" providerId="LiveId" clId="{2AB4C2E4-3E72-4B69-A848-66B5A1DE4800}" dt="2025-10-21T15:41:55.070" v="1341" actId="20577"/>
          <ac:spMkLst>
            <pc:docMk/>
            <pc:sldMk cId="269535942" sldId="299"/>
            <ac:spMk id="6" creationId="{308700C9-2A00-2795-9753-8FC8CF0BD63F}"/>
          </ac:spMkLst>
        </pc:spChg>
        <pc:picChg chg="add del mod">
          <ac:chgData name="Timothy Baker" userId="6d509565a989f729" providerId="LiveId" clId="{2AB4C2E4-3E72-4B69-A848-66B5A1DE4800}" dt="2025-10-23T04:05:08.169" v="5496" actId="1076"/>
          <ac:picMkLst>
            <pc:docMk/>
            <pc:sldMk cId="269535942" sldId="299"/>
            <ac:picMk id="5" creationId="{A7CDB577-A66C-4C5C-6523-C95B08A8B874}"/>
          </ac:picMkLst>
        </pc:picChg>
      </pc:sldChg>
      <pc:sldChg chg="addSp modSp mod">
        <pc:chgData name="Timothy Baker" userId="6d509565a989f729" providerId="LiveId" clId="{2AB4C2E4-3E72-4B69-A848-66B5A1DE4800}" dt="2025-10-25T02:49:43.715" v="9366"/>
        <pc:sldMkLst>
          <pc:docMk/>
          <pc:sldMk cId="543400448" sldId="300"/>
        </pc:sldMkLst>
        <pc:spChg chg="mod">
          <ac:chgData name="Timothy Baker" userId="6d509565a989f729" providerId="LiveId" clId="{2AB4C2E4-3E72-4B69-A848-66B5A1DE4800}" dt="2025-10-21T05:36:07.476" v="933" actId="1076"/>
          <ac:spMkLst>
            <pc:docMk/>
            <pc:sldMk cId="543400448" sldId="300"/>
            <ac:spMk id="2" creationId="{A599E50B-CF40-D4D0-61BD-3F915CD39393}"/>
          </ac:spMkLst>
        </pc:spChg>
        <pc:spChg chg="add mod">
          <ac:chgData name="Timothy Baker" userId="6d509565a989f729" providerId="LiveId" clId="{2AB4C2E4-3E72-4B69-A848-66B5A1DE4800}" dt="2025-10-25T02:49:43.715" v="9366"/>
          <ac:spMkLst>
            <pc:docMk/>
            <pc:sldMk cId="543400448" sldId="300"/>
            <ac:spMk id="8" creationId="{D9CC31CF-8851-D6F9-374C-BCA1029B020D}"/>
          </ac:spMkLst>
        </pc:spChg>
        <pc:picChg chg="mod">
          <ac:chgData name="Timothy Baker" userId="6d509565a989f729" providerId="LiveId" clId="{2AB4C2E4-3E72-4B69-A848-66B5A1DE4800}" dt="2025-10-21T05:44:52.937" v="1025" actId="14100"/>
          <ac:picMkLst>
            <pc:docMk/>
            <pc:sldMk cId="543400448" sldId="300"/>
            <ac:picMk id="5" creationId="{B8DC98C1-970C-0FFD-0CD7-45740C736E59}"/>
          </ac:picMkLst>
        </pc:picChg>
      </pc:sldChg>
      <pc:sldChg chg="addSp modSp mod">
        <pc:chgData name="Timothy Baker" userId="6d509565a989f729" providerId="LiveId" clId="{2AB4C2E4-3E72-4B69-A848-66B5A1DE4800}" dt="2025-10-25T02:49:46.229" v="9367"/>
        <pc:sldMkLst>
          <pc:docMk/>
          <pc:sldMk cId="4104763796" sldId="301"/>
        </pc:sldMkLst>
        <pc:spChg chg="mod">
          <ac:chgData name="Timothy Baker" userId="6d509565a989f729" providerId="LiveId" clId="{2AB4C2E4-3E72-4B69-A848-66B5A1DE4800}" dt="2025-10-21T05:38:36.531" v="952" actId="1076"/>
          <ac:spMkLst>
            <pc:docMk/>
            <pc:sldMk cId="4104763796" sldId="301"/>
            <ac:spMk id="2" creationId="{8D7B89B7-A783-57C9-F0C1-F1DDD3EE097D}"/>
          </ac:spMkLst>
        </pc:spChg>
        <pc:spChg chg="add mod">
          <ac:chgData name="Timothy Baker" userId="6d509565a989f729" providerId="LiveId" clId="{2AB4C2E4-3E72-4B69-A848-66B5A1DE4800}" dt="2025-10-25T02:49:46.229" v="9367"/>
          <ac:spMkLst>
            <pc:docMk/>
            <pc:sldMk cId="4104763796" sldId="301"/>
            <ac:spMk id="8" creationId="{46EB839F-97F4-CA02-9209-19A6A2CCFAB0}"/>
          </ac:spMkLst>
        </pc:spChg>
        <pc:picChg chg="mod">
          <ac:chgData name="Timothy Baker" userId="6d509565a989f729" providerId="LiveId" clId="{2AB4C2E4-3E72-4B69-A848-66B5A1DE4800}" dt="2025-10-21T05:44:40.610" v="1024" actId="14100"/>
          <ac:picMkLst>
            <pc:docMk/>
            <pc:sldMk cId="4104763796" sldId="301"/>
            <ac:picMk id="5" creationId="{4A0C350C-4997-7141-98F0-5A353A122F05}"/>
          </ac:picMkLst>
        </pc:picChg>
      </pc:sldChg>
      <pc:sldChg chg="addSp modSp mod">
        <pc:chgData name="Timothy Baker" userId="6d509565a989f729" providerId="LiveId" clId="{2AB4C2E4-3E72-4B69-A848-66B5A1DE4800}" dt="2025-10-25T02:49:47.474" v="9368"/>
        <pc:sldMkLst>
          <pc:docMk/>
          <pc:sldMk cId="2404033631" sldId="302"/>
        </pc:sldMkLst>
        <pc:spChg chg="mod">
          <ac:chgData name="Timothy Baker" userId="6d509565a989f729" providerId="LiveId" clId="{2AB4C2E4-3E72-4B69-A848-66B5A1DE4800}" dt="2025-10-21T05:37:42.547" v="945" actId="1076"/>
          <ac:spMkLst>
            <pc:docMk/>
            <pc:sldMk cId="2404033631" sldId="302"/>
            <ac:spMk id="2" creationId="{C5A63AED-0FC1-1D81-6960-9BDAD9F9DA3C}"/>
          </ac:spMkLst>
        </pc:spChg>
        <pc:spChg chg="add mod">
          <ac:chgData name="Timothy Baker" userId="6d509565a989f729" providerId="LiveId" clId="{2AB4C2E4-3E72-4B69-A848-66B5A1DE4800}" dt="2025-10-25T02:49:47.474" v="9368"/>
          <ac:spMkLst>
            <pc:docMk/>
            <pc:sldMk cId="2404033631" sldId="302"/>
            <ac:spMk id="8" creationId="{B8FF0ECA-9248-A722-4DBE-8910148DB113}"/>
          </ac:spMkLst>
        </pc:spChg>
        <pc:picChg chg="mod">
          <ac:chgData name="Timothy Baker" userId="6d509565a989f729" providerId="LiveId" clId="{2AB4C2E4-3E72-4B69-A848-66B5A1DE4800}" dt="2025-10-21T05:44:24.259" v="1019" actId="14100"/>
          <ac:picMkLst>
            <pc:docMk/>
            <pc:sldMk cId="2404033631" sldId="302"/>
            <ac:picMk id="5" creationId="{01BF437E-CB03-9E7B-C7D1-20918358ABF9}"/>
          </ac:picMkLst>
        </pc:picChg>
      </pc:sldChg>
      <pc:sldChg chg="addSp modSp mod">
        <pc:chgData name="Timothy Baker" userId="6d509565a989f729" providerId="LiveId" clId="{2AB4C2E4-3E72-4B69-A848-66B5A1DE4800}" dt="2025-10-25T02:49:48.410" v="9369"/>
        <pc:sldMkLst>
          <pc:docMk/>
          <pc:sldMk cId="3885747891" sldId="303"/>
        </pc:sldMkLst>
        <pc:spChg chg="mod">
          <ac:chgData name="Timothy Baker" userId="6d509565a989f729" providerId="LiveId" clId="{2AB4C2E4-3E72-4B69-A848-66B5A1DE4800}" dt="2025-10-21T05:39:05.416" v="956" actId="1076"/>
          <ac:spMkLst>
            <pc:docMk/>
            <pc:sldMk cId="3885747891" sldId="303"/>
            <ac:spMk id="2" creationId="{32D84B1D-20EE-EE2E-72C1-5569C826F806}"/>
          </ac:spMkLst>
        </pc:spChg>
        <pc:spChg chg="add mod">
          <ac:chgData name="Timothy Baker" userId="6d509565a989f729" providerId="LiveId" clId="{2AB4C2E4-3E72-4B69-A848-66B5A1DE4800}" dt="2025-10-25T02:49:48.410" v="9369"/>
          <ac:spMkLst>
            <pc:docMk/>
            <pc:sldMk cId="3885747891" sldId="303"/>
            <ac:spMk id="8" creationId="{4DD44F40-89A0-F343-442B-3547A66A6D23}"/>
          </ac:spMkLst>
        </pc:spChg>
      </pc:sldChg>
      <pc:sldChg chg="addSp modSp mod">
        <pc:chgData name="Timothy Baker" userId="6d509565a989f729" providerId="LiveId" clId="{2AB4C2E4-3E72-4B69-A848-66B5A1DE4800}" dt="2025-10-25T02:49:49.298" v="9370"/>
        <pc:sldMkLst>
          <pc:docMk/>
          <pc:sldMk cId="1304803549" sldId="304"/>
        </pc:sldMkLst>
        <pc:spChg chg="mod">
          <ac:chgData name="Timothy Baker" userId="6d509565a989f729" providerId="LiveId" clId="{2AB4C2E4-3E72-4B69-A848-66B5A1DE4800}" dt="2025-10-21T05:39:22.376" v="960" actId="1076"/>
          <ac:spMkLst>
            <pc:docMk/>
            <pc:sldMk cId="1304803549" sldId="304"/>
            <ac:spMk id="2" creationId="{1180491C-94BB-059B-168A-E36C5808F1AD}"/>
          </ac:spMkLst>
        </pc:spChg>
        <pc:spChg chg="add mod">
          <ac:chgData name="Timothy Baker" userId="6d509565a989f729" providerId="LiveId" clId="{2AB4C2E4-3E72-4B69-A848-66B5A1DE4800}" dt="2025-10-25T02:49:49.298" v="9370"/>
          <ac:spMkLst>
            <pc:docMk/>
            <pc:sldMk cId="1304803549" sldId="304"/>
            <ac:spMk id="8" creationId="{2E4B0E46-EE7B-CECB-065C-042AD3B78D1D}"/>
          </ac:spMkLst>
        </pc:spChg>
        <pc:picChg chg="mod">
          <ac:chgData name="Timothy Baker" userId="6d509565a989f729" providerId="LiveId" clId="{2AB4C2E4-3E72-4B69-A848-66B5A1DE4800}" dt="2025-10-21T05:44:07.833" v="1018" actId="14100"/>
          <ac:picMkLst>
            <pc:docMk/>
            <pc:sldMk cId="1304803549" sldId="304"/>
            <ac:picMk id="5" creationId="{644A8AA0-F186-74A9-BB16-BBFF3E70ED7F}"/>
          </ac:picMkLst>
        </pc:picChg>
      </pc:sldChg>
      <pc:sldChg chg="addSp modSp mod">
        <pc:chgData name="Timothy Baker" userId="6d509565a989f729" providerId="LiveId" clId="{2AB4C2E4-3E72-4B69-A848-66B5A1DE4800}" dt="2025-10-25T02:49:52.317" v="9371"/>
        <pc:sldMkLst>
          <pc:docMk/>
          <pc:sldMk cId="339871427" sldId="306"/>
        </pc:sldMkLst>
        <pc:spChg chg="mod">
          <ac:chgData name="Timothy Baker" userId="6d509565a989f729" providerId="LiveId" clId="{2AB4C2E4-3E72-4B69-A848-66B5A1DE4800}" dt="2025-10-21T05:39:45.533" v="966" actId="1076"/>
          <ac:spMkLst>
            <pc:docMk/>
            <pc:sldMk cId="339871427" sldId="306"/>
            <ac:spMk id="2" creationId="{EE733F14-0B7F-FB48-DC38-BBA44342E6DE}"/>
          </ac:spMkLst>
        </pc:spChg>
        <pc:spChg chg="add mod">
          <ac:chgData name="Timothy Baker" userId="6d509565a989f729" providerId="LiveId" clId="{2AB4C2E4-3E72-4B69-A848-66B5A1DE4800}" dt="2025-10-25T02:49:52.317" v="9371"/>
          <ac:spMkLst>
            <pc:docMk/>
            <pc:sldMk cId="339871427" sldId="306"/>
            <ac:spMk id="8" creationId="{EDFC88C9-39E4-2C51-24C2-1DAF3BCFCB82}"/>
          </ac:spMkLst>
        </pc:spChg>
        <pc:picChg chg="mod">
          <ac:chgData name="Timothy Baker" userId="6d509565a989f729" providerId="LiveId" clId="{2AB4C2E4-3E72-4B69-A848-66B5A1DE4800}" dt="2025-10-21T05:43:52.521" v="1015" actId="14100"/>
          <ac:picMkLst>
            <pc:docMk/>
            <pc:sldMk cId="339871427" sldId="306"/>
            <ac:picMk id="5" creationId="{FBE8DFD8-6A26-E8E2-2D4E-AD35B6EDA0C4}"/>
          </ac:picMkLst>
        </pc:picChg>
      </pc:sldChg>
      <pc:sldChg chg="addSp modSp mod">
        <pc:chgData name="Timothy Baker" userId="6d509565a989f729" providerId="LiveId" clId="{2AB4C2E4-3E72-4B69-A848-66B5A1DE4800}" dt="2025-10-25T02:49:53.219" v="9372"/>
        <pc:sldMkLst>
          <pc:docMk/>
          <pc:sldMk cId="512191387" sldId="307"/>
        </pc:sldMkLst>
        <pc:spChg chg="mod">
          <ac:chgData name="Timothy Baker" userId="6d509565a989f729" providerId="LiveId" clId="{2AB4C2E4-3E72-4B69-A848-66B5A1DE4800}" dt="2025-10-21T05:40:03.132" v="970" actId="1076"/>
          <ac:spMkLst>
            <pc:docMk/>
            <pc:sldMk cId="512191387" sldId="307"/>
            <ac:spMk id="2" creationId="{339CC71A-1200-C132-3A08-21AF16889073}"/>
          </ac:spMkLst>
        </pc:spChg>
        <pc:spChg chg="add mod">
          <ac:chgData name="Timothy Baker" userId="6d509565a989f729" providerId="LiveId" clId="{2AB4C2E4-3E72-4B69-A848-66B5A1DE4800}" dt="2025-10-25T02:49:53.219" v="9372"/>
          <ac:spMkLst>
            <pc:docMk/>
            <pc:sldMk cId="512191387" sldId="307"/>
            <ac:spMk id="8" creationId="{67B1597D-63EC-5A0C-281D-4B6B135FEA6E}"/>
          </ac:spMkLst>
        </pc:spChg>
        <pc:picChg chg="mod">
          <ac:chgData name="Timothy Baker" userId="6d509565a989f729" providerId="LiveId" clId="{2AB4C2E4-3E72-4B69-A848-66B5A1DE4800}" dt="2025-10-21T05:43:40.160" v="1014" actId="14100"/>
          <ac:picMkLst>
            <pc:docMk/>
            <pc:sldMk cId="512191387" sldId="307"/>
            <ac:picMk id="5" creationId="{4CB693ED-CD94-0151-3874-D8D202348C3A}"/>
          </ac:picMkLst>
        </pc:picChg>
      </pc:sldChg>
      <pc:sldChg chg="addSp modSp mod">
        <pc:chgData name="Timothy Baker" userId="6d509565a989f729" providerId="LiveId" clId="{2AB4C2E4-3E72-4B69-A848-66B5A1DE4800}" dt="2025-10-25T02:49:54.106" v="9373"/>
        <pc:sldMkLst>
          <pc:docMk/>
          <pc:sldMk cId="3879813963" sldId="308"/>
        </pc:sldMkLst>
        <pc:spChg chg="mod">
          <ac:chgData name="Timothy Baker" userId="6d509565a989f729" providerId="LiveId" clId="{2AB4C2E4-3E72-4B69-A848-66B5A1DE4800}" dt="2025-10-21T05:40:22.916" v="974" actId="1076"/>
          <ac:spMkLst>
            <pc:docMk/>
            <pc:sldMk cId="3879813963" sldId="308"/>
            <ac:spMk id="2" creationId="{8DB53C81-475F-7E05-95CC-54489A110CC8}"/>
          </ac:spMkLst>
        </pc:spChg>
        <pc:spChg chg="add mod">
          <ac:chgData name="Timothy Baker" userId="6d509565a989f729" providerId="LiveId" clId="{2AB4C2E4-3E72-4B69-A848-66B5A1DE4800}" dt="2025-10-25T02:49:54.106" v="9373"/>
          <ac:spMkLst>
            <pc:docMk/>
            <pc:sldMk cId="3879813963" sldId="308"/>
            <ac:spMk id="8" creationId="{ADB2E2ED-090D-DCF6-A0DD-7371D2FE0F13}"/>
          </ac:spMkLst>
        </pc:spChg>
        <pc:picChg chg="mod">
          <ac:chgData name="Timothy Baker" userId="6d509565a989f729" providerId="LiveId" clId="{2AB4C2E4-3E72-4B69-A848-66B5A1DE4800}" dt="2025-10-21T05:43:24.215" v="1011" actId="14100"/>
          <ac:picMkLst>
            <pc:docMk/>
            <pc:sldMk cId="3879813963" sldId="308"/>
            <ac:picMk id="5" creationId="{8FEA6EB4-7F87-DAC5-E219-38AA396FF943}"/>
          </ac:picMkLst>
        </pc:picChg>
      </pc:sldChg>
      <pc:sldChg chg="addSp modSp mod">
        <pc:chgData name="Timothy Baker" userId="6d509565a989f729" providerId="LiveId" clId="{2AB4C2E4-3E72-4B69-A848-66B5A1DE4800}" dt="2025-10-25T02:49:56.804" v="9374"/>
        <pc:sldMkLst>
          <pc:docMk/>
          <pc:sldMk cId="1161229705" sldId="309"/>
        </pc:sldMkLst>
        <pc:spChg chg="mod">
          <ac:chgData name="Timothy Baker" userId="6d509565a989f729" providerId="LiveId" clId="{2AB4C2E4-3E72-4B69-A848-66B5A1DE4800}" dt="2025-10-21T05:40:40.640" v="978" actId="1076"/>
          <ac:spMkLst>
            <pc:docMk/>
            <pc:sldMk cId="1161229705" sldId="309"/>
            <ac:spMk id="2" creationId="{8424A53F-FA3A-A551-3377-D6345C85B4A1}"/>
          </ac:spMkLst>
        </pc:spChg>
        <pc:spChg chg="add mod">
          <ac:chgData name="Timothy Baker" userId="6d509565a989f729" providerId="LiveId" clId="{2AB4C2E4-3E72-4B69-A848-66B5A1DE4800}" dt="2025-10-25T02:49:56.804" v="9374"/>
          <ac:spMkLst>
            <pc:docMk/>
            <pc:sldMk cId="1161229705" sldId="309"/>
            <ac:spMk id="8" creationId="{E98247E3-CBC2-F74C-D977-0776113E277D}"/>
          </ac:spMkLst>
        </pc:spChg>
        <pc:picChg chg="mod">
          <ac:chgData name="Timothy Baker" userId="6d509565a989f729" providerId="LiveId" clId="{2AB4C2E4-3E72-4B69-A848-66B5A1DE4800}" dt="2025-10-21T05:43:18.583" v="1010" actId="14100"/>
          <ac:picMkLst>
            <pc:docMk/>
            <pc:sldMk cId="1161229705" sldId="309"/>
            <ac:picMk id="5" creationId="{F4E7CE23-FF4D-83D4-4DD1-4128B9B9DAD9}"/>
          </ac:picMkLst>
        </pc:picChg>
      </pc:sldChg>
      <pc:sldChg chg="addSp modSp mod">
        <pc:chgData name="Timothy Baker" userId="6d509565a989f729" providerId="LiveId" clId="{2AB4C2E4-3E72-4B69-A848-66B5A1DE4800}" dt="2025-10-25T02:49:58.710" v="9375"/>
        <pc:sldMkLst>
          <pc:docMk/>
          <pc:sldMk cId="1442982697" sldId="310"/>
        </pc:sldMkLst>
        <pc:spChg chg="mod">
          <ac:chgData name="Timothy Baker" userId="6d509565a989f729" providerId="LiveId" clId="{2AB4C2E4-3E72-4B69-A848-66B5A1DE4800}" dt="2025-10-21T05:40:57.185" v="982" actId="1076"/>
          <ac:spMkLst>
            <pc:docMk/>
            <pc:sldMk cId="1442982697" sldId="310"/>
            <ac:spMk id="2" creationId="{657D94AA-6A55-0274-2B53-653B714C3CD4}"/>
          </ac:spMkLst>
        </pc:spChg>
        <pc:spChg chg="add mod">
          <ac:chgData name="Timothy Baker" userId="6d509565a989f729" providerId="LiveId" clId="{2AB4C2E4-3E72-4B69-A848-66B5A1DE4800}" dt="2025-10-25T02:49:58.710" v="9375"/>
          <ac:spMkLst>
            <pc:docMk/>
            <pc:sldMk cId="1442982697" sldId="310"/>
            <ac:spMk id="8" creationId="{0D739068-F30E-49A6-7A66-206E0134051C}"/>
          </ac:spMkLst>
        </pc:spChg>
        <pc:picChg chg="mod">
          <ac:chgData name="Timothy Baker" userId="6d509565a989f729" providerId="LiveId" clId="{2AB4C2E4-3E72-4B69-A848-66B5A1DE4800}" dt="2025-10-21T05:43:03.360" v="1007" actId="14100"/>
          <ac:picMkLst>
            <pc:docMk/>
            <pc:sldMk cId="1442982697" sldId="310"/>
            <ac:picMk id="5" creationId="{D9046192-79DA-98B0-564E-C792C80F1446}"/>
          </ac:picMkLst>
        </pc:picChg>
      </pc:sldChg>
      <pc:sldChg chg="addSp modSp mod">
        <pc:chgData name="Timothy Baker" userId="6d509565a989f729" providerId="LiveId" clId="{2AB4C2E4-3E72-4B69-A848-66B5A1DE4800}" dt="2025-10-25T02:50:02.860" v="9377"/>
        <pc:sldMkLst>
          <pc:docMk/>
          <pc:sldMk cId="1234674006" sldId="312"/>
        </pc:sldMkLst>
        <pc:spChg chg="mod">
          <ac:chgData name="Timothy Baker" userId="6d509565a989f729" providerId="LiveId" clId="{2AB4C2E4-3E72-4B69-A848-66B5A1DE4800}" dt="2025-10-21T05:41:52.493" v="987" actId="1035"/>
          <ac:spMkLst>
            <pc:docMk/>
            <pc:sldMk cId="1234674006" sldId="312"/>
            <ac:spMk id="2" creationId="{1BCCE200-8111-4BA2-8D1A-AF440CEBFE6C}"/>
          </ac:spMkLst>
        </pc:spChg>
        <pc:spChg chg="mod">
          <ac:chgData name="Timothy Baker" userId="6d509565a989f729" providerId="LiveId" clId="{2AB4C2E4-3E72-4B69-A848-66B5A1DE4800}" dt="2025-10-21T05:42:08.540" v="992" actId="1076"/>
          <ac:spMkLst>
            <pc:docMk/>
            <pc:sldMk cId="1234674006" sldId="312"/>
            <ac:spMk id="3" creationId="{C4A06EC3-5C35-9163-0975-F0527A7C8958}"/>
          </ac:spMkLst>
        </pc:spChg>
        <pc:spChg chg="mod">
          <ac:chgData name="Timothy Baker" userId="6d509565a989f729" providerId="LiveId" clId="{2AB4C2E4-3E72-4B69-A848-66B5A1DE4800}" dt="2025-10-21T05:42:16.382" v="993" actId="1076"/>
          <ac:spMkLst>
            <pc:docMk/>
            <pc:sldMk cId="1234674006" sldId="312"/>
            <ac:spMk id="6" creationId="{3630CFF3-F2EC-EF2C-F5B2-996A42751C08}"/>
          </ac:spMkLst>
        </pc:spChg>
        <pc:spChg chg="add mod">
          <ac:chgData name="Timothy Baker" userId="6d509565a989f729" providerId="LiveId" clId="{2AB4C2E4-3E72-4B69-A848-66B5A1DE4800}" dt="2025-10-25T02:50:02.860" v="9377"/>
          <ac:spMkLst>
            <pc:docMk/>
            <pc:sldMk cId="1234674006" sldId="312"/>
            <ac:spMk id="7" creationId="{6E30D528-7DF8-3CF3-C41F-40E05FB53038}"/>
          </ac:spMkLst>
        </pc:spChg>
        <pc:picChg chg="mod">
          <ac:chgData name="Timothy Baker" userId="6d509565a989f729" providerId="LiveId" clId="{2AB4C2E4-3E72-4B69-A848-66B5A1DE4800}" dt="2025-10-21T05:42:49.015" v="1004" actId="14100"/>
          <ac:picMkLst>
            <pc:docMk/>
            <pc:sldMk cId="1234674006" sldId="312"/>
            <ac:picMk id="5" creationId="{0D38904B-CFA9-70B2-54A9-B69A6D5FBE2F}"/>
          </ac:picMkLst>
        </pc:picChg>
      </pc:sldChg>
      <pc:sldChg chg="addSp modSp add mod">
        <pc:chgData name="Timothy Baker" userId="6d509565a989f729" providerId="LiveId" clId="{2AB4C2E4-3E72-4B69-A848-66B5A1DE4800}" dt="2025-10-25T02:49:42.264" v="9365"/>
        <pc:sldMkLst>
          <pc:docMk/>
          <pc:sldMk cId="1682534169" sldId="314"/>
        </pc:sldMkLst>
        <pc:spChg chg="mod">
          <ac:chgData name="Timothy Baker" userId="6d509565a989f729" providerId="LiveId" clId="{2AB4C2E4-3E72-4B69-A848-66B5A1DE4800}" dt="2025-10-21T05:38:04.616" v="946" actId="404"/>
          <ac:spMkLst>
            <pc:docMk/>
            <pc:sldMk cId="1682534169" sldId="314"/>
            <ac:spMk id="2" creationId="{16421C91-2B99-87FC-9CB0-3E59E7CD881D}"/>
          </ac:spMkLst>
        </pc:spChg>
        <pc:spChg chg="mod">
          <ac:chgData name="Timothy Baker" userId="6d509565a989f729" providerId="LiveId" clId="{2AB4C2E4-3E72-4B69-A848-66B5A1DE4800}" dt="2025-10-21T05:29:28.941" v="798" actId="403"/>
          <ac:spMkLst>
            <pc:docMk/>
            <pc:sldMk cId="1682534169" sldId="314"/>
            <ac:spMk id="3" creationId="{3D70DCDB-310E-9F78-2397-5A25378E3183}"/>
          </ac:spMkLst>
        </pc:spChg>
        <pc:spChg chg="mod">
          <ac:chgData name="Timothy Baker" userId="6d509565a989f729" providerId="LiveId" clId="{2AB4C2E4-3E72-4B69-A848-66B5A1DE4800}" dt="2025-10-21T05:29:36.478" v="801" actId="403"/>
          <ac:spMkLst>
            <pc:docMk/>
            <pc:sldMk cId="1682534169" sldId="314"/>
            <ac:spMk id="4" creationId="{B19F4F95-CDEA-5385-B043-564E78E36C3A}"/>
          </ac:spMkLst>
        </pc:spChg>
        <pc:spChg chg="mod">
          <ac:chgData name="Timothy Baker" userId="6d509565a989f729" providerId="LiveId" clId="{2AB4C2E4-3E72-4B69-A848-66B5A1DE4800}" dt="2025-10-21T05:29:52.920" v="807" actId="255"/>
          <ac:spMkLst>
            <pc:docMk/>
            <pc:sldMk cId="1682534169" sldId="314"/>
            <ac:spMk id="7" creationId="{08620BC3-1649-79F3-2B54-C544481D9B3B}"/>
          </ac:spMkLst>
        </pc:spChg>
        <pc:spChg chg="add mod">
          <ac:chgData name="Timothy Baker" userId="6d509565a989f729" providerId="LiveId" clId="{2AB4C2E4-3E72-4B69-A848-66B5A1DE4800}" dt="2025-10-25T02:49:42.264" v="9365"/>
          <ac:spMkLst>
            <pc:docMk/>
            <pc:sldMk cId="1682534169" sldId="314"/>
            <ac:spMk id="8" creationId="{5BBB9A86-4E5F-10E1-82F1-4982812EC0A3}"/>
          </ac:spMkLst>
        </pc:spChg>
        <pc:picChg chg="mod">
          <ac:chgData name="Timothy Baker" userId="6d509565a989f729" providerId="LiveId" clId="{2AB4C2E4-3E72-4B69-A848-66B5A1DE4800}" dt="2025-10-21T05:45:03.840" v="1026" actId="14100"/>
          <ac:picMkLst>
            <pc:docMk/>
            <pc:sldMk cId="1682534169" sldId="314"/>
            <ac:picMk id="5" creationId="{F1B5BA42-C45C-A9DB-B7C8-4B92787AA8AB}"/>
          </ac:picMkLst>
        </pc:picChg>
      </pc:sldChg>
      <pc:sldChg chg="addSp delSp modSp add mod ord">
        <pc:chgData name="Timothy Baker" userId="6d509565a989f729" providerId="LiveId" clId="{2AB4C2E4-3E72-4B69-A848-66B5A1DE4800}" dt="2025-11-07T22:15:48.901" v="9409" actId="732"/>
        <pc:sldMkLst>
          <pc:docMk/>
          <pc:sldMk cId="948487994" sldId="315"/>
        </pc:sldMkLst>
        <pc:spChg chg="mod">
          <ac:chgData name="Timothy Baker" userId="6d509565a989f729" providerId="LiveId" clId="{2AB4C2E4-3E72-4B69-A848-66B5A1DE4800}" dt="2025-10-24T03:20:44.398" v="8045" actId="20577"/>
          <ac:spMkLst>
            <pc:docMk/>
            <pc:sldMk cId="948487994" sldId="315"/>
            <ac:spMk id="2" creationId="{B5DF9A61-1303-531A-D44D-DDD9B39ABE4E}"/>
          </ac:spMkLst>
        </pc:spChg>
        <pc:spChg chg="add mod">
          <ac:chgData name="Timothy Baker" userId="6d509565a989f729" providerId="LiveId" clId="{2AB4C2E4-3E72-4B69-A848-66B5A1DE4800}" dt="2025-10-25T02:49:29.518" v="9363"/>
          <ac:spMkLst>
            <pc:docMk/>
            <pc:sldMk cId="948487994" sldId="315"/>
            <ac:spMk id="3" creationId="{D35E395D-2B72-D16B-F467-CB4D252B67BB}"/>
          </ac:spMkLst>
        </pc:spChg>
        <pc:picChg chg="mod">
          <ac:chgData name="Timothy Baker" userId="6d509565a989f729" providerId="LiveId" clId="{2AB4C2E4-3E72-4B69-A848-66B5A1DE4800}" dt="2025-10-24T02:28:31.905" v="7528" actId="1038"/>
          <ac:picMkLst>
            <pc:docMk/>
            <pc:sldMk cId="948487994" sldId="315"/>
            <ac:picMk id="7" creationId="{C990CE69-FEC7-BA54-7CD8-EE711EE8B687}"/>
          </ac:picMkLst>
        </pc:picChg>
        <pc:picChg chg="mod modCrop">
          <ac:chgData name="Timothy Baker" userId="6d509565a989f729" providerId="LiveId" clId="{2AB4C2E4-3E72-4B69-A848-66B5A1DE4800}" dt="2025-11-07T22:15:48.901" v="9409" actId="732"/>
          <ac:picMkLst>
            <pc:docMk/>
            <pc:sldMk cId="948487994" sldId="315"/>
            <ac:picMk id="64" creationId="{05D8716D-3BC3-9F3E-47DE-C28339B1401D}"/>
          </ac:picMkLst>
        </pc:picChg>
      </pc:sldChg>
      <pc:sldChg chg="addSp delSp modSp add mod ord">
        <pc:chgData name="Timothy Baker" userId="6d509565a989f729" providerId="LiveId" clId="{2AB4C2E4-3E72-4B69-A848-66B5A1DE4800}" dt="2025-10-25T02:49:17.119" v="9360"/>
        <pc:sldMkLst>
          <pc:docMk/>
          <pc:sldMk cId="2409788522" sldId="316"/>
        </pc:sldMkLst>
        <pc:spChg chg="add mod">
          <ac:chgData name="Timothy Baker" userId="6d509565a989f729" providerId="LiveId" clId="{2AB4C2E4-3E72-4B69-A848-66B5A1DE4800}" dt="2025-10-25T02:49:17.119" v="9360"/>
          <ac:spMkLst>
            <pc:docMk/>
            <pc:sldMk cId="2409788522" sldId="316"/>
            <ac:spMk id="3" creationId="{25997987-2F14-79AD-64B1-A3DB3589FB79}"/>
          </ac:spMkLst>
        </pc:spChg>
        <pc:spChg chg="mod">
          <ac:chgData name="Timothy Baker" userId="6d509565a989f729" providerId="LiveId" clId="{2AB4C2E4-3E72-4B69-A848-66B5A1DE4800}" dt="2025-10-24T04:09:56.081" v="8638" actId="20577"/>
          <ac:spMkLst>
            <pc:docMk/>
            <pc:sldMk cId="2409788522" sldId="316"/>
            <ac:spMk id="7" creationId="{4A231987-26DC-FD8C-1D63-DAED4EF73902}"/>
          </ac:spMkLst>
        </pc:spChg>
        <pc:spChg chg="add mod ord">
          <ac:chgData name="Timothy Baker" userId="6d509565a989f729" providerId="LiveId" clId="{2AB4C2E4-3E72-4B69-A848-66B5A1DE4800}" dt="2025-10-24T04:24:04.604" v="8754" actId="20577"/>
          <ac:spMkLst>
            <pc:docMk/>
            <pc:sldMk cId="2409788522" sldId="316"/>
            <ac:spMk id="8" creationId="{9D1E1CFD-DD3B-47AC-7985-96496B1F7E2F}"/>
          </ac:spMkLst>
        </pc:spChg>
        <pc:spChg chg="mod">
          <ac:chgData name="Timothy Baker" userId="6d509565a989f729" providerId="LiveId" clId="{2AB4C2E4-3E72-4B69-A848-66B5A1DE4800}" dt="2025-10-23T23:37:50.619" v="6322" actId="20577"/>
          <ac:spMkLst>
            <pc:docMk/>
            <pc:sldMk cId="2409788522" sldId="316"/>
            <ac:spMk id="9" creationId="{1027054A-ED36-EC1F-A5BD-6E6DF5383160}"/>
          </ac:spMkLst>
        </pc:spChg>
        <pc:spChg chg="mod">
          <ac:chgData name="Timothy Baker" userId="6d509565a989f729" providerId="LiveId" clId="{2AB4C2E4-3E72-4B69-A848-66B5A1DE4800}" dt="2025-10-24T04:08:20.545" v="8619" actId="20577"/>
          <ac:spMkLst>
            <pc:docMk/>
            <pc:sldMk cId="2409788522" sldId="316"/>
            <ac:spMk id="10" creationId="{305F1D21-8907-94F8-9727-B51325ECA1E8}"/>
          </ac:spMkLst>
        </pc:spChg>
        <pc:spChg chg="mod">
          <ac:chgData name="Timothy Baker" userId="6d509565a989f729" providerId="LiveId" clId="{2AB4C2E4-3E72-4B69-A848-66B5A1DE4800}" dt="2025-10-24T03:14:49.270" v="7857" actId="114"/>
          <ac:spMkLst>
            <pc:docMk/>
            <pc:sldMk cId="2409788522" sldId="316"/>
            <ac:spMk id="11" creationId="{1192B9B2-91D1-F259-64F5-C52F6FED7D8F}"/>
          </ac:spMkLst>
        </pc:spChg>
        <pc:spChg chg="mod">
          <ac:chgData name="Timothy Baker" userId="6d509565a989f729" providerId="LiveId" clId="{2AB4C2E4-3E72-4B69-A848-66B5A1DE4800}" dt="2025-10-24T02:27:23.180" v="7486" actId="207"/>
          <ac:spMkLst>
            <pc:docMk/>
            <pc:sldMk cId="2409788522" sldId="316"/>
            <ac:spMk id="12" creationId="{FDD59B75-3B44-8F4F-8763-11DCBBE6402E}"/>
          </ac:spMkLst>
        </pc:spChg>
        <pc:spChg chg="mod">
          <ac:chgData name="Timothy Baker" userId="6d509565a989f729" providerId="LiveId" clId="{2AB4C2E4-3E72-4B69-A848-66B5A1DE4800}" dt="2025-10-24T04:21:43.872" v="8743" actId="20577"/>
          <ac:spMkLst>
            <pc:docMk/>
            <pc:sldMk cId="2409788522" sldId="316"/>
            <ac:spMk id="13" creationId="{6307BAF0-96B6-259D-05FE-E9656620C09A}"/>
          </ac:spMkLst>
        </pc:spChg>
        <pc:spChg chg="add mod ord">
          <ac:chgData name="Timothy Baker" userId="6d509565a989f729" providerId="LiveId" clId="{2AB4C2E4-3E72-4B69-A848-66B5A1DE4800}" dt="2025-10-24T04:05:17.591" v="8556" actId="1038"/>
          <ac:spMkLst>
            <pc:docMk/>
            <pc:sldMk cId="2409788522" sldId="316"/>
            <ac:spMk id="15" creationId="{9510A1AE-7B35-4348-BC75-29675347A39D}"/>
          </ac:spMkLst>
        </pc:spChg>
        <pc:spChg chg="add mod">
          <ac:chgData name="Timothy Baker" userId="6d509565a989f729" providerId="LiveId" clId="{2AB4C2E4-3E72-4B69-A848-66B5A1DE4800}" dt="2025-10-24T04:06:55.791" v="8616" actId="1076"/>
          <ac:spMkLst>
            <pc:docMk/>
            <pc:sldMk cId="2409788522" sldId="316"/>
            <ac:spMk id="16" creationId="{63F04111-5C65-796D-234A-5FDCB12FAF0E}"/>
          </ac:spMkLst>
        </pc:spChg>
        <pc:grpChg chg="mod">
          <ac:chgData name="Timothy Baker" userId="6d509565a989f729" providerId="LiveId" clId="{2AB4C2E4-3E72-4B69-A848-66B5A1DE4800}" dt="2025-10-24T02:26:16.427" v="7483" actId="1076"/>
          <ac:grpSpMkLst>
            <pc:docMk/>
            <pc:sldMk cId="2409788522" sldId="316"/>
            <ac:grpSpMk id="4" creationId="{9A43CADE-567C-6B73-C4B8-6C1F85B86ECD}"/>
          </ac:grpSpMkLst>
        </pc:grpChg>
        <pc:picChg chg="mod">
          <ac:chgData name="Timothy Baker" userId="6d509565a989f729" providerId="LiveId" clId="{2AB4C2E4-3E72-4B69-A848-66B5A1DE4800}" dt="2025-10-24T02:26:20.405" v="7485" actId="1076"/>
          <ac:picMkLst>
            <pc:docMk/>
            <pc:sldMk cId="2409788522" sldId="316"/>
            <ac:picMk id="5" creationId="{D15873CE-8B60-D6FC-3A7D-A72384DA72E8}"/>
          </ac:picMkLst>
        </pc:picChg>
      </pc:sldChg>
      <pc:sldChg chg="addSp modSp add mod ord">
        <pc:chgData name="Timothy Baker" userId="6d509565a989f729" providerId="LiveId" clId="{2AB4C2E4-3E72-4B69-A848-66B5A1DE4800}" dt="2025-10-25T02:47:13.845" v="9121" actId="1076"/>
        <pc:sldMkLst>
          <pc:docMk/>
          <pc:sldMk cId="1045012820" sldId="317"/>
        </pc:sldMkLst>
        <pc:spChg chg="mod">
          <ac:chgData name="Timothy Baker" userId="6d509565a989f729" providerId="LiveId" clId="{2AB4C2E4-3E72-4B69-A848-66B5A1DE4800}" dt="2025-10-24T02:02:07.580" v="7301" actId="1038"/>
          <ac:spMkLst>
            <pc:docMk/>
            <pc:sldMk cId="1045012820" sldId="317"/>
            <ac:spMk id="2" creationId="{CAB16E75-786E-9833-16C7-E9458EACED1F}"/>
          </ac:spMkLst>
        </pc:spChg>
        <pc:spChg chg="mod">
          <ac:chgData name="Timothy Baker" userId="6d509565a989f729" providerId="LiveId" clId="{2AB4C2E4-3E72-4B69-A848-66B5A1DE4800}" dt="2025-10-24T02:19:27.725" v="7463" actId="6549"/>
          <ac:spMkLst>
            <pc:docMk/>
            <pc:sldMk cId="1045012820" sldId="317"/>
            <ac:spMk id="3" creationId="{285FFA98-238E-B392-B813-28A1CE755D83}"/>
          </ac:spMkLst>
        </pc:spChg>
        <pc:spChg chg="add mod">
          <ac:chgData name="Timothy Baker" userId="6d509565a989f729" providerId="LiveId" clId="{2AB4C2E4-3E72-4B69-A848-66B5A1DE4800}" dt="2025-10-25T02:47:13.845" v="9121" actId="1076"/>
          <ac:spMkLst>
            <pc:docMk/>
            <pc:sldMk cId="1045012820" sldId="317"/>
            <ac:spMk id="6" creationId="{9347B5C9-EE90-187C-96D1-77BCD6170E8A}"/>
          </ac:spMkLst>
        </pc:spChg>
        <pc:picChg chg="mod">
          <ac:chgData name="Timothy Baker" userId="6d509565a989f729" providerId="LiveId" clId="{2AB4C2E4-3E72-4B69-A848-66B5A1DE4800}" dt="2025-10-24T02:09:28.208" v="7394" actId="14100"/>
          <ac:picMkLst>
            <pc:docMk/>
            <pc:sldMk cId="1045012820" sldId="317"/>
            <ac:picMk id="4" creationId="{4E1096A4-F81C-256D-0650-F25EF4BED6A3}"/>
          </ac:picMkLst>
        </pc:picChg>
      </pc:sldChg>
      <pc:sldChg chg="addSp delSp modSp add mod ord setBg">
        <pc:chgData name="Timothy Baker" userId="6d509565a989f729" providerId="LiveId" clId="{2AB4C2E4-3E72-4B69-A848-66B5A1DE4800}" dt="2025-10-25T02:49:13.149" v="9359"/>
        <pc:sldMkLst>
          <pc:docMk/>
          <pc:sldMk cId="1530718077" sldId="318"/>
        </pc:sldMkLst>
        <pc:spChg chg="add mod">
          <ac:chgData name="Timothy Baker" userId="6d509565a989f729" providerId="LiveId" clId="{2AB4C2E4-3E72-4B69-A848-66B5A1DE4800}" dt="2025-10-25T02:49:13.149" v="9359"/>
          <ac:spMkLst>
            <pc:docMk/>
            <pc:sldMk cId="1530718077" sldId="318"/>
            <ac:spMk id="3" creationId="{801B366D-AE20-A130-3840-305AFF09D6B8}"/>
          </ac:spMkLst>
        </pc:spChg>
        <pc:spChg chg="mod">
          <ac:chgData name="Timothy Baker" userId="6d509565a989f729" providerId="LiveId" clId="{2AB4C2E4-3E72-4B69-A848-66B5A1DE4800}" dt="2025-10-23T03:32:34.020" v="5160" actId="27636"/>
          <ac:spMkLst>
            <pc:docMk/>
            <pc:sldMk cId="1530718077" sldId="318"/>
            <ac:spMk id="5" creationId="{80996B23-7125-D547-750B-F0D0B6F3FC75}"/>
          </ac:spMkLst>
        </pc:spChg>
        <pc:picChg chg="mod ord">
          <ac:chgData name="Timothy Baker" userId="6d509565a989f729" providerId="LiveId" clId="{2AB4C2E4-3E72-4B69-A848-66B5A1DE4800}" dt="2025-10-23T03:28:37.951" v="5090" actId="1076"/>
          <ac:picMkLst>
            <pc:docMk/>
            <pc:sldMk cId="1530718077" sldId="318"/>
            <ac:picMk id="4" creationId="{A46F9800-6985-23F0-2926-A9116D9B694A}"/>
          </ac:picMkLst>
        </pc:picChg>
      </pc:sldChg>
      <pc:sldChg chg="addSp modSp add mod ord">
        <pc:chgData name="Timothy Baker" userId="6d509565a989f729" providerId="LiveId" clId="{2AB4C2E4-3E72-4B69-A848-66B5A1DE4800}" dt="2025-10-25T02:49:39.423" v="9364"/>
        <pc:sldMkLst>
          <pc:docMk/>
          <pc:sldMk cId="97418433" sldId="319"/>
        </pc:sldMkLst>
        <pc:spChg chg="add mod">
          <ac:chgData name="Timothy Baker" userId="6d509565a989f729" providerId="LiveId" clId="{2AB4C2E4-3E72-4B69-A848-66B5A1DE4800}" dt="2025-10-25T02:49:39.423" v="9364"/>
          <ac:spMkLst>
            <pc:docMk/>
            <pc:sldMk cId="97418433" sldId="319"/>
            <ac:spMk id="3" creationId="{7AA7EEDD-B406-DBCB-C41C-84722CEC9303}"/>
          </ac:spMkLst>
        </pc:spChg>
        <pc:spChg chg="mod">
          <ac:chgData name="Timothy Baker" userId="6d509565a989f729" providerId="LiveId" clId="{2AB4C2E4-3E72-4B69-A848-66B5A1DE4800}" dt="2025-10-23T03:31:00.536" v="5135" actId="20577"/>
          <ac:spMkLst>
            <pc:docMk/>
            <pc:sldMk cId="97418433" sldId="319"/>
            <ac:spMk id="5" creationId="{383353DA-A938-8E7C-3F9D-4D37DFF4ECC7}"/>
          </ac:spMkLst>
        </pc:spChg>
      </pc:sldChg>
      <pc:sldChg chg="addSp modSp add mod ord">
        <pc:chgData name="Timothy Baker" userId="6d509565a989f729" providerId="LiveId" clId="{2AB4C2E4-3E72-4B69-A848-66B5A1DE4800}" dt="2025-10-25T02:50:01.920" v="9376"/>
        <pc:sldMkLst>
          <pc:docMk/>
          <pc:sldMk cId="2257779329" sldId="320"/>
        </pc:sldMkLst>
        <pc:spChg chg="add mod">
          <ac:chgData name="Timothy Baker" userId="6d509565a989f729" providerId="LiveId" clId="{2AB4C2E4-3E72-4B69-A848-66B5A1DE4800}" dt="2025-10-25T02:50:01.920" v="9376"/>
          <ac:spMkLst>
            <pc:docMk/>
            <pc:sldMk cId="2257779329" sldId="320"/>
            <ac:spMk id="3" creationId="{F2F7FB51-BD94-4F69-3A74-AF622F6510EE}"/>
          </ac:spMkLst>
        </pc:spChg>
        <pc:spChg chg="mod">
          <ac:chgData name="Timothy Baker" userId="6d509565a989f729" providerId="LiveId" clId="{2AB4C2E4-3E72-4B69-A848-66B5A1DE4800}" dt="2025-10-23T03:31:25.311" v="5155" actId="20577"/>
          <ac:spMkLst>
            <pc:docMk/>
            <pc:sldMk cId="2257779329" sldId="320"/>
            <ac:spMk id="5" creationId="{68C9D84B-C817-AFE2-76AA-476514130F9F}"/>
          </ac:spMkLst>
        </pc:spChg>
      </pc:sldChg>
      <pc:sldChg chg="addSp delSp modSp add mod ord">
        <pc:chgData name="Timothy Baker" userId="6d509565a989f729" providerId="LiveId" clId="{2AB4C2E4-3E72-4B69-A848-66B5A1DE4800}" dt="2025-10-25T02:42:56.905" v="8870" actId="1076"/>
        <pc:sldMkLst>
          <pc:docMk/>
          <pc:sldMk cId="315635651" sldId="321"/>
        </pc:sldMkLst>
        <pc:spChg chg="mod">
          <ac:chgData name="Timothy Baker" userId="6d509565a989f729" providerId="LiveId" clId="{2AB4C2E4-3E72-4B69-A848-66B5A1DE4800}" dt="2025-10-24T04:24:40.119" v="8759" actId="27636"/>
          <ac:spMkLst>
            <pc:docMk/>
            <pc:sldMk cId="315635651" sldId="321"/>
            <ac:spMk id="5" creationId="{C0ADF07A-6C23-782E-A5ED-3434DA68C3EA}"/>
          </ac:spMkLst>
        </pc:spChg>
        <pc:spChg chg="add mod">
          <ac:chgData name="Timothy Baker" userId="6d509565a989f729" providerId="LiveId" clId="{2AB4C2E4-3E72-4B69-A848-66B5A1DE4800}" dt="2025-10-24T04:25:05.427" v="8760" actId="1076"/>
          <ac:spMkLst>
            <pc:docMk/>
            <pc:sldMk cId="315635651" sldId="321"/>
            <ac:spMk id="7" creationId="{F62A48C6-779C-3E8A-E6AC-18C1520CDB9D}"/>
          </ac:spMkLst>
        </pc:spChg>
        <pc:picChg chg="mod">
          <ac:chgData name="Timothy Baker" userId="6d509565a989f729" providerId="LiveId" clId="{2AB4C2E4-3E72-4B69-A848-66B5A1DE4800}" dt="2025-10-25T02:42:56.905" v="8870" actId="1076"/>
          <ac:picMkLst>
            <pc:docMk/>
            <pc:sldMk cId="315635651" sldId="321"/>
            <ac:picMk id="4" creationId="{C962BE41-7A22-A8D3-CA43-6AAE90787376}"/>
          </ac:picMkLst>
        </pc:picChg>
      </pc:sldChg>
      <pc:sldChg chg="addSp modSp add mod ord">
        <pc:chgData name="Timothy Baker" userId="6d509565a989f729" providerId="LiveId" clId="{2AB4C2E4-3E72-4B69-A848-66B5A1DE4800}" dt="2025-10-25T02:49:20.024" v="9361"/>
        <pc:sldMkLst>
          <pc:docMk/>
          <pc:sldMk cId="161138914" sldId="322"/>
        </pc:sldMkLst>
        <pc:spChg chg="mod">
          <ac:chgData name="Timothy Baker" userId="6d509565a989f729" providerId="LiveId" clId="{2AB4C2E4-3E72-4B69-A848-66B5A1DE4800}" dt="2025-10-24T02:36:42.934" v="7610" actId="20577"/>
          <ac:spMkLst>
            <pc:docMk/>
            <pc:sldMk cId="161138914" sldId="322"/>
            <ac:spMk id="2" creationId="{7E03A2E8-02DA-6B98-70CC-D86F2D257779}"/>
          </ac:spMkLst>
        </pc:spChg>
        <pc:spChg chg="mod">
          <ac:chgData name="Timothy Baker" userId="6d509565a989f729" providerId="LiveId" clId="{2AB4C2E4-3E72-4B69-A848-66B5A1DE4800}" dt="2025-10-24T03:52:11.214" v="8371" actId="1037"/>
          <ac:spMkLst>
            <pc:docMk/>
            <pc:sldMk cId="161138914" sldId="322"/>
            <ac:spMk id="3" creationId="{CB4F0EDF-4AB2-DBEA-A81F-A0E6DD0EE274}"/>
          </ac:spMkLst>
        </pc:spChg>
        <pc:spChg chg="add mod">
          <ac:chgData name="Timothy Baker" userId="6d509565a989f729" providerId="LiveId" clId="{2AB4C2E4-3E72-4B69-A848-66B5A1DE4800}" dt="2025-10-24T03:51:26.512" v="8336" actId="1038"/>
          <ac:spMkLst>
            <pc:docMk/>
            <pc:sldMk cId="161138914" sldId="322"/>
            <ac:spMk id="6" creationId="{1DD4AD1A-6342-35A8-7A03-991091F4E897}"/>
          </ac:spMkLst>
        </pc:spChg>
        <pc:spChg chg="add mod">
          <ac:chgData name="Timothy Baker" userId="6d509565a989f729" providerId="LiveId" clId="{2AB4C2E4-3E72-4B69-A848-66B5A1DE4800}" dt="2025-10-24T03:52:30.216" v="8380" actId="1036"/>
          <ac:spMkLst>
            <pc:docMk/>
            <pc:sldMk cId="161138914" sldId="322"/>
            <ac:spMk id="7" creationId="{0F299B2A-F7B1-C3FC-D81A-334326591F5F}"/>
          </ac:spMkLst>
        </pc:spChg>
        <pc:spChg chg="add mod">
          <ac:chgData name="Timothy Baker" userId="6d509565a989f729" providerId="LiveId" clId="{2AB4C2E4-3E72-4B69-A848-66B5A1DE4800}" dt="2025-10-24T03:51:39.579" v="8351" actId="1037"/>
          <ac:spMkLst>
            <pc:docMk/>
            <pc:sldMk cId="161138914" sldId="322"/>
            <ac:spMk id="8" creationId="{B5A21E66-D351-4BA2-2624-5CA5BC23C25E}"/>
          </ac:spMkLst>
        </pc:spChg>
        <pc:spChg chg="add mod">
          <ac:chgData name="Timothy Baker" userId="6d509565a989f729" providerId="LiveId" clId="{2AB4C2E4-3E72-4B69-A848-66B5A1DE4800}" dt="2025-10-24T03:52:37.994" v="8381" actId="1076"/>
          <ac:spMkLst>
            <pc:docMk/>
            <pc:sldMk cId="161138914" sldId="322"/>
            <ac:spMk id="9" creationId="{477321F2-6734-CEE9-5488-66F507359DEB}"/>
          </ac:spMkLst>
        </pc:spChg>
        <pc:spChg chg="add mod">
          <ac:chgData name="Timothy Baker" userId="6d509565a989f729" providerId="LiveId" clId="{2AB4C2E4-3E72-4B69-A848-66B5A1DE4800}" dt="2025-10-24T03:56:04.555" v="8437" actId="1076"/>
          <ac:spMkLst>
            <pc:docMk/>
            <pc:sldMk cId="161138914" sldId="322"/>
            <ac:spMk id="10" creationId="{F05886A3-AD4A-F3E7-8EC8-8F583E5AC232}"/>
          </ac:spMkLst>
        </pc:spChg>
        <pc:spChg chg="add mod">
          <ac:chgData name="Timothy Baker" userId="6d509565a989f729" providerId="LiveId" clId="{2AB4C2E4-3E72-4B69-A848-66B5A1DE4800}" dt="2025-10-25T02:49:20.024" v="9361"/>
          <ac:spMkLst>
            <pc:docMk/>
            <pc:sldMk cId="161138914" sldId="322"/>
            <ac:spMk id="11" creationId="{C79B2D0C-461A-D3AB-5484-EB7F781A1322}"/>
          </ac:spMkLst>
        </pc:spChg>
        <pc:picChg chg="mod">
          <ac:chgData name="Timothy Baker" userId="6d509565a989f729" providerId="LiveId" clId="{2AB4C2E4-3E72-4B69-A848-66B5A1DE4800}" dt="2025-10-24T03:08:07.277" v="7737" actId="1076"/>
          <ac:picMkLst>
            <pc:docMk/>
            <pc:sldMk cId="161138914" sldId="322"/>
            <ac:picMk id="5" creationId="{3A18CBBC-8B85-AC88-60E2-B32FC48CE334}"/>
          </ac:picMkLst>
        </pc:picChg>
        <pc:picChg chg="add mod">
          <ac:chgData name="Timothy Baker" userId="6d509565a989f729" providerId="LiveId" clId="{2AB4C2E4-3E72-4B69-A848-66B5A1DE4800}" dt="2025-10-24T03:06:34.972" v="7719" actId="1076"/>
          <ac:picMkLst>
            <pc:docMk/>
            <pc:sldMk cId="161138914" sldId="322"/>
            <ac:picMk id="1028" creationId="{6217DCD5-FB78-1842-471E-3CCD2132A42C}"/>
          </ac:picMkLst>
        </pc:picChg>
        <pc:picChg chg="add mod">
          <ac:chgData name="Timothy Baker" userId="6d509565a989f729" providerId="LiveId" clId="{2AB4C2E4-3E72-4B69-A848-66B5A1DE4800}" dt="2025-10-24T03:51:39.579" v="8351" actId="1037"/>
          <ac:picMkLst>
            <pc:docMk/>
            <pc:sldMk cId="161138914" sldId="322"/>
            <ac:picMk id="1030" creationId="{68B4B25E-489D-494F-677C-B39F2F48E7C4}"/>
          </ac:picMkLst>
        </pc:picChg>
        <pc:picChg chg="add mod">
          <ac:chgData name="Timothy Baker" userId="6d509565a989f729" providerId="LiveId" clId="{2AB4C2E4-3E72-4B69-A848-66B5A1DE4800}" dt="2025-10-24T03:12:36.625" v="7781" actId="1038"/>
          <ac:picMkLst>
            <pc:docMk/>
            <pc:sldMk cId="161138914" sldId="322"/>
            <ac:picMk id="1032" creationId="{E979B0BF-3225-4195-479F-A659836DAFE9}"/>
          </ac:picMkLst>
        </pc:picChg>
        <pc:picChg chg="add mod">
          <ac:chgData name="Timothy Baker" userId="6d509565a989f729" providerId="LiveId" clId="{2AB4C2E4-3E72-4B69-A848-66B5A1DE4800}" dt="2025-10-24T03:51:26.512" v="8336" actId="1038"/>
          <ac:picMkLst>
            <pc:docMk/>
            <pc:sldMk cId="161138914" sldId="322"/>
            <ac:picMk id="1034" creationId="{28E75988-0107-FE89-BA06-A0755D160FBD}"/>
          </ac:picMkLst>
        </pc:picChg>
        <pc:picChg chg="add mod">
          <ac:chgData name="Timothy Baker" userId="6d509565a989f729" providerId="LiveId" clId="{2AB4C2E4-3E72-4B69-A848-66B5A1DE4800}" dt="2025-10-24T03:13:11.425" v="7782" actId="1076"/>
          <ac:picMkLst>
            <pc:docMk/>
            <pc:sldMk cId="161138914" sldId="322"/>
            <ac:picMk id="1036" creationId="{92A3E283-1BBC-67C2-80A6-CE64B39ACDAB}"/>
          </ac:picMkLst>
        </pc:picChg>
        <pc:picChg chg="add mod">
          <ac:chgData name="Timothy Baker" userId="6d509565a989f729" providerId="LiveId" clId="{2AB4C2E4-3E72-4B69-A848-66B5A1DE4800}" dt="2025-10-24T03:53:14.365" v="8385" actId="1076"/>
          <ac:picMkLst>
            <pc:docMk/>
            <pc:sldMk cId="161138914" sldId="322"/>
            <ac:picMk id="1038" creationId="{2AE944F3-6DD4-1B54-74CB-DB990425AF47}"/>
          </ac:picMkLst>
        </pc:picChg>
      </pc:sldChg>
      <pc:sldChg chg="addSp modSp add mod ord">
        <pc:chgData name="Timothy Baker" userId="6d509565a989f729" providerId="LiveId" clId="{2AB4C2E4-3E72-4B69-A848-66B5A1DE4800}" dt="2025-10-25T02:47:34.525" v="9122"/>
        <pc:sldMkLst>
          <pc:docMk/>
          <pc:sldMk cId="4082947911" sldId="323"/>
        </pc:sldMkLst>
        <pc:spChg chg="mod">
          <ac:chgData name="Timothy Baker" userId="6d509565a989f729" providerId="LiveId" clId="{2AB4C2E4-3E72-4B69-A848-66B5A1DE4800}" dt="2025-10-24T13:21:38.188" v="8864" actId="1037"/>
          <ac:spMkLst>
            <pc:docMk/>
            <pc:sldMk cId="4082947911" sldId="323"/>
            <ac:spMk id="2" creationId="{69C9A191-A3F6-5D2B-19FF-6C3E0C08F718}"/>
          </ac:spMkLst>
        </pc:spChg>
        <pc:spChg chg="mod">
          <ac:chgData name="Timothy Baker" userId="6d509565a989f729" providerId="LiveId" clId="{2AB4C2E4-3E72-4B69-A848-66B5A1DE4800}" dt="2025-10-24T13:24:27.090" v="8868" actId="20577"/>
          <ac:spMkLst>
            <pc:docMk/>
            <pc:sldMk cId="4082947911" sldId="323"/>
            <ac:spMk id="3" creationId="{912D24C4-24F5-3003-0724-4621D74594C4}"/>
          </ac:spMkLst>
        </pc:spChg>
        <pc:spChg chg="add mod">
          <ac:chgData name="Timothy Baker" userId="6d509565a989f729" providerId="LiveId" clId="{2AB4C2E4-3E72-4B69-A848-66B5A1DE4800}" dt="2025-10-25T02:47:34.525" v="9122"/>
          <ac:spMkLst>
            <pc:docMk/>
            <pc:sldMk cId="4082947911" sldId="323"/>
            <ac:spMk id="6" creationId="{B38C4354-1E63-A732-001A-18DFBBFAF00B}"/>
          </ac:spMkLst>
        </pc:spChg>
        <pc:picChg chg="mod">
          <ac:chgData name="Timothy Baker" userId="6d509565a989f729" providerId="LiveId" clId="{2AB4C2E4-3E72-4B69-A848-66B5A1DE4800}" dt="2025-10-24T02:08:48.588" v="7390" actId="14100"/>
          <ac:picMkLst>
            <pc:docMk/>
            <pc:sldMk cId="4082947911" sldId="323"/>
            <ac:picMk id="4" creationId="{EE66F844-B76F-D7E8-899D-4CFBB0FCAB57}"/>
          </ac:picMkLst>
        </pc:picChg>
      </pc:sldChg>
      <pc:sldChg chg="addSp modSp add mod">
        <pc:chgData name="Timothy Baker" userId="6d509565a989f729" providerId="LiveId" clId="{2AB4C2E4-3E72-4B69-A848-66B5A1DE4800}" dt="2025-10-25T02:49:26.054" v="9362"/>
        <pc:sldMkLst>
          <pc:docMk/>
          <pc:sldMk cId="3130709271" sldId="324"/>
        </pc:sldMkLst>
        <pc:spChg chg="mod">
          <ac:chgData name="Timothy Baker" userId="6d509565a989f729" providerId="LiveId" clId="{2AB4C2E4-3E72-4B69-A848-66B5A1DE4800}" dt="2025-10-24T11:25:11.577" v="8797" actId="27636"/>
          <ac:spMkLst>
            <pc:docMk/>
            <pc:sldMk cId="3130709271" sldId="324"/>
            <ac:spMk id="3" creationId="{3363F750-F382-0B88-729C-9E9E3D0AD636}"/>
          </ac:spMkLst>
        </pc:spChg>
        <pc:spChg chg="add mod">
          <ac:chgData name="Timothy Baker" userId="6d509565a989f729" providerId="LiveId" clId="{2AB4C2E4-3E72-4B69-A848-66B5A1DE4800}" dt="2025-10-25T02:49:26.054" v="9362"/>
          <ac:spMkLst>
            <pc:docMk/>
            <pc:sldMk cId="3130709271" sldId="324"/>
            <ac:spMk id="6" creationId="{0AB8E6F7-EADC-99E0-77F9-90BCCD3D1C9D}"/>
          </ac:spMkLst>
        </pc:spChg>
        <pc:picChg chg="mod">
          <ac:chgData name="Timothy Baker" userId="6d509565a989f729" providerId="LiveId" clId="{2AB4C2E4-3E72-4B69-A848-66B5A1DE4800}" dt="2025-10-24T04:19:26.958" v="8721" actId="1076"/>
          <ac:picMkLst>
            <pc:docMk/>
            <pc:sldMk cId="3130709271" sldId="324"/>
            <ac:picMk id="5" creationId="{BFE36371-9816-38B9-02BE-AE8D662F6FB5}"/>
          </ac:picMkLst>
        </pc:picChg>
      </pc:sldChg>
    </pc:docChg>
  </pc:docChgLst>
  <pc:docChgLst>
    <pc:chgData name="Timothy Baker" userId="6d509565a989f729" providerId="Windows Live" clId="Web-{E00A1F06-1110-6CB8-FD0D-422A9B1A3AC1}"/>
    <pc:docChg chg="addSld delSld modSld sldOrd">
      <pc:chgData name="Timothy Baker" userId="6d509565a989f729" providerId="Windows Live" clId="Web-{E00A1F06-1110-6CB8-FD0D-422A9B1A3AC1}" dt="2025-10-21T04:13:47.224" v="317"/>
      <pc:docMkLst>
        <pc:docMk/>
      </pc:docMkLst>
      <pc:sldChg chg="modSp">
        <pc:chgData name="Timothy Baker" userId="6d509565a989f729" providerId="Windows Live" clId="Web-{E00A1F06-1110-6CB8-FD0D-422A9B1A3AC1}" dt="2025-10-21T03:12:18.338" v="5" actId="20577"/>
        <pc:sldMkLst>
          <pc:docMk/>
          <pc:sldMk cId="269535942" sldId="299"/>
        </pc:sldMkLst>
      </pc:sldChg>
      <pc:sldChg chg="modSp">
        <pc:chgData name="Timothy Baker" userId="6d509565a989f729" providerId="Windows Live" clId="Web-{E00A1F06-1110-6CB8-FD0D-422A9B1A3AC1}" dt="2025-10-21T03:12:35.698" v="8" actId="20577"/>
        <pc:sldMkLst>
          <pc:docMk/>
          <pc:sldMk cId="543400448" sldId="300"/>
        </pc:sldMkLst>
        <pc:spChg chg="mod">
          <ac:chgData name="Timothy Baker" userId="6d509565a989f729" providerId="Windows Live" clId="Web-{E00A1F06-1110-6CB8-FD0D-422A9B1A3AC1}" dt="2025-10-21T03:12:35.698" v="8" actId="20577"/>
          <ac:spMkLst>
            <pc:docMk/>
            <pc:sldMk cId="543400448" sldId="300"/>
            <ac:spMk id="4" creationId="{245DAC08-529F-9D61-E82D-84661516EF4B}"/>
          </ac:spMkLst>
        </pc:spChg>
      </pc:sldChg>
      <pc:sldChg chg="modSp">
        <pc:chgData name="Timothy Baker" userId="6d509565a989f729" providerId="Windows Live" clId="Web-{E00A1F06-1110-6CB8-FD0D-422A9B1A3AC1}" dt="2025-10-21T03:12:56.682" v="11" actId="20577"/>
        <pc:sldMkLst>
          <pc:docMk/>
          <pc:sldMk cId="4104763796" sldId="301"/>
        </pc:sldMkLst>
        <pc:spChg chg="mod">
          <ac:chgData name="Timothy Baker" userId="6d509565a989f729" providerId="Windows Live" clId="Web-{E00A1F06-1110-6CB8-FD0D-422A9B1A3AC1}" dt="2025-10-21T03:12:56.682" v="11" actId="20577"/>
          <ac:spMkLst>
            <pc:docMk/>
            <pc:sldMk cId="4104763796" sldId="301"/>
            <ac:spMk id="4" creationId="{72E9A84B-D448-C029-94A1-0F32934CA0EE}"/>
          </ac:spMkLst>
        </pc:spChg>
      </pc:sldChg>
      <pc:sldChg chg="modSp">
        <pc:chgData name="Timothy Baker" userId="6d509565a989f729" providerId="Windows Live" clId="Web-{E00A1F06-1110-6CB8-FD0D-422A9B1A3AC1}" dt="2025-10-21T03:13:18.980" v="16" actId="20577"/>
        <pc:sldMkLst>
          <pc:docMk/>
          <pc:sldMk cId="2404033631" sldId="302"/>
        </pc:sldMkLst>
        <pc:spChg chg="mod">
          <ac:chgData name="Timothy Baker" userId="6d509565a989f729" providerId="Windows Live" clId="Web-{E00A1F06-1110-6CB8-FD0D-422A9B1A3AC1}" dt="2025-10-21T03:13:18.980" v="16" actId="20577"/>
          <ac:spMkLst>
            <pc:docMk/>
            <pc:sldMk cId="2404033631" sldId="302"/>
            <ac:spMk id="4" creationId="{6A10A942-479C-E732-2D83-EB14BD376BCF}"/>
          </ac:spMkLst>
        </pc:spChg>
      </pc:sldChg>
      <pc:sldChg chg="modSp">
        <pc:chgData name="Timothy Baker" userId="6d509565a989f729" providerId="Windows Live" clId="Web-{E00A1F06-1110-6CB8-FD0D-422A9B1A3AC1}" dt="2025-10-21T03:13:39.558" v="21" actId="20577"/>
        <pc:sldMkLst>
          <pc:docMk/>
          <pc:sldMk cId="3885747891" sldId="303"/>
        </pc:sldMkLst>
        <pc:spChg chg="mod">
          <ac:chgData name="Timothy Baker" userId="6d509565a989f729" providerId="Windows Live" clId="Web-{E00A1F06-1110-6CB8-FD0D-422A9B1A3AC1}" dt="2025-10-21T03:13:39.558" v="21" actId="20577"/>
          <ac:spMkLst>
            <pc:docMk/>
            <pc:sldMk cId="3885747891" sldId="303"/>
            <ac:spMk id="4" creationId="{27F8EA0B-2C44-6E05-574E-035E0A740CC6}"/>
          </ac:spMkLst>
        </pc:spChg>
      </pc:sldChg>
      <pc:sldChg chg="modSp">
        <pc:chgData name="Timothy Baker" userId="6d509565a989f729" providerId="Windows Live" clId="Web-{E00A1F06-1110-6CB8-FD0D-422A9B1A3AC1}" dt="2025-10-21T03:15:47.934" v="34" actId="20577"/>
        <pc:sldMkLst>
          <pc:docMk/>
          <pc:sldMk cId="1304803549" sldId="304"/>
        </pc:sldMkLst>
        <pc:spChg chg="mod">
          <ac:chgData name="Timothy Baker" userId="6d509565a989f729" providerId="Windows Live" clId="Web-{E00A1F06-1110-6CB8-FD0D-422A9B1A3AC1}" dt="2025-10-21T03:15:47.934" v="34" actId="20577"/>
          <ac:spMkLst>
            <pc:docMk/>
            <pc:sldMk cId="1304803549" sldId="304"/>
            <ac:spMk id="4" creationId="{AB71CB29-16ED-8993-A6A2-5AA4919681F1}"/>
          </ac:spMkLst>
        </pc:spChg>
      </pc:sldChg>
      <pc:sldChg chg="modSp">
        <pc:chgData name="Timothy Baker" userId="6d509565a989f729" providerId="Windows Live" clId="Web-{E00A1F06-1110-6CB8-FD0D-422A9B1A3AC1}" dt="2025-10-21T03:14:23.199" v="27" actId="20577"/>
        <pc:sldMkLst>
          <pc:docMk/>
          <pc:sldMk cId="339871427" sldId="306"/>
        </pc:sldMkLst>
        <pc:spChg chg="mod">
          <ac:chgData name="Timothy Baker" userId="6d509565a989f729" providerId="Windows Live" clId="Web-{E00A1F06-1110-6CB8-FD0D-422A9B1A3AC1}" dt="2025-10-21T03:14:23.199" v="27" actId="20577"/>
          <ac:spMkLst>
            <pc:docMk/>
            <pc:sldMk cId="339871427" sldId="306"/>
            <ac:spMk id="4" creationId="{E8E0B347-9C35-AF4B-EF5A-29CF14DF5D41}"/>
          </ac:spMkLst>
        </pc:spChg>
      </pc:sldChg>
      <pc:sldChg chg="modSp">
        <pc:chgData name="Timothy Baker" userId="6d509565a989f729" providerId="Windows Live" clId="Web-{E00A1F06-1110-6CB8-FD0D-422A9B1A3AC1}" dt="2025-10-21T03:16:10.684" v="38" actId="20577"/>
        <pc:sldMkLst>
          <pc:docMk/>
          <pc:sldMk cId="512191387" sldId="307"/>
        </pc:sldMkLst>
        <pc:spChg chg="mod">
          <ac:chgData name="Timothy Baker" userId="6d509565a989f729" providerId="Windows Live" clId="Web-{E00A1F06-1110-6CB8-FD0D-422A9B1A3AC1}" dt="2025-10-21T03:16:10.684" v="38" actId="20577"/>
          <ac:spMkLst>
            <pc:docMk/>
            <pc:sldMk cId="512191387" sldId="307"/>
            <ac:spMk id="4" creationId="{3F0859E2-8C8C-2356-DFD6-2B132E3616DA}"/>
          </ac:spMkLst>
        </pc:spChg>
      </pc:sldChg>
      <pc:sldChg chg="modSp">
        <pc:chgData name="Timothy Baker" userId="6d509565a989f729" providerId="Windows Live" clId="Web-{E00A1F06-1110-6CB8-FD0D-422A9B1A3AC1}" dt="2025-10-21T03:16:26.871" v="42" actId="20577"/>
        <pc:sldMkLst>
          <pc:docMk/>
          <pc:sldMk cId="3879813963" sldId="308"/>
        </pc:sldMkLst>
        <pc:spChg chg="mod">
          <ac:chgData name="Timothy Baker" userId="6d509565a989f729" providerId="Windows Live" clId="Web-{E00A1F06-1110-6CB8-FD0D-422A9B1A3AC1}" dt="2025-10-21T03:16:26.871" v="42" actId="20577"/>
          <ac:spMkLst>
            <pc:docMk/>
            <pc:sldMk cId="3879813963" sldId="308"/>
            <ac:spMk id="4" creationId="{0BBE2ECC-695F-A223-6AC9-0FA5906193B5}"/>
          </ac:spMkLst>
        </pc:spChg>
      </pc:sldChg>
      <pc:sldChg chg="modSp">
        <pc:chgData name="Timothy Baker" userId="6d509565a989f729" providerId="Windows Live" clId="Web-{E00A1F06-1110-6CB8-FD0D-422A9B1A3AC1}" dt="2025-10-21T03:16:46.168" v="45" actId="20577"/>
        <pc:sldMkLst>
          <pc:docMk/>
          <pc:sldMk cId="1161229705" sldId="309"/>
        </pc:sldMkLst>
        <pc:spChg chg="mod">
          <ac:chgData name="Timothy Baker" userId="6d509565a989f729" providerId="Windows Live" clId="Web-{E00A1F06-1110-6CB8-FD0D-422A9B1A3AC1}" dt="2025-10-21T03:16:46.168" v="45" actId="20577"/>
          <ac:spMkLst>
            <pc:docMk/>
            <pc:sldMk cId="1161229705" sldId="309"/>
            <ac:spMk id="4" creationId="{9A00A15E-1359-368A-A32D-CE33A7BBE43D}"/>
          </ac:spMkLst>
        </pc:spChg>
      </pc:sldChg>
      <pc:sldChg chg="modSp">
        <pc:chgData name="Timothy Baker" userId="6d509565a989f729" providerId="Windows Live" clId="Web-{E00A1F06-1110-6CB8-FD0D-422A9B1A3AC1}" dt="2025-10-21T03:19:32.408" v="52" actId="20577"/>
        <pc:sldMkLst>
          <pc:docMk/>
          <pc:sldMk cId="1442982697" sldId="310"/>
        </pc:sldMkLst>
        <pc:spChg chg="mod">
          <ac:chgData name="Timothy Baker" userId="6d509565a989f729" providerId="Windows Live" clId="Web-{E00A1F06-1110-6CB8-FD0D-422A9B1A3AC1}" dt="2025-10-21T03:19:32.408" v="52" actId="20577"/>
          <ac:spMkLst>
            <pc:docMk/>
            <pc:sldMk cId="1442982697" sldId="310"/>
            <ac:spMk id="4" creationId="{3C098B46-E1E3-35A6-49BA-3520CD8E8A82}"/>
          </ac:spMkLst>
        </pc:spChg>
      </pc:sldChg>
      <pc:sldChg chg="addSp modSp add ord replId">
        <pc:chgData name="Timothy Baker" userId="6d509565a989f729" providerId="Windows Live" clId="Web-{E00A1F06-1110-6CB8-FD0D-422A9B1A3AC1}" dt="2025-10-21T03:33:31.082" v="231" actId="20577"/>
        <pc:sldMkLst>
          <pc:docMk/>
          <pc:sldMk cId="1234674006" sldId="312"/>
        </pc:sldMkLst>
        <pc:spChg chg="mod">
          <ac:chgData name="Timothy Baker" userId="6d509565a989f729" providerId="Windows Live" clId="Web-{E00A1F06-1110-6CB8-FD0D-422A9B1A3AC1}" dt="2025-10-21T03:33:31.082" v="231" actId="20577"/>
          <ac:spMkLst>
            <pc:docMk/>
            <pc:sldMk cId="1234674006" sldId="312"/>
            <ac:spMk id="2" creationId="{1BCCE200-8111-4BA2-8D1A-AF440CEBFE6C}"/>
          </ac:spMkLst>
        </pc:spChg>
        <pc:spChg chg="mod">
          <ac:chgData name="Timothy Baker" userId="6d509565a989f729" providerId="Windows Live" clId="Web-{E00A1F06-1110-6CB8-FD0D-422A9B1A3AC1}" dt="2025-10-21T03:30:09" v="171" actId="20577"/>
          <ac:spMkLst>
            <pc:docMk/>
            <pc:sldMk cId="1234674006" sldId="312"/>
            <ac:spMk id="3" creationId="{C4A06EC3-5C35-9163-0975-F0527A7C8958}"/>
          </ac:spMkLst>
        </pc:spChg>
        <pc:spChg chg="add mod">
          <ac:chgData name="Timothy Baker" userId="6d509565a989f729" providerId="Windows Live" clId="Web-{E00A1F06-1110-6CB8-FD0D-422A9B1A3AC1}" dt="2025-10-21T03:30:34.258" v="191" actId="20577"/>
          <ac:spMkLst>
            <pc:docMk/>
            <pc:sldMk cId="1234674006" sldId="312"/>
            <ac:spMk id="6" creationId="{3630CFF3-F2EC-EF2C-F5B2-996A42751C08}"/>
          </ac:spMkLst>
        </pc:spChg>
      </pc:sldChg>
    </pc:docChg>
  </pc:docChgLst>
  <pc:docChgLst>
    <pc:chgData name="Timothy Baker" userId="6d509565a989f729" providerId="Windows Live" clId="Web-{22D8A4E4-31E9-7A87-34C2-606BCB662840}"/>
    <pc:docChg chg="modSld">
      <pc:chgData name="Timothy Baker" userId="6d509565a989f729" providerId="Windows Live" clId="Web-{22D8A4E4-31E9-7A87-34C2-606BCB662840}" dt="2025-10-21T04:24:11.642" v="35"/>
      <pc:docMkLst>
        <pc:docMk/>
      </pc:docMkLst>
      <pc:sldChg chg="modSp">
        <pc:chgData name="Timothy Baker" userId="6d509565a989f729" providerId="Windows Live" clId="Web-{22D8A4E4-31E9-7A87-34C2-606BCB662840}" dt="2025-10-21T04:18:51.785" v="24" actId="14100"/>
        <pc:sldMkLst>
          <pc:docMk/>
          <pc:sldMk cId="109857222" sldId="256"/>
        </pc:sldMkLst>
        <pc:spChg chg="mod">
          <ac:chgData name="Timothy Baker" userId="6d509565a989f729" providerId="Windows Live" clId="Web-{22D8A4E4-31E9-7A87-34C2-606BCB662840}" dt="2025-10-21T04:16:25.267" v="2" actId="1076"/>
          <ac:spMkLst>
            <pc:docMk/>
            <pc:sldMk cId="109857222" sldId="256"/>
            <ac:spMk id="2" creationId="{00000000-0000-0000-0000-000000000000}"/>
          </ac:spMkLst>
        </pc:spChg>
        <pc:spChg chg="mod">
          <ac:chgData name="Timothy Baker" userId="6d509565a989f729" providerId="Windows Live" clId="Web-{22D8A4E4-31E9-7A87-34C2-606BCB662840}" dt="2025-10-21T04:16:54.064" v="13" actId="20577"/>
          <ac:spMkLst>
            <pc:docMk/>
            <pc:sldMk cId="109857222" sldId="256"/>
            <ac:spMk id="3" creationId="{00000000-0000-0000-0000-000000000000}"/>
          </ac:spMkLst>
        </pc:spChg>
        <pc:picChg chg="mod modCrop">
          <ac:chgData name="Timothy Baker" userId="6d509565a989f729" providerId="Windows Live" clId="Web-{22D8A4E4-31E9-7A87-34C2-606BCB662840}" dt="2025-10-21T04:18:51.785" v="24" actId="14100"/>
          <ac:picMkLst>
            <pc:docMk/>
            <pc:sldMk cId="109857222" sldId="256"/>
            <ac:picMk id="64" creationId="{66A3D024-8EF5-FF9D-EF90-62788AF458A7}"/>
          </ac:picMkLst>
        </pc:picChg>
      </pc:sldChg>
    </pc:docChg>
  </pc:docChgLst>
  <pc:docChgLst>
    <pc:chgData name="Timothy Baker" userId="6d509565a989f729" providerId="LiveId" clId="{182DC5CD-7389-4FBF-812F-A74ED0245C4F}"/>
    <pc:docChg chg="custSel delSld modSld">
      <pc:chgData name="Timothy Baker" userId="6d509565a989f729" providerId="LiveId" clId="{182DC5CD-7389-4FBF-812F-A74ED0245C4F}" dt="2025-10-20T03:40:45.673" v="26" actId="21"/>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F0CE-9263-4682-B7AD-1E85D4F1752C}"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44D36-CC91-4871-80C1-4E6CA129CD3F}" type="slidenum">
              <a:rPr lang="en-US" smtClean="0"/>
              <a:t>‹#›</a:t>
            </a:fld>
            <a:endParaRPr lang="en-US"/>
          </a:p>
        </p:txBody>
      </p:sp>
    </p:spTree>
    <p:extLst>
      <p:ext uri="{BB962C8B-B14F-4D97-AF65-F5344CB8AC3E}">
        <p14:creationId xmlns:p14="http://schemas.microsoft.com/office/powerpoint/2010/main" val="154915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AC7CA1-7745-5F6C-AB08-571ADCF87135}"/>
            </a:ext>
          </a:extLst>
        </p:cNvPr>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784779FD-B55F-FB71-6031-5C1FC8759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A6C67F0-93E6-F5DD-A246-025F59249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eate a background theme for presentation slides inspired by dragonflies, reflecting the story of Lucian and Nyx and the key themes of transformation, sharing, inspiring, and navigating. Incorporate elegant, semi-transparent dragonfly silhouettes in flight, with soft gradients of blue, green, and gold to evoke light, hope, and renewal. Add subtle ripples or reeds to suggest the pond environment, and gentle rays of sunlight breaking through, symbolizing self-awareness and growth. The overall mood should be uplifting and serene, with clean lines and minimal distractions to keep the focus on the content. Use modern, readable fonts for any text overlays, and ensure the design is suitable for both title and content slides.">
            <a:extLst>
              <a:ext uri="{FF2B5EF4-FFF2-40B4-BE49-F238E27FC236}">
                <a16:creationId xmlns:a16="http://schemas.microsoft.com/office/drawing/2014/main" id="{C962BE41-7A22-A8D3-CA43-6AAE9078737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5000"/>
                    </a14:imgEffect>
                  </a14:imgLayer>
                </a14:imgProps>
              </a:ext>
            </a:extLst>
          </a:blip>
          <a:srcRect t="5296" b="32457"/>
          <a:stretch>
            <a:fillRect/>
          </a:stretch>
        </p:blipFill>
        <p:spPr>
          <a:xfrm flipH="1">
            <a:off x="-3047" y="1"/>
            <a:ext cx="12188950" cy="6857999"/>
          </a:xfrm>
          <a:prstGeom prst="rect">
            <a:avLst/>
          </a:prstGeom>
        </p:spPr>
      </p:pic>
      <p:sp>
        <p:nvSpPr>
          <p:cNvPr id="5" name="Title 1">
            <a:extLst>
              <a:ext uri="{FF2B5EF4-FFF2-40B4-BE49-F238E27FC236}">
                <a16:creationId xmlns:a16="http://schemas.microsoft.com/office/drawing/2014/main" id="{C0ADF07A-6C23-782E-A5ED-3434DA68C3EA}"/>
              </a:ext>
            </a:extLst>
          </p:cNvPr>
          <p:cNvSpPr txBox="1">
            <a:spLocks/>
          </p:cNvSpPr>
          <p:nvPr/>
        </p:nvSpPr>
        <p:spPr>
          <a:xfrm>
            <a:off x="1081455" y="1796520"/>
            <a:ext cx="5009974" cy="12895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3600" i="1">
                <a:solidFill>
                  <a:srgbClr val="3E4847"/>
                </a:solidFill>
                <a:latin typeface="+mj-lt"/>
                <a:ea typeface="+mn-lt"/>
                <a:cs typeface="+mn-lt"/>
              </a:rPr>
              <a:t>The Parables of</a:t>
            </a:r>
          </a:p>
          <a:p>
            <a:pPr lvl="1" algn="ctr"/>
            <a:r>
              <a:rPr lang="en-US" sz="4400" b="1" i="1">
                <a:solidFill>
                  <a:srgbClr val="3E4847"/>
                </a:solidFill>
                <a:latin typeface="+mj-lt"/>
                <a:ea typeface="+mn-lt"/>
                <a:cs typeface="+mn-lt"/>
              </a:rPr>
              <a:t>Lucian and Nyx</a:t>
            </a:r>
          </a:p>
        </p:txBody>
      </p:sp>
      <p:sp>
        <p:nvSpPr>
          <p:cNvPr id="7" name="Title 1">
            <a:extLst>
              <a:ext uri="{FF2B5EF4-FFF2-40B4-BE49-F238E27FC236}">
                <a16:creationId xmlns:a16="http://schemas.microsoft.com/office/drawing/2014/main" id="{F62A48C6-779C-3E8A-E6AC-18C1520CDB9D}"/>
              </a:ext>
            </a:extLst>
          </p:cNvPr>
          <p:cNvSpPr txBox="1">
            <a:spLocks/>
          </p:cNvSpPr>
          <p:nvPr/>
        </p:nvSpPr>
        <p:spPr>
          <a:xfrm>
            <a:off x="3031061" y="5681756"/>
            <a:ext cx="6120735" cy="117624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r"/>
            <a:r>
              <a:rPr lang="en-US" sz="2800" i="1" dirty="0">
                <a:solidFill>
                  <a:srgbClr val="3E4847"/>
                </a:solidFill>
                <a:effectLst>
                  <a:outerShdw blurRad="38100" dist="38100" dir="2700000" algn="tl">
                    <a:srgbClr val="000000">
                      <a:alpha val="43137"/>
                    </a:srgbClr>
                  </a:outerShdw>
                </a:effectLst>
                <a:latin typeface="+mj-lt"/>
                <a:ea typeface="+mn-lt"/>
                <a:cs typeface="+mn-lt"/>
              </a:rPr>
              <a:t>Production and Investment Presentation</a:t>
            </a:r>
          </a:p>
          <a:p>
            <a:pPr lvl="1" algn="r"/>
            <a:r>
              <a:rPr lang="en-US" sz="2000" i="1" dirty="0">
                <a:solidFill>
                  <a:srgbClr val="3E4847"/>
                </a:solidFill>
                <a:effectLst>
                  <a:outerShdw blurRad="38100" dist="38100" dir="2700000" algn="tl">
                    <a:srgbClr val="000000">
                      <a:alpha val="43137"/>
                    </a:srgbClr>
                  </a:outerShdw>
                </a:effectLst>
                <a:latin typeface="+mj-lt"/>
                <a:ea typeface="+mn-lt"/>
                <a:cs typeface="+mn-lt"/>
              </a:rPr>
              <a:t>Presented by: Timothy Baker</a:t>
            </a:r>
          </a:p>
          <a:p>
            <a:pPr lvl="1" algn="r"/>
            <a:r>
              <a:rPr lang="en-US" sz="2000" i="1" dirty="0">
                <a:solidFill>
                  <a:srgbClr val="3E4847"/>
                </a:solidFill>
                <a:effectLst>
                  <a:outerShdw blurRad="38100" dist="38100" dir="2700000" algn="tl">
                    <a:srgbClr val="000000">
                      <a:alpha val="43137"/>
                    </a:srgbClr>
                  </a:outerShdw>
                </a:effectLst>
                <a:latin typeface="+mj-lt"/>
                <a:ea typeface="+mn-lt"/>
                <a:cs typeface="+mn-lt"/>
              </a:rPr>
              <a:t>October 2025</a:t>
            </a:r>
          </a:p>
        </p:txBody>
      </p:sp>
    </p:spTree>
    <p:extLst>
      <p:ext uri="{BB962C8B-B14F-4D97-AF65-F5344CB8AC3E}">
        <p14:creationId xmlns:p14="http://schemas.microsoft.com/office/powerpoint/2010/main" val="31563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6A19632B-AF04-7254-91AA-1591A13E0397}"/>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DA846D2F-3718-45F3-87A6-3942CA21A6F0}"/>
              </a:ext>
            </a:extLst>
          </p:cNvPr>
          <p:cNvSpPr>
            <a:spLocks noGrp="1"/>
          </p:cNvSpPr>
          <p:nvPr>
            <p:ph type="title"/>
          </p:nvPr>
        </p:nvSpPr>
        <p:spPr/>
        <p:txBody>
          <a:bodyPr/>
          <a:lstStyle/>
          <a:p>
            <a:r>
              <a:rPr lang="en-US"/>
              <a:t>Chapter 2 - The Transformation</a:t>
            </a:r>
          </a:p>
        </p:txBody>
      </p:sp>
      <p:sp>
        <p:nvSpPr>
          <p:cNvPr id="3" name="Content Placeholder 2">
            <a:extLst>
              <a:ext uri="{FF2B5EF4-FFF2-40B4-BE49-F238E27FC236}">
                <a16:creationId xmlns:a16="http://schemas.microsoft.com/office/drawing/2014/main" id="{740DCA64-14D5-0710-2D51-7D7EC0BCB962}"/>
              </a:ext>
            </a:extLst>
          </p:cNvPr>
          <p:cNvSpPr>
            <a:spLocks noGrp="1"/>
          </p:cNvSpPr>
          <p:nvPr>
            <p:ph idx="1"/>
          </p:nvPr>
        </p:nvSpPr>
        <p:spPr/>
        <p:txBody>
          <a:bodyPr vert="horz" lIns="91440" tIns="45720" rIns="91440" bIns="45720" rtlCol="0" anchor="t">
            <a:noAutofit/>
          </a:bodyPr>
          <a:lstStyle/>
          <a:p>
            <a:r>
              <a:rPr lang="en-US" sz="1800">
                <a:ea typeface="+mn-lt"/>
                <a:cs typeface="+mn-lt"/>
              </a:rPr>
              <a:t>One dawn, Lucian felt a stirring. He climbed a reed, his body trembling. His skin split, and he emerged winged, radiant, and light. He clung to the reed until his wings hardened, then launched into the air. For the first time, he saw the pond from above, the meadow stretching beyond. He felt reborn.</a:t>
            </a:r>
            <a:endParaRPr lang="en-US" sz="1800"/>
          </a:p>
          <a:p>
            <a:r>
              <a:rPr lang="en-US" sz="1800">
                <a:ea typeface="+mn-lt"/>
                <a:cs typeface="+mn-lt"/>
              </a:rPr>
              <a:t>Nyx followed days later. His wings were strong, his body swift, but his heart unchanged. He shed his skin, but not his pride. Where Lucian saw a gift, Nyx saw a weapon.</a:t>
            </a:r>
            <a:endParaRPr lang="en-US" sz="1800"/>
          </a:p>
          <a:p>
            <a:r>
              <a:rPr lang="en-US" sz="1800">
                <a:ea typeface="+mn-lt"/>
                <a:cs typeface="+mn-lt"/>
              </a:rPr>
              <a:t>When Lucian tried to share his joy, Nyx cut him off. “Enough of your talk. Let us hunt.” Lucian sighed, realizing that even with wings, Nyx’s ears were closed. Their inability to speak openly mirrored the silence growing in their community, where even a greeting was met with suspicion.</a:t>
            </a:r>
            <a:endParaRPr lang="en-US" sz="1800"/>
          </a:p>
          <a:p>
            <a:endParaRPr lang="en-US" sz="1800"/>
          </a:p>
        </p:txBody>
      </p:sp>
      <p:sp>
        <p:nvSpPr>
          <p:cNvPr id="6" name="Footer Placeholder 4">
            <a:extLst>
              <a:ext uri="{FF2B5EF4-FFF2-40B4-BE49-F238E27FC236}">
                <a16:creationId xmlns:a16="http://schemas.microsoft.com/office/drawing/2014/main" id="{660D8C18-712C-3956-9ACF-0CF15286EB25}"/>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07929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2584-238D-7DDF-46F2-036C39A1FFCA}"/>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A8846047-CA60-8E84-118F-1F016763789E}"/>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1A6A7251-FC5D-6ADE-EDCB-2CAC0F930025}"/>
              </a:ext>
            </a:extLst>
          </p:cNvPr>
          <p:cNvSpPr>
            <a:spLocks noGrp="1"/>
          </p:cNvSpPr>
          <p:nvPr>
            <p:ph type="title"/>
          </p:nvPr>
        </p:nvSpPr>
        <p:spPr/>
        <p:txBody>
          <a:bodyPr/>
          <a:lstStyle/>
          <a:p>
            <a:r>
              <a:rPr lang="en-US"/>
              <a:t>Chapter 2 - Takeaways</a:t>
            </a:r>
          </a:p>
        </p:txBody>
      </p:sp>
      <p:sp>
        <p:nvSpPr>
          <p:cNvPr id="3" name="Content Placeholder 2">
            <a:extLst>
              <a:ext uri="{FF2B5EF4-FFF2-40B4-BE49-F238E27FC236}">
                <a16:creationId xmlns:a16="http://schemas.microsoft.com/office/drawing/2014/main" id="{E1753B5E-59BF-E3D3-C204-AB1939EC521A}"/>
              </a:ext>
            </a:extLst>
          </p:cNvPr>
          <p:cNvSpPr>
            <a:spLocks noGrp="1"/>
          </p:cNvSpPr>
          <p:nvPr>
            <p:ph idx="1"/>
          </p:nvPr>
        </p:nvSpPr>
        <p:spPr/>
        <p:txBody>
          <a:bodyPr vert="horz" lIns="91440" tIns="45720" rIns="91440" bIns="45720" rtlCol="0" anchor="t">
            <a:normAutofit/>
          </a:bodyPr>
          <a:lstStyle/>
          <a:p>
            <a:pPr>
              <a:buNone/>
            </a:pPr>
            <a:r>
              <a:rPr lang="en-US" sz="1800" b="1">
                <a:ea typeface="+mn-lt"/>
                <a:cs typeface="+mn-lt"/>
              </a:rPr>
              <a:t>Scripture Echo:</a:t>
            </a:r>
            <a:endParaRPr lang="en-US"/>
          </a:p>
          <a:p>
            <a:pPr>
              <a:buNone/>
            </a:pPr>
            <a:r>
              <a:rPr lang="en-US" sz="1800">
                <a:ea typeface="+mn-lt"/>
                <a:cs typeface="+mn-lt"/>
              </a:rPr>
              <a:t>“You were taught… to put off your old self… and to put on the new self, created to be like God in true righteousness and holiness.” (Ephesians 4:22–24)</a:t>
            </a:r>
            <a:endParaRPr lang="en-US"/>
          </a:p>
          <a:p>
            <a:pPr>
              <a:buNone/>
            </a:pPr>
            <a:endParaRPr lang="en-US" sz="1800">
              <a:ea typeface="+mn-lt"/>
              <a:cs typeface="+mn-lt"/>
            </a:endParaRPr>
          </a:p>
          <a:p>
            <a:pPr>
              <a:buNone/>
            </a:pPr>
            <a:r>
              <a:rPr lang="en-US" sz="1800" b="1">
                <a:ea typeface="+mn-lt"/>
                <a:cs typeface="+mn-lt"/>
              </a:rPr>
              <a:t>Lesson:</a:t>
            </a:r>
            <a:endParaRPr lang="en-US" sz="1800">
              <a:ea typeface="+mn-lt"/>
              <a:cs typeface="+mn-lt"/>
            </a:endParaRPr>
          </a:p>
          <a:p>
            <a:pPr>
              <a:buNone/>
            </a:pPr>
            <a:r>
              <a:rPr lang="en-US" sz="1800">
                <a:ea typeface="+mn-lt"/>
                <a:cs typeface="+mn-lt"/>
              </a:rPr>
              <a:t>Transformation is not only outward but inward. Humans may change circumstances, wealth, or status, but true growth requires shedding pride, fear, and selfishness.</a:t>
            </a:r>
            <a:endParaRPr lang="en-US" sz="1800"/>
          </a:p>
        </p:txBody>
      </p:sp>
      <p:sp>
        <p:nvSpPr>
          <p:cNvPr id="6" name="Footer Placeholder 4">
            <a:extLst>
              <a:ext uri="{FF2B5EF4-FFF2-40B4-BE49-F238E27FC236}">
                <a16:creationId xmlns:a16="http://schemas.microsoft.com/office/drawing/2014/main" id="{7621953E-CDC3-1136-EBDD-DEF6B4888448}"/>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425367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DA184C70-DB73-306F-C742-33D8D976D7A4}"/>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3F93F9B5-F3B1-4591-C0B7-032F86D0F3E6}"/>
              </a:ext>
            </a:extLst>
          </p:cNvPr>
          <p:cNvSpPr>
            <a:spLocks noGrp="1"/>
          </p:cNvSpPr>
          <p:nvPr>
            <p:ph type="title"/>
          </p:nvPr>
        </p:nvSpPr>
        <p:spPr/>
        <p:txBody>
          <a:bodyPr/>
          <a:lstStyle/>
          <a:p>
            <a:r>
              <a:rPr lang="en-US"/>
              <a:t>Chapter 3 - Sharing</a:t>
            </a:r>
          </a:p>
        </p:txBody>
      </p:sp>
      <p:sp>
        <p:nvSpPr>
          <p:cNvPr id="3" name="Content Placeholder 2">
            <a:extLst>
              <a:ext uri="{FF2B5EF4-FFF2-40B4-BE49-F238E27FC236}">
                <a16:creationId xmlns:a16="http://schemas.microsoft.com/office/drawing/2014/main" id="{4840B4AF-6706-71A1-1B73-A938AF8F6D80}"/>
              </a:ext>
            </a:extLst>
          </p:cNvPr>
          <p:cNvSpPr>
            <a:spLocks noGrp="1"/>
          </p:cNvSpPr>
          <p:nvPr>
            <p:ph idx="1"/>
          </p:nvPr>
        </p:nvSpPr>
        <p:spPr/>
        <p:txBody>
          <a:bodyPr vert="horz" lIns="91440" tIns="45720" rIns="91440" bIns="45720" rtlCol="0" anchor="t">
            <a:normAutofit/>
          </a:bodyPr>
          <a:lstStyle/>
          <a:p>
            <a:r>
              <a:rPr lang="en-US" sz="1800">
                <a:ea typeface="+mn-lt"/>
                <a:cs typeface="+mn-lt"/>
              </a:rPr>
              <a:t>Dragonflies are hunters of the air, catching prey mid</a:t>
            </a:r>
            <a:r>
              <a:rPr lang="en-US" sz="1800">
                <a:latin typeface="Aptos"/>
                <a:ea typeface="Segoe UI Symbol"/>
              </a:rPr>
              <a:t>‑</a:t>
            </a:r>
            <a:r>
              <a:rPr lang="en-US" sz="1800">
                <a:ea typeface="+mn-lt"/>
                <a:cs typeface="+mn-lt"/>
              </a:rPr>
              <a:t>flight with astonishing precision. Lucian mastered this art, but he did not keep it to himself. He taught the young how to hover like a helicopter, how to track mosquitoes with their enormous compound eyes, and how to clasp prey with their spiny legs. His lessons spread like ripples, strengthening all who listened.</a:t>
            </a:r>
            <a:endParaRPr lang="en-US" sz="1800"/>
          </a:p>
          <a:p>
            <a:r>
              <a:rPr lang="en-US" sz="1800">
                <a:ea typeface="+mn-lt"/>
                <a:cs typeface="+mn-lt"/>
              </a:rPr>
              <a:t>Nyx mocked him. “Why waste time teaching? Let the weak fall. Survival is for the fastest.” Yet when storms came, Lucian’s students endured, while others faltered. Nyx’s laughter rang hollow.</a:t>
            </a:r>
            <a:endParaRPr lang="en-US" sz="1800"/>
          </a:p>
          <a:p>
            <a:r>
              <a:rPr lang="en-US" sz="1800"/>
              <a:t>But Lucian also noticed something troubling: the young hesitated to ask questions. They feared being mocked, not only by Nyx but by others who had grown cynical. Even among dragonflies, communication was breaking down. Lucian reminded them gently, “We must share not only food but words. For words can build or destroy.”</a:t>
            </a:r>
          </a:p>
        </p:txBody>
      </p:sp>
      <p:sp>
        <p:nvSpPr>
          <p:cNvPr id="6" name="Footer Placeholder 4">
            <a:extLst>
              <a:ext uri="{FF2B5EF4-FFF2-40B4-BE49-F238E27FC236}">
                <a16:creationId xmlns:a16="http://schemas.microsoft.com/office/drawing/2014/main" id="{B8493D88-E146-6B56-A65A-C6894C19FA39}"/>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29949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0D451-4141-31DF-D57F-FDD959B2D5FC}"/>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FE6CB510-BD92-B12F-E619-DCEBE20753DB}"/>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4C61B00C-44CE-6B5D-ED8E-499D5BEA90EB}"/>
              </a:ext>
            </a:extLst>
          </p:cNvPr>
          <p:cNvSpPr>
            <a:spLocks noGrp="1"/>
          </p:cNvSpPr>
          <p:nvPr>
            <p:ph type="title"/>
          </p:nvPr>
        </p:nvSpPr>
        <p:spPr/>
        <p:txBody>
          <a:bodyPr/>
          <a:lstStyle/>
          <a:p>
            <a:r>
              <a:rPr lang="en-US"/>
              <a:t>Chapter 3 - Takeaways</a:t>
            </a:r>
          </a:p>
        </p:txBody>
      </p:sp>
      <p:sp>
        <p:nvSpPr>
          <p:cNvPr id="3" name="Content Placeholder 2">
            <a:extLst>
              <a:ext uri="{FF2B5EF4-FFF2-40B4-BE49-F238E27FC236}">
                <a16:creationId xmlns:a16="http://schemas.microsoft.com/office/drawing/2014/main" id="{66D33979-52F2-D412-26C5-2C7E8727FA58}"/>
              </a:ext>
            </a:extLst>
          </p:cNvPr>
          <p:cNvSpPr>
            <a:spLocks noGrp="1"/>
          </p:cNvSpPr>
          <p:nvPr>
            <p:ph idx="1"/>
          </p:nvPr>
        </p:nvSpPr>
        <p:spPr/>
        <p:txBody>
          <a:bodyPr vert="horz" lIns="91440" tIns="45720" rIns="91440" bIns="45720" rtlCol="0" anchor="t">
            <a:normAutofit/>
          </a:bodyPr>
          <a:lstStyle/>
          <a:p>
            <a:pPr>
              <a:buNone/>
            </a:pPr>
            <a:r>
              <a:rPr lang="en-US" sz="1800" b="1">
                <a:ea typeface="+mn-lt"/>
                <a:cs typeface="+mn-lt"/>
              </a:rPr>
              <a:t>Scripture Echo:</a:t>
            </a:r>
            <a:endParaRPr lang="en-US"/>
          </a:p>
          <a:p>
            <a:pPr>
              <a:buNone/>
            </a:pPr>
            <a:r>
              <a:rPr lang="en-US" sz="1800">
                <a:ea typeface="+mn-lt"/>
                <a:cs typeface="+mn-lt"/>
              </a:rPr>
              <a:t>“Do not let any unwholesome talk come out of your mouths, but only what is helpful for building others up.” (Ephesians 4:29)</a:t>
            </a:r>
            <a:endParaRPr lang="en-US"/>
          </a:p>
          <a:p>
            <a:pPr>
              <a:buNone/>
            </a:pPr>
            <a:r>
              <a:rPr lang="en-US" sz="1800" b="1">
                <a:ea typeface="+mn-lt"/>
                <a:cs typeface="+mn-lt"/>
              </a:rPr>
              <a:t>Lesson:</a:t>
            </a:r>
            <a:endParaRPr lang="en-US" sz="1800">
              <a:ea typeface="+mn-lt"/>
              <a:cs typeface="+mn-lt"/>
            </a:endParaRPr>
          </a:p>
          <a:p>
            <a:pPr>
              <a:buNone/>
            </a:pPr>
            <a:r>
              <a:rPr lang="en-US" sz="1800">
                <a:ea typeface="+mn-lt"/>
                <a:cs typeface="+mn-lt"/>
              </a:rPr>
              <a:t>Pride blinds us to danger. Humility keeps us watchful. As Scripture says, “Pride goes before destruction, and a haughty spirit before a fall.”</a:t>
            </a:r>
            <a:endParaRPr lang="en-US" sz="1800"/>
          </a:p>
        </p:txBody>
      </p:sp>
      <p:sp>
        <p:nvSpPr>
          <p:cNvPr id="6" name="Footer Placeholder 4">
            <a:extLst>
              <a:ext uri="{FF2B5EF4-FFF2-40B4-BE49-F238E27FC236}">
                <a16:creationId xmlns:a16="http://schemas.microsoft.com/office/drawing/2014/main" id="{F4F91FEF-DF0B-8562-6DB5-18515E4181FF}"/>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45733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72058A2C-584A-FE1C-A02A-DCB36BE73024}"/>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15BE4BF0-E4B0-6762-A62A-3C843B91A771}"/>
              </a:ext>
            </a:extLst>
          </p:cNvPr>
          <p:cNvSpPr>
            <a:spLocks noGrp="1"/>
          </p:cNvSpPr>
          <p:nvPr>
            <p:ph type="title"/>
          </p:nvPr>
        </p:nvSpPr>
        <p:spPr/>
        <p:txBody>
          <a:bodyPr/>
          <a:lstStyle/>
          <a:p>
            <a:r>
              <a:rPr lang="en-US"/>
              <a:t>Chapter 4 - Inspiring</a:t>
            </a:r>
          </a:p>
        </p:txBody>
      </p:sp>
      <p:sp>
        <p:nvSpPr>
          <p:cNvPr id="3" name="Content Placeholder 2">
            <a:extLst>
              <a:ext uri="{FF2B5EF4-FFF2-40B4-BE49-F238E27FC236}">
                <a16:creationId xmlns:a16="http://schemas.microsoft.com/office/drawing/2014/main" id="{3B87D94A-ED3B-2A16-6BC3-1BCDA5EE2E9F}"/>
              </a:ext>
            </a:extLst>
          </p:cNvPr>
          <p:cNvSpPr>
            <a:spLocks noGrp="1"/>
          </p:cNvSpPr>
          <p:nvPr>
            <p:ph idx="1"/>
          </p:nvPr>
        </p:nvSpPr>
        <p:spPr/>
        <p:txBody>
          <a:bodyPr vert="horz" lIns="91440" tIns="45720" rIns="91440" bIns="45720" rtlCol="0" anchor="t">
            <a:noAutofit/>
          </a:bodyPr>
          <a:lstStyle/>
          <a:p>
            <a:r>
              <a:rPr lang="en-US" sz="1800">
                <a:ea typeface="+mn-lt"/>
                <a:cs typeface="+mn-lt"/>
              </a:rPr>
              <a:t>Dragonflies are territorial, often patrolling the same stretch of reeds. Lucian, however, turned his patrols into performances. He looped, spiraled, and glided, his joy lifting the hearts of those who watched. Even the butterfly said, “Your flight gives courage to the timid.” The young dragonflies, once hesitant, lifted their wings with new confidence.</a:t>
            </a:r>
            <a:endParaRPr lang="en-US" sz="1800"/>
          </a:p>
          <a:p>
            <a:r>
              <a:rPr lang="en-US" sz="1800">
                <a:ea typeface="+mn-lt"/>
                <a:cs typeface="+mn-lt"/>
              </a:rPr>
              <a:t>Nyx scoffed. “Beauty is useless. Flight is for dominance.” Yet he could not ignore what he saw: Lucian’s joy became contagious. The timid grew bold, the weary found hope.</a:t>
            </a:r>
            <a:endParaRPr lang="en-US" sz="1800"/>
          </a:p>
          <a:p>
            <a:r>
              <a:rPr lang="en-US" sz="1800">
                <a:ea typeface="+mn-lt"/>
                <a:cs typeface="+mn-lt"/>
              </a:rPr>
              <a:t>Still, Lucian noticed that many were afraid to speak of what inspired them. They feared ridicule, feared being cast out for their differences. “We must learn to celebrate one another’s gifts,” Lucian said. “Even if we do not agree, we can still honor what uplifts.”</a:t>
            </a:r>
            <a:endParaRPr lang="en-US" sz="1800"/>
          </a:p>
          <a:p>
            <a:endParaRPr lang="en-US" sz="1800"/>
          </a:p>
        </p:txBody>
      </p:sp>
      <p:sp>
        <p:nvSpPr>
          <p:cNvPr id="6" name="Footer Placeholder 4">
            <a:extLst>
              <a:ext uri="{FF2B5EF4-FFF2-40B4-BE49-F238E27FC236}">
                <a16:creationId xmlns:a16="http://schemas.microsoft.com/office/drawing/2014/main" id="{C9349928-CEB3-5BF3-B243-A6418C42538C}"/>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37919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2EB27-7DEB-E715-3024-03A1936A895C}"/>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B71A09BC-E990-742A-0CB5-456FC054F02B}"/>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3520D638-8729-BB1C-5F13-9A0B9963875D}"/>
              </a:ext>
            </a:extLst>
          </p:cNvPr>
          <p:cNvSpPr>
            <a:spLocks noGrp="1"/>
          </p:cNvSpPr>
          <p:nvPr>
            <p:ph type="title"/>
          </p:nvPr>
        </p:nvSpPr>
        <p:spPr/>
        <p:txBody>
          <a:bodyPr/>
          <a:lstStyle/>
          <a:p>
            <a:r>
              <a:rPr lang="en-US"/>
              <a:t>Chapter 4 - Takeaways</a:t>
            </a:r>
          </a:p>
        </p:txBody>
      </p:sp>
      <p:sp>
        <p:nvSpPr>
          <p:cNvPr id="3" name="Content Placeholder 2">
            <a:extLst>
              <a:ext uri="{FF2B5EF4-FFF2-40B4-BE49-F238E27FC236}">
                <a16:creationId xmlns:a16="http://schemas.microsoft.com/office/drawing/2014/main" id="{C7B4F629-989D-1A85-A704-E9CD56C630C1}"/>
              </a:ext>
            </a:extLst>
          </p:cNvPr>
          <p:cNvSpPr>
            <a:spLocks noGrp="1"/>
          </p:cNvSpPr>
          <p:nvPr>
            <p:ph idx="1"/>
          </p:nvPr>
        </p:nvSpPr>
        <p:spPr/>
        <p:txBody>
          <a:bodyPr vert="horz" lIns="91440" tIns="45720" rIns="91440" bIns="45720" rtlCol="0" anchor="t">
            <a:normAutofit/>
          </a:bodyPr>
          <a:lstStyle/>
          <a:p>
            <a:pPr>
              <a:buNone/>
            </a:pPr>
            <a:r>
              <a:rPr lang="en-US" sz="1800" b="1">
                <a:ea typeface="+mn-lt"/>
                <a:cs typeface="+mn-lt"/>
              </a:rPr>
              <a:t>Scripture Echo:</a:t>
            </a:r>
            <a:endParaRPr lang="en-US"/>
          </a:p>
          <a:p>
            <a:pPr>
              <a:buNone/>
            </a:pPr>
            <a:r>
              <a:rPr lang="en-US" sz="1800">
                <a:ea typeface="+mn-lt"/>
                <a:cs typeface="+mn-lt"/>
              </a:rPr>
              <a:t>“Therefore encourage one another and build each other up.” (1 Thessalonians 5:11)</a:t>
            </a:r>
            <a:endParaRPr lang="en-US"/>
          </a:p>
          <a:p>
            <a:pPr>
              <a:buNone/>
            </a:pPr>
            <a:endParaRPr lang="en-US" sz="1800" b="1">
              <a:ea typeface="+mn-lt"/>
              <a:cs typeface="+mn-lt"/>
            </a:endParaRPr>
          </a:p>
          <a:p>
            <a:pPr>
              <a:buNone/>
            </a:pPr>
            <a:r>
              <a:rPr lang="en-US" sz="1800" b="1">
                <a:ea typeface="+mn-lt"/>
                <a:cs typeface="+mn-lt"/>
              </a:rPr>
              <a:t>Lesson:</a:t>
            </a:r>
            <a:endParaRPr lang="en-US" sz="1800">
              <a:ea typeface="+mn-lt"/>
              <a:cs typeface="+mn-lt"/>
            </a:endParaRPr>
          </a:p>
          <a:p>
            <a:pPr>
              <a:buNone/>
            </a:pPr>
            <a:r>
              <a:rPr lang="en-US" sz="1800">
                <a:ea typeface="+mn-lt"/>
                <a:cs typeface="+mn-lt"/>
              </a:rPr>
              <a:t>Beauty and joy are gifts meant to inspire others, not to glorify ourselves. Humans, too, are called to let their light shine, not hide it.</a:t>
            </a:r>
            <a:endParaRPr lang="en-US" sz="1800"/>
          </a:p>
        </p:txBody>
      </p:sp>
      <p:sp>
        <p:nvSpPr>
          <p:cNvPr id="6" name="Footer Placeholder 4">
            <a:extLst>
              <a:ext uri="{FF2B5EF4-FFF2-40B4-BE49-F238E27FC236}">
                <a16:creationId xmlns:a16="http://schemas.microsoft.com/office/drawing/2014/main" id="{DC828C94-0C05-BF34-287B-0E60B27EADF0}"/>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6242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3B0702EC-4873-21DA-806E-E74D00E116FB}"/>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DFFE51D0-A0BE-0289-500C-A1E2007F7627}"/>
              </a:ext>
            </a:extLst>
          </p:cNvPr>
          <p:cNvSpPr>
            <a:spLocks noGrp="1"/>
          </p:cNvSpPr>
          <p:nvPr>
            <p:ph type="title"/>
          </p:nvPr>
        </p:nvSpPr>
        <p:spPr/>
        <p:txBody>
          <a:bodyPr/>
          <a:lstStyle/>
          <a:p>
            <a:r>
              <a:rPr lang="en-US"/>
              <a:t>Chapter 5 - Navigating</a:t>
            </a:r>
          </a:p>
        </p:txBody>
      </p:sp>
      <p:sp>
        <p:nvSpPr>
          <p:cNvPr id="3" name="Content Placeholder 2">
            <a:extLst>
              <a:ext uri="{FF2B5EF4-FFF2-40B4-BE49-F238E27FC236}">
                <a16:creationId xmlns:a16="http://schemas.microsoft.com/office/drawing/2014/main" id="{E7504C5C-08CD-6988-A879-6948CACA4114}"/>
              </a:ext>
            </a:extLst>
          </p:cNvPr>
          <p:cNvSpPr>
            <a:spLocks noGrp="1"/>
          </p:cNvSpPr>
          <p:nvPr>
            <p:ph idx="1"/>
          </p:nvPr>
        </p:nvSpPr>
        <p:spPr/>
        <p:txBody>
          <a:bodyPr vert="horz" lIns="91440" tIns="45720" rIns="91440" bIns="45720" rtlCol="0" anchor="t">
            <a:normAutofit/>
          </a:bodyPr>
          <a:lstStyle/>
          <a:p>
            <a:r>
              <a:rPr lang="en-US" sz="1800">
                <a:ea typeface="+mn-lt"/>
                <a:cs typeface="+mn-lt"/>
              </a:rPr>
              <a:t>When storms raged, Lucian guided the young to shelter. He showed them how to angle their wings against the wind, how to fly low and steady until the danger passed. Together, they survived.</a:t>
            </a:r>
            <a:endParaRPr lang="en-US" sz="1800"/>
          </a:p>
          <a:p>
            <a:r>
              <a:rPr lang="en-US" sz="1800">
                <a:ea typeface="+mn-lt"/>
                <a:cs typeface="+mn-lt"/>
              </a:rPr>
              <a:t>Nyx tried to save himself alone. The wind battered him, nearly drowned him. He realized too late that Lucian’s way saved many, while his way saved no one—not even himself.</a:t>
            </a:r>
            <a:endParaRPr lang="en-US" sz="1800"/>
          </a:p>
          <a:p>
            <a:r>
              <a:rPr lang="en-US" sz="1800">
                <a:ea typeface="+mn-lt"/>
                <a:cs typeface="+mn-lt"/>
              </a:rPr>
              <a:t>Afterward, Lucian gathered the young. “We must learn to navigate not only storms of wind, but storms of words. Fear and judgment scatter us. But if we listen, if we speak with grace, we can endure together.” The young nodded, though some still hesitated to speak.</a:t>
            </a:r>
            <a:endParaRPr lang="en-US" sz="1800"/>
          </a:p>
          <a:p>
            <a:pPr marL="0" indent="0">
              <a:buNone/>
            </a:pPr>
            <a:endParaRPr lang="en-US" sz="1800"/>
          </a:p>
        </p:txBody>
      </p:sp>
      <p:sp>
        <p:nvSpPr>
          <p:cNvPr id="6" name="Footer Placeholder 4">
            <a:extLst>
              <a:ext uri="{FF2B5EF4-FFF2-40B4-BE49-F238E27FC236}">
                <a16:creationId xmlns:a16="http://schemas.microsoft.com/office/drawing/2014/main" id="{663A9EE6-91EC-018C-3FD5-9A7CCC68D9A4}"/>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653150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D0C9-6B1D-8233-9141-99C70524FF4D}"/>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1ED5D402-91CD-B9DC-1C4E-15BFE6618EA1}"/>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DC09A68E-44C9-10EA-00FC-B681D666D2AC}"/>
              </a:ext>
            </a:extLst>
          </p:cNvPr>
          <p:cNvSpPr>
            <a:spLocks noGrp="1"/>
          </p:cNvSpPr>
          <p:nvPr>
            <p:ph type="title"/>
          </p:nvPr>
        </p:nvSpPr>
        <p:spPr/>
        <p:txBody>
          <a:bodyPr/>
          <a:lstStyle/>
          <a:p>
            <a:r>
              <a:rPr lang="en-US"/>
              <a:t>Chapter 5 - Takeaways</a:t>
            </a:r>
          </a:p>
        </p:txBody>
      </p:sp>
      <p:sp>
        <p:nvSpPr>
          <p:cNvPr id="3" name="Content Placeholder 2">
            <a:extLst>
              <a:ext uri="{FF2B5EF4-FFF2-40B4-BE49-F238E27FC236}">
                <a16:creationId xmlns:a16="http://schemas.microsoft.com/office/drawing/2014/main" id="{40EDADBF-EE66-A489-709F-3F07DC4051F8}"/>
              </a:ext>
            </a:extLst>
          </p:cNvPr>
          <p:cNvSpPr>
            <a:spLocks noGrp="1"/>
          </p:cNvSpPr>
          <p:nvPr>
            <p:ph idx="1"/>
          </p:nvPr>
        </p:nvSpPr>
        <p:spPr/>
        <p:txBody>
          <a:bodyPr vert="horz" lIns="91440" tIns="45720" rIns="91440" bIns="45720" rtlCol="0" anchor="t">
            <a:normAutofit/>
          </a:bodyPr>
          <a:lstStyle/>
          <a:p>
            <a:pPr>
              <a:buNone/>
            </a:pPr>
            <a:r>
              <a:rPr lang="en-US" sz="1800" b="1">
                <a:ea typeface="+mn-lt"/>
                <a:cs typeface="+mn-lt"/>
              </a:rPr>
              <a:t>Scripture Echo:</a:t>
            </a:r>
            <a:endParaRPr lang="en-US">
              <a:ea typeface="+mn-lt"/>
              <a:cs typeface="+mn-lt"/>
            </a:endParaRPr>
          </a:p>
          <a:p>
            <a:pPr>
              <a:buNone/>
            </a:pPr>
            <a:r>
              <a:rPr lang="en-US" sz="1800">
                <a:ea typeface="+mn-lt"/>
                <a:cs typeface="+mn-lt"/>
              </a:rPr>
              <a:t>“Let your conversation be always full of grace, seasoned with salt, so that you may know how to answer everyone.” (Colossians 4:6)</a:t>
            </a:r>
            <a:endParaRPr lang="en-US">
              <a:ea typeface="+mn-lt"/>
              <a:cs typeface="+mn-lt"/>
            </a:endParaRPr>
          </a:p>
          <a:p>
            <a:pPr>
              <a:buNone/>
            </a:pPr>
            <a:endParaRPr lang="en-US" sz="1800">
              <a:ea typeface="+mn-lt"/>
              <a:cs typeface="+mn-lt"/>
            </a:endParaRPr>
          </a:p>
          <a:p>
            <a:pPr>
              <a:buNone/>
            </a:pPr>
            <a:r>
              <a:rPr lang="en-US" sz="1800" b="1">
                <a:ea typeface="+mn-lt"/>
                <a:cs typeface="+mn-lt"/>
              </a:rPr>
              <a:t>Lesson:</a:t>
            </a:r>
            <a:endParaRPr lang="en-US">
              <a:ea typeface="+mn-lt"/>
              <a:cs typeface="+mn-lt"/>
            </a:endParaRPr>
          </a:p>
          <a:p>
            <a:pPr>
              <a:buNone/>
            </a:pPr>
            <a:r>
              <a:rPr lang="en-US" sz="1800">
                <a:ea typeface="+mn-lt"/>
                <a:cs typeface="+mn-lt"/>
              </a:rPr>
              <a:t>Courage is not reckless display but sacrifice for others. Humans, like Lucian, are called to lay down pride and protect the vulnerable. </a:t>
            </a:r>
            <a:endParaRPr lang="en-US">
              <a:ea typeface="+mn-lt"/>
              <a:cs typeface="+mn-lt"/>
            </a:endParaRPr>
          </a:p>
        </p:txBody>
      </p:sp>
      <p:sp>
        <p:nvSpPr>
          <p:cNvPr id="6" name="Footer Placeholder 4">
            <a:extLst>
              <a:ext uri="{FF2B5EF4-FFF2-40B4-BE49-F238E27FC236}">
                <a16:creationId xmlns:a16="http://schemas.microsoft.com/office/drawing/2014/main" id="{EAABC2E5-D1F6-7DE3-A418-F8052ACFCAB8}"/>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86576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78E700AF-FBBB-37F5-F381-471A05F0441E}"/>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254D545E-62BA-FF8E-6F7A-A8CC651BCB47}"/>
              </a:ext>
            </a:extLst>
          </p:cNvPr>
          <p:cNvSpPr>
            <a:spLocks noGrp="1"/>
          </p:cNvSpPr>
          <p:nvPr>
            <p:ph type="title"/>
          </p:nvPr>
        </p:nvSpPr>
        <p:spPr/>
        <p:txBody>
          <a:bodyPr/>
          <a:lstStyle/>
          <a:p>
            <a:r>
              <a:rPr lang="en-US"/>
              <a:t>Chapter 6 - The Trial of the Bird</a:t>
            </a:r>
          </a:p>
        </p:txBody>
      </p:sp>
      <p:sp>
        <p:nvSpPr>
          <p:cNvPr id="3" name="Content Placeholder 2">
            <a:extLst>
              <a:ext uri="{FF2B5EF4-FFF2-40B4-BE49-F238E27FC236}">
                <a16:creationId xmlns:a16="http://schemas.microsoft.com/office/drawing/2014/main" id="{54AD60EA-8251-F628-F260-2B2A120A77B6}"/>
              </a:ext>
            </a:extLst>
          </p:cNvPr>
          <p:cNvSpPr>
            <a:spLocks noGrp="1"/>
          </p:cNvSpPr>
          <p:nvPr>
            <p:ph idx="1"/>
          </p:nvPr>
        </p:nvSpPr>
        <p:spPr/>
        <p:txBody>
          <a:bodyPr vert="horz" lIns="91440" tIns="45720" rIns="91440" bIns="45720" rtlCol="0" anchor="t">
            <a:normAutofit/>
          </a:bodyPr>
          <a:lstStyle/>
          <a:p>
            <a:r>
              <a:rPr lang="en-US" sz="1800">
                <a:ea typeface="+mn-lt"/>
                <a:cs typeface="+mn-lt"/>
              </a:rPr>
              <a:t>One afternoon, the great Bird descended, casting a shadow over the pond. Its talons gleamed, its eyes sharp. Lucian darted upward, weaving through the air, luring it away from the young. His courage was not reckless, but sacrificial.</a:t>
            </a:r>
            <a:endParaRPr lang="en-US" sz="1800"/>
          </a:p>
          <a:p>
            <a:r>
              <a:rPr lang="en-US" sz="1800">
                <a:ea typeface="+mn-lt"/>
                <a:cs typeface="+mn-lt"/>
              </a:rPr>
              <a:t>Nyx, eager to prove himself, tried to outfly the predator. He boasted of his speed, but pride nearly killed him. The Bird’s talons scarred his wing, leaving him trembling. For the first time, Nyx feared—not death, but the emptiness of a wasted life.</a:t>
            </a:r>
            <a:endParaRPr lang="en-US" sz="1800"/>
          </a:p>
          <a:p>
            <a:r>
              <a:rPr lang="en-US" sz="1800">
                <a:ea typeface="+mn-lt"/>
                <a:cs typeface="+mn-lt"/>
              </a:rPr>
              <a:t>Later, when Lucian tried to speak of the lesson, Nyx snapped, “Do not preach to me.” Lucian answered softly, “I do not preach. I share. You may not agree, but we must still speak. Silence will only divide us further.”</a:t>
            </a:r>
            <a:endParaRPr lang="en-US" sz="1800"/>
          </a:p>
          <a:p>
            <a:pPr marL="0" indent="0">
              <a:buNone/>
            </a:pPr>
            <a:endParaRPr lang="en-US" sz="1800"/>
          </a:p>
        </p:txBody>
      </p:sp>
      <p:sp>
        <p:nvSpPr>
          <p:cNvPr id="6" name="Footer Placeholder 4">
            <a:extLst>
              <a:ext uri="{FF2B5EF4-FFF2-40B4-BE49-F238E27FC236}">
                <a16:creationId xmlns:a16="http://schemas.microsoft.com/office/drawing/2014/main" id="{922B0686-41D3-F324-1A43-E72D00174976}"/>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84828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B0B18-2327-7281-E42D-F91FB7AD5963}"/>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F8DE5F4C-9235-AB50-2379-349630C42A7E}"/>
              </a:ext>
            </a:extLst>
          </p:cNvPr>
          <p:cNvPicPr>
            <a:picLocks noChangeAspect="1"/>
          </p:cNvPicPr>
          <p:nvPr/>
        </p:nvPicPr>
        <p:blipFill>
          <a:blip r:embed="rId2">
            <a:alphaModFix amt="11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BA8F65-F7DE-385D-F580-9EF20DF7C6B9}"/>
              </a:ext>
            </a:extLst>
          </p:cNvPr>
          <p:cNvSpPr>
            <a:spLocks noGrp="1"/>
          </p:cNvSpPr>
          <p:nvPr>
            <p:ph type="title"/>
          </p:nvPr>
        </p:nvSpPr>
        <p:spPr/>
        <p:txBody>
          <a:bodyPr/>
          <a:lstStyle/>
          <a:p>
            <a:r>
              <a:rPr lang="en-US"/>
              <a:t>Chapter 6 - Takeaways</a:t>
            </a:r>
          </a:p>
        </p:txBody>
      </p:sp>
      <p:sp>
        <p:nvSpPr>
          <p:cNvPr id="3" name="Content Placeholder 2">
            <a:extLst>
              <a:ext uri="{FF2B5EF4-FFF2-40B4-BE49-F238E27FC236}">
                <a16:creationId xmlns:a16="http://schemas.microsoft.com/office/drawing/2014/main" id="{03F68089-C0F4-6C7C-1E29-56CA84DDE00A}"/>
              </a:ext>
            </a:extLst>
          </p:cNvPr>
          <p:cNvSpPr>
            <a:spLocks noGrp="1"/>
          </p:cNvSpPr>
          <p:nvPr>
            <p:ph idx="1"/>
          </p:nvPr>
        </p:nvSpPr>
        <p:spPr/>
        <p:txBody>
          <a:bodyPr vert="horz" lIns="91440" tIns="45720" rIns="91440" bIns="45720" rtlCol="0" anchor="t">
            <a:normAutofit/>
          </a:bodyPr>
          <a:lstStyle/>
          <a:p>
            <a:pPr>
              <a:buNone/>
            </a:pPr>
            <a:r>
              <a:rPr lang="en-US" sz="1800" b="1">
                <a:ea typeface="+mn-lt"/>
                <a:cs typeface="+mn-lt"/>
              </a:rPr>
              <a:t>Scripture Echo:</a:t>
            </a:r>
            <a:endParaRPr lang="en-US">
              <a:ea typeface="+mn-lt"/>
              <a:cs typeface="+mn-lt"/>
            </a:endParaRPr>
          </a:p>
          <a:p>
            <a:pPr>
              <a:buNone/>
            </a:pPr>
            <a:r>
              <a:rPr lang="en-US" sz="1800">
                <a:ea typeface="+mn-lt"/>
                <a:cs typeface="+mn-lt"/>
              </a:rPr>
              <a:t>“The tongue has the power of life and death.” (Proverbs 18:21)</a:t>
            </a:r>
            <a:endParaRPr lang="en-US">
              <a:ea typeface="+mn-lt"/>
              <a:cs typeface="+mn-lt"/>
            </a:endParaRPr>
          </a:p>
          <a:p>
            <a:pPr>
              <a:buNone/>
            </a:pPr>
            <a:endParaRPr lang="en-US" sz="1800">
              <a:ea typeface="+mn-lt"/>
              <a:cs typeface="+mn-lt"/>
            </a:endParaRPr>
          </a:p>
          <a:p>
            <a:pPr>
              <a:buNone/>
            </a:pPr>
            <a:r>
              <a:rPr lang="en-US" sz="1800" b="1">
                <a:ea typeface="+mn-lt"/>
                <a:cs typeface="+mn-lt"/>
              </a:rPr>
              <a:t>Lesson:</a:t>
            </a:r>
            <a:endParaRPr lang="en-US">
              <a:ea typeface="+mn-lt"/>
              <a:cs typeface="+mn-lt"/>
            </a:endParaRPr>
          </a:p>
          <a:p>
            <a:pPr>
              <a:buNone/>
            </a:pPr>
            <a:r>
              <a:rPr lang="en-US" sz="1800">
                <a:ea typeface="+mn-lt"/>
                <a:cs typeface="+mn-lt"/>
              </a:rPr>
              <a:t>In life’s storms, selfishness scatters, but navigation with integrity preserves. Humans, too, must guide one another through trials.</a:t>
            </a:r>
            <a:endParaRPr lang="en-US">
              <a:ea typeface="+mn-lt"/>
              <a:cs typeface="+mn-lt"/>
            </a:endParaRPr>
          </a:p>
        </p:txBody>
      </p:sp>
      <p:sp>
        <p:nvSpPr>
          <p:cNvPr id="7" name="Footer Placeholder 4">
            <a:extLst>
              <a:ext uri="{FF2B5EF4-FFF2-40B4-BE49-F238E27FC236}">
                <a16:creationId xmlns:a16="http://schemas.microsoft.com/office/drawing/2014/main" id="{033B6306-3229-0836-65D1-F57E920CA8F1}"/>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11800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2C7BEF-9D5E-9F4D-74D0-E02A709EED5D}"/>
            </a:ext>
          </a:extLst>
        </p:cNvPr>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80F605A5-A150-6EE4-136B-7C0215E3E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eate a background theme for presentation slides inspired by dragonflies, reflecting the story of Lucian and Nyx and the key themes of transformation, sharing, inspiring, and navigating. Incorporate elegant, semi-transparent dragonfly silhouettes in flight, with soft gradients of blue, green, and gold to evoke light, hope, and renewal. Add subtle ripples or reeds to suggest the pond environment, and gentle rays of sunlight breaking through, symbolizing self-awareness and growth. The overall mood should be uplifting and serene, with clean lines and minimal distractions to keep the focus on the content. Use modern, readable fonts for any text overlays, and ensure the design is suitable for both title and content slides.">
            <a:extLst>
              <a:ext uri="{FF2B5EF4-FFF2-40B4-BE49-F238E27FC236}">
                <a16:creationId xmlns:a16="http://schemas.microsoft.com/office/drawing/2014/main" id="{4E1096A4-F81C-256D-0650-F25EF4BED6A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5000"/>
                    </a14:imgEffect>
                  </a14:imgLayer>
                </a14:imgProps>
              </a:ext>
            </a:extLst>
          </a:blip>
          <a:srcRect t="5296" b="32457"/>
          <a:stretch>
            <a:fillRect/>
          </a:stretch>
        </p:blipFill>
        <p:spPr>
          <a:xfrm>
            <a:off x="0" y="0"/>
            <a:ext cx="10550769" cy="6858000"/>
          </a:xfrm>
          <a:prstGeom prst="rect">
            <a:avLst/>
          </a:prstGeom>
        </p:spPr>
      </p:pic>
      <p:sp>
        <p:nvSpPr>
          <p:cNvPr id="83" name="Rectangle 82">
            <a:extLst>
              <a:ext uri="{FF2B5EF4-FFF2-40B4-BE49-F238E27FC236}">
                <a16:creationId xmlns:a16="http://schemas.microsoft.com/office/drawing/2014/main" id="{A6E67ABE-6562-7D52-251B-5B47F0069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16E75-786E-9833-16C7-E9458EACED1F}"/>
              </a:ext>
            </a:extLst>
          </p:cNvPr>
          <p:cNvSpPr>
            <a:spLocks noGrp="1"/>
          </p:cNvSpPr>
          <p:nvPr>
            <p:ph type="title"/>
          </p:nvPr>
        </p:nvSpPr>
        <p:spPr>
          <a:xfrm>
            <a:off x="7417696" y="685098"/>
            <a:ext cx="3822189" cy="1899912"/>
          </a:xfrm>
        </p:spPr>
        <p:txBody>
          <a:bodyPr>
            <a:normAutofit/>
          </a:bodyPr>
          <a:lstStyle/>
          <a:p>
            <a:r>
              <a:rPr lang="en-US" sz="4000" u="sng"/>
              <a:t>Table of Contents</a:t>
            </a:r>
          </a:p>
        </p:txBody>
      </p:sp>
      <p:sp>
        <p:nvSpPr>
          <p:cNvPr id="3" name="Content Placeholder 2">
            <a:extLst>
              <a:ext uri="{FF2B5EF4-FFF2-40B4-BE49-F238E27FC236}">
                <a16:creationId xmlns:a16="http://schemas.microsoft.com/office/drawing/2014/main" id="{285FFA98-238E-B392-B813-28A1CE755D83}"/>
              </a:ext>
            </a:extLst>
          </p:cNvPr>
          <p:cNvSpPr>
            <a:spLocks noGrp="1"/>
          </p:cNvSpPr>
          <p:nvPr>
            <p:ph idx="1"/>
          </p:nvPr>
        </p:nvSpPr>
        <p:spPr>
          <a:xfrm>
            <a:off x="7023706" y="1986394"/>
            <a:ext cx="4467840" cy="3742762"/>
          </a:xfrm>
        </p:spPr>
        <p:txBody>
          <a:bodyPr vert="horz" lIns="91440" tIns="45720" rIns="91440" bIns="45720" rtlCol="0">
            <a:normAutofit/>
          </a:bodyPr>
          <a:lstStyle/>
          <a:p>
            <a:pPr marL="457200" lvl="1" indent="0">
              <a:buNone/>
            </a:pPr>
            <a:r>
              <a:rPr lang="en-US" sz="2800">
                <a:ea typeface="+mn-lt"/>
                <a:cs typeface="+mn-lt"/>
              </a:rPr>
              <a:t>Mission</a:t>
            </a:r>
          </a:p>
          <a:p>
            <a:pPr marL="457200" lvl="1" indent="0">
              <a:buNone/>
            </a:pPr>
            <a:r>
              <a:rPr lang="en-US" sz="2800">
                <a:ea typeface="+mn-lt"/>
                <a:cs typeface="+mn-lt"/>
              </a:rPr>
              <a:t>Parable</a:t>
            </a:r>
          </a:p>
          <a:p>
            <a:pPr marL="457200" lvl="1" indent="0">
              <a:buNone/>
            </a:pPr>
            <a:r>
              <a:rPr lang="en-US" sz="2800">
                <a:ea typeface="+mn-lt"/>
                <a:cs typeface="+mn-lt"/>
              </a:rPr>
              <a:t>Opportunity</a:t>
            </a:r>
          </a:p>
          <a:p>
            <a:pPr marL="457200" lvl="1" indent="0">
              <a:buNone/>
            </a:pPr>
            <a:r>
              <a:rPr lang="en-US" sz="2800">
                <a:ea typeface="+mn-lt"/>
                <a:cs typeface="+mn-lt"/>
              </a:rPr>
              <a:t>Appendix</a:t>
            </a:r>
          </a:p>
          <a:p>
            <a:pPr lvl="2">
              <a:buFont typeface="Courier New" panose="020B0604020202020204" pitchFamily="34" charset="0"/>
              <a:buChar char="o"/>
            </a:pPr>
            <a:r>
              <a:rPr lang="en-US">
                <a:ea typeface="+mn-lt"/>
                <a:cs typeface="+mn-lt"/>
              </a:rPr>
              <a:t>Production Use Cases</a:t>
            </a:r>
          </a:p>
          <a:p>
            <a:pPr lvl="2">
              <a:buFont typeface="Courier New" panose="020B0604020202020204" pitchFamily="34" charset="0"/>
              <a:buChar char="o"/>
            </a:pPr>
            <a:r>
              <a:rPr lang="en-US">
                <a:ea typeface="+mn-lt"/>
                <a:cs typeface="+mn-lt"/>
              </a:rPr>
              <a:t>Page-by-Page</a:t>
            </a:r>
          </a:p>
          <a:p>
            <a:pPr lvl="2">
              <a:buFont typeface="Courier New" panose="020B0604020202020204" pitchFamily="34" charset="0"/>
              <a:buChar char="o"/>
            </a:pPr>
            <a:r>
              <a:rPr lang="en-US"/>
              <a:t>Production</a:t>
            </a:r>
            <a:r>
              <a:rPr lang="en-US" sz="1800"/>
              <a:t> </a:t>
            </a:r>
            <a:r>
              <a:rPr lang="en-US"/>
              <a:t>prompts</a:t>
            </a:r>
            <a:endParaRPr lang="en-US" sz="2800"/>
          </a:p>
          <a:p>
            <a:pPr marL="457200" lvl="1" indent="0">
              <a:buNone/>
            </a:pPr>
            <a:endParaRPr lang="en-US" sz="1800" u="sng"/>
          </a:p>
        </p:txBody>
      </p:sp>
      <p:sp>
        <p:nvSpPr>
          <p:cNvPr id="6" name="Footer Placeholder 4">
            <a:extLst>
              <a:ext uri="{FF2B5EF4-FFF2-40B4-BE49-F238E27FC236}">
                <a16:creationId xmlns:a16="http://schemas.microsoft.com/office/drawing/2014/main" id="{9347B5C9-EE90-187C-96D1-77BCD6170E8A}"/>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045012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1F644546-1724-F879-DE26-A35E39C44A4E}"/>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48BD8DC9-4D48-553E-01D4-1A44BE063585}"/>
              </a:ext>
            </a:extLst>
          </p:cNvPr>
          <p:cNvSpPr>
            <a:spLocks noGrp="1"/>
          </p:cNvSpPr>
          <p:nvPr>
            <p:ph type="title"/>
          </p:nvPr>
        </p:nvSpPr>
        <p:spPr/>
        <p:txBody>
          <a:bodyPr/>
          <a:lstStyle/>
          <a:p>
            <a:r>
              <a:rPr lang="en-US"/>
              <a:t>Chapter 7 - The Turning Point</a:t>
            </a:r>
          </a:p>
        </p:txBody>
      </p:sp>
      <p:sp>
        <p:nvSpPr>
          <p:cNvPr id="3" name="Content Placeholder 2">
            <a:extLst>
              <a:ext uri="{FF2B5EF4-FFF2-40B4-BE49-F238E27FC236}">
                <a16:creationId xmlns:a16="http://schemas.microsoft.com/office/drawing/2014/main" id="{E25DBFDF-DDDB-3C54-CAA4-5096590C401A}"/>
              </a:ext>
            </a:extLst>
          </p:cNvPr>
          <p:cNvSpPr>
            <a:spLocks noGrp="1"/>
          </p:cNvSpPr>
          <p:nvPr>
            <p:ph idx="1"/>
          </p:nvPr>
        </p:nvSpPr>
        <p:spPr/>
        <p:txBody>
          <a:bodyPr vert="horz" lIns="91440" tIns="45720" rIns="91440" bIns="45720" rtlCol="0" anchor="t">
            <a:normAutofit/>
          </a:bodyPr>
          <a:lstStyle/>
          <a:p>
            <a:r>
              <a:rPr lang="en-US" sz="1800">
                <a:ea typeface="+mn-lt"/>
                <a:cs typeface="+mn-lt"/>
              </a:rPr>
              <a:t>In the days that followed, Nyx asked Lucian, “Why do you waste your short life on others?” Lucian answered, “Wings are not given only for ourselves. They are given so we may lift others.”</a:t>
            </a:r>
            <a:endParaRPr lang="en-US" sz="1800"/>
          </a:p>
          <a:p>
            <a:r>
              <a:rPr lang="en-US" sz="1800">
                <a:ea typeface="+mn-lt"/>
                <a:cs typeface="+mn-lt"/>
              </a:rPr>
              <a:t>Nyx mocked him still, but the words haunted him. At night, when the pond was still, he replayed them in his mind. What if Lucian was right? What if wings were not for conquest, but for service?</a:t>
            </a:r>
            <a:endParaRPr lang="en-US" sz="1800"/>
          </a:p>
          <a:p>
            <a:r>
              <a:rPr lang="en-US" sz="1800">
                <a:ea typeface="+mn-lt"/>
                <a:cs typeface="+mn-lt"/>
              </a:rPr>
              <a:t>He began to notice how even greetings were rare among the dragonflies. Fear of judgment silenced them. Nyx wondered: had his own mocking made others afraid to speak? For the first time, he felt the weight of his words.</a:t>
            </a:r>
            <a:endParaRPr lang="en-US" sz="1800"/>
          </a:p>
          <a:p>
            <a:pPr marL="0" indent="0">
              <a:buNone/>
            </a:pPr>
            <a:endParaRPr lang="en-US" sz="1800"/>
          </a:p>
        </p:txBody>
      </p:sp>
      <p:sp>
        <p:nvSpPr>
          <p:cNvPr id="6" name="Footer Placeholder 4">
            <a:extLst>
              <a:ext uri="{FF2B5EF4-FFF2-40B4-BE49-F238E27FC236}">
                <a16:creationId xmlns:a16="http://schemas.microsoft.com/office/drawing/2014/main" id="{1C6EA32A-63D1-FD45-D0F4-E8875FD6D582}"/>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409843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4C705-17DF-E2A3-0188-E1211C178190}"/>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300B1C56-F689-83D8-DE12-DACAAD772ADB}"/>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01CBC31A-EAAB-8E97-B6E8-54E63A5E31B5}"/>
              </a:ext>
            </a:extLst>
          </p:cNvPr>
          <p:cNvSpPr>
            <a:spLocks noGrp="1"/>
          </p:cNvSpPr>
          <p:nvPr>
            <p:ph type="title"/>
          </p:nvPr>
        </p:nvSpPr>
        <p:spPr/>
        <p:txBody>
          <a:bodyPr/>
          <a:lstStyle/>
          <a:p>
            <a:r>
              <a:rPr lang="en-US"/>
              <a:t>Chapter 7 - Takeaways</a:t>
            </a:r>
          </a:p>
        </p:txBody>
      </p:sp>
      <p:sp>
        <p:nvSpPr>
          <p:cNvPr id="3" name="Content Placeholder 2">
            <a:extLst>
              <a:ext uri="{FF2B5EF4-FFF2-40B4-BE49-F238E27FC236}">
                <a16:creationId xmlns:a16="http://schemas.microsoft.com/office/drawing/2014/main" id="{8094DB57-CDBF-2C4D-211F-B251D58F48D1}"/>
              </a:ext>
            </a:extLst>
          </p:cNvPr>
          <p:cNvSpPr>
            <a:spLocks noGrp="1"/>
          </p:cNvSpPr>
          <p:nvPr>
            <p:ph idx="1"/>
          </p:nvPr>
        </p:nvSpPr>
        <p:spPr/>
        <p:txBody>
          <a:bodyPr vert="horz" lIns="91440" tIns="45720" rIns="91440" bIns="45720" rtlCol="0" anchor="t">
            <a:normAutofit/>
          </a:bodyPr>
          <a:lstStyle/>
          <a:p>
            <a:pPr>
              <a:buNone/>
            </a:pPr>
            <a:r>
              <a:rPr lang="en-US" sz="1800" b="1">
                <a:ea typeface="+mn-lt"/>
                <a:cs typeface="+mn-lt"/>
              </a:rPr>
              <a:t>Scripture Echo: </a:t>
            </a:r>
            <a:endParaRPr lang="en-US">
              <a:ea typeface="+mn-lt"/>
              <a:cs typeface="+mn-lt"/>
            </a:endParaRPr>
          </a:p>
          <a:p>
            <a:pPr>
              <a:buNone/>
            </a:pPr>
            <a:r>
              <a:rPr lang="en-US" sz="1800">
                <a:ea typeface="+mn-lt"/>
                <a:cs typeface="+mn-lt"/>
              </a:rPr>
              <a:t>“Everyone should be quick to listen, slow to speak, and slow to become angry.” (James 1:19)</a:t>
            </a:r>
            <a:endParaRPr lang="en-US">
              <a:ea typeface="+mn-lt"/>
              <a:cs typeface="+mn-lt"/>
            </a:endParaRPr>
          </a:p>
          <a:p>
            <a:pPr>
              <a:buNone/>
            </a:pPr>
            <a:endParaRPr lang="en-US" sz="1800">
              <a:ea typeface="+mn-lt"/>
              <a:cs typeface="+mn-lt"/>
            </a:endParaRPr>
          </a:p>
          <a:p>
            <a:pPr>
              <a:buNone/>
            </a:pPr>
            <a:r>
              <a:rPr lang="en-US" sz="1800" b="1">
                <a:ea typeface="+mn-lt"/>
                <a:cs typeface="+mn-lt"/>
              </a:rPr>
              <a:t>Lesson:</a:t>
            </a:r>
            <a:endParaRPr lang="en-US">
              <a:ea typeface="+mn-lt"/>
              <a:cs typeface="+mn-lt"/>
            </a:endParaRPr>
          </a:p>
          <a:p>
            <a:pPr>
              <a:buNone/>
            </a:pPr>
            <a:r>
              <a:rPr lang="en-US" sz="1800">
                <a:ea typeface="+mn-lt"/>
                <a:cs typeface="+mn-lt"/>
              </a:rPr>
              <a:t>Redemption is always possible. Mistakes do not define us—our choices after them do. As Christ taught, the lost sheep is welcomed when it returns.</a:t>
            </a:r>
            <a:endParaRPr lang="en-US">
              <a:ea typeface="+mn-lt"/>
              <a:cs typeface="+mn-lt"/>
            </a:endParaRPr>
          </a:p>
        </p:txBody>
      </p:sp>
      <p:sp>
        <p:nvSpPr>
          <p:cNvPr id="6" name="Footer Placeholder 4">
            <a:extLst>
              <a:ext uri="{FF2B5EF4-FFF2-40B4-BE49-F238E27FC236}">
                <a16:creationId xmlns:a16="http://schemas.microsoft.com/office/drawing/2014/main" id="{8B2B2F3E-F830-DAC0-829C-F347FE4E5828}"/>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98409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A461A79E-19FD-20EE-A80E-68CA574BAF3E}"/>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9BE10338-8E91-C539-2E43-691E2DE5F6CA}"/>
              </a:ext>
            </a:extLst>
          </p:cNvPr>
          <p:cNvSpPr>
            <a:spLocks noGrp="1"/>
          </p:cNvSpPr>
          <p:nvPr>
            <p:ph type="title"/>
          </p:nvPr>
        </p:nvSpPr>
        <p:spPr/>
        <p:txBody>
          <a:bodyPr/>
          <a:lstStyle/>
          <a:p>
            <a:r>
              <a:rPr lang="en-US"/>
              <a:t>Chapter 8 - The Redemption</a:t>
            </a:r>
          </a:p>
        </p:txBody>
      </p:sp>
      <p:sp>
        <p:nvSpPr>
          <p:cNvPr id="3" name="Content Placeholder 2">
            <a:extLst>
              <a:ext uri="{FF2B5EF4-FFF2-40B4-BE49-F238E27FC236}">
                <a16:creationId xmlns:a16="http://schemas.microsoft.com/office/drawing/2014/main" id="{29C751C3-EF6B-F0BE-56DE-CDC5774DC4FD}"/>
              </a:ext>
            </a:extLst>
          </p:cNvPr>
          <p:cNvSpPr>
            <a:spLocks noGrp="1"/>
          </p:cNvSpPr>
          <p:nvPr>
            <p:ph idx="1"/>
          </p:nvPr>
        </p:nvSpPr>
        <p:spPr/>
        <p:txBody>
          <a:bodyPr vert="horz" lIns="91440" tIns="45720" rIns="91440" bIns="45720" rtlCol="0" anchor="t">
            <a:normAutofit/>
          </a:bodyPr>
          <a:lstStyle/>
          <a:p>
            <a:r>
              <a:rPr lang="en-US" sz="1800">
                <a:ea typeface="+mn-lt"/>
                <a:cs typeface="+mn-lt"/>
              </a:rPr>
              <a:t>One storm, Lucian was weary. The young scattered, and he could not guide them all. Then Nyx appeared, darting into the wind. He caught the lost, guided them home, and shielded them with his scarred wing.</a:t>
            </a:r>
            <a:endParaRPr lang="en-US" sz="1800"/>
          </a:p>
          <a:p>
            <a:r>
              <a:rPr lang="en-US" sz="1800">
                <a:ea typeface="+mn-lt"/>
                <a:cs typeface="+mn-lt"/>
              </a:rPr>
              <a:t>The old whisper returned: Save yourself. But Nyx remembered Lucian’s words. He chose differently. He saved others, not just himself. And in that moment, he felt lighter than he ever had. His scars became his testimony, his deeds his redemption.</a:t>
            </a:r>
            <a:endParaRPr lang="en-US" sz="1800"/>
          </a:p>
          <a:p>
            <a:r>
              <a:rPr lang="en-US" sz="1800">
                <a:ea typeface="+mn-lt"/>
                <a:cs typeface="+mn-lt"/>
              </a:rPr>
              <a:t>Afterward, Nyx spoke to the young. “I once mocked. I once silenced. But I have learned: even when we disagree, we must speak. We must listen. We must share, inspire, and navigate together.”</a:t>
            </a:r>
            <a:endParaRPr lang="en-US" sz="1800"/>
          </a:p>
        </p:txBody>
      </p:sp>
      <p:sp>
        <p:nvSpPr>
          <p:cNvPr id="6" name="Footer Placeholder 4">
            <a:extLst>
              <a:ext uri="{FF2B5EF4-FFF2-40B4-BE49-F238E27FC236}">
                <a16:creationId xmlns:a16="http://schemas.microsoft.com/office/drawing/2014/main" id="{DB2376A8-4A24-7DA0-251E-789251F559FE}"/>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62987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2695F-2FA7-D750-2559-ED1066BA439F}"/>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251EF880-A5DC-2792-77D3-53AC844AA2E3}"/>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8E96F48E-36F7-202B-07EA-EBB56D46BE0C}"/>
              </a:ext>
            </a:extLst>
          </p:cNvPr>
          <p:cNvSpPr>
            <a:spLocks noGrp="1"/>
          </p:cNvSpPr>
          <p:nvPr>
            <p:ph type="title"/>
          </p:nvPr>
        </p:nvSpPr>
        <p:spPr/>
        <p:txBody>
          <a:bodyPr/>
          <a:lstStyle/>
          <a:p>
            <a:r>
              <a:rPr lang="en-US"/>
              <a:t>Chapter 8 - Takeaways</a:t>
            </a:r>
          </a:p>
        </p:txBody>
      </p:sp>
      <p:sp>
        <p:nvSpPr>
          <p:cNvPr id="3" name="Content Placeholder 2">
            <a:extLst>
              <a:ext uri="{FF2B5EF4-FFF2-40B4-BE49-F238E27FC236}">
                <a16:creationId xmlns:a16="http://schemas.microsoft.com/office/drawing/2014/main" id="{E1CB83C5-451D-8122-E425-FC17E71E6DA6}"/>
              </a:ext>
            </a:extLst>
          </p:cNvPr>
          <p:cNvSpPr>
            <a:spLocks noGrp="1"/>
          </p:cNvSpPr>
          <p:nvPr>
            <p:ph idx="1"/>
          </p:nvPr>
        </p:nvSpPr>
        <p:spPr/>
        <p:txBody>
          <a:bodyPr vert="horz" lIns="91440" tIns="45720" rIns="91440" bIns="45720" rtlCol="0" anchor="t">
            <a:normAutofit/>
          </a:bodyPr>
          <a:lstStyle/>
          <a:p>
            <a:pPr>
              <a:buNone/>
            </a:pPr>
            <a:r>
              <a:rPr lang="en-US" sz="1800" b="1">
                <a:ea typeface="+mn-lt"/>
                <a:cs typeface="+mn-lt"/>
              </a:rPr>
              <a:t>Scripture Echo:</a:t>
            </a:r>
            <a:endParaRPr lang="en-US" b="1"/>
          </a:p>
          <a:p>
            <a:pPr>
              <a:buNone/>
            </a:pPr>
            <a:r>
              <a:rPr lang="en-US" sz="1800">
                <a:ea typeface="+mn-lt"/>
                <a:cs typeface="+mn-lt"/>
              </a:rPr>
              <a:t>“Bear one another’s burdens, and so fulfill the law of Christ.” (Galatians 6:2)</a:t>
            </a:r>
            <a:endParaRPr lang="en-US"/>
          </a:p>
          <a:p>
            <a:pPr>
              <a:buNone/>
            </a:pPr>
            <a:endParaRPr lang="en-US" sz="1800">
              <a:ea typeface="+mn-lt"/>
              <a:cs typeface="+mn-lt"/>
            </a:endParaRPr>
          </a:p>
          <a:p>
            <a:pPr>
              <a:buNone/>
            </a:pPr>
            <a:r>
              <a:rPr lang="en-US" sz="1800" b="1">
                <a:ea typeface="+mn-lt"/>
                <a:cs typeface="+mn-lt"/>
              </a:rPr>
              <a:t>Lesson:</a:t>
            </a:r>
          </a:p>
          <a:p>
            <a:pPr>
              <a:buNone/>
            </a:pPr>
            <a:r>
              <a:rPr lang="en-US" sz="1800">
                <a:ea typeface="+mn-lt"/>
                <a:cs typeface="+mn-lt"/>
              </a:rPr>
              <a:t>Life is not measured by its length but by the light it leaves in others.</a:t>
            </a:r>
            <a:endParaRPr lang="en-US"/>
          </a:p>
        </p:txBody>
      </p:sp>
      <p:sp>
        <p:nvSpPr>
          <p:cNvPr id="6" name="Footer Placeholder 4">
            <a:extLst>
              <a:ext uri="{FF2B5EF4-FFF2-40B4-BE49-F238E27FC236}">
                <a16:creationId xmlns:a16="http://schemas.microsoft.com/office/drawing/2014/main" id="{FF7A0C2E-1863-02D5-FD24-F97DB918B994}"/>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7325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908B4F40-0B55-3747-69AD-0D9C740EA4B7}"/>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6CF2EA10-7708-4BBE-07CE-991B39CC5D4C}"/>
              </a:ext>
            </a:extLst>
          </p:cNvPr>
          <p:cNvSpPr>
            <a:spLocks noGrp="1"/>
          </p:cNvSpPr>
          <p:nvPr>
            <p:ph type="title"/>
          </p:nvPr>
        </p:nvSpPr>
        <p:spPr/>
        <p:txBody>
          <a:bodyPr/>
          <a:lstStyle/>
          <a:p>
            <a:r>
              <a:rPr lang="en-US"/>
              <a:t>Chapter 9 - Two Legacies</a:t>
            </a:r>
          </a:p>
        </p:txBody>
      </p:sp>
      <p:sp>
        <p:nvSpPr>
          <p:cNvPr id="3" name="Content Placeholder 2">
            <a:extLst>
              <a:ext uri="{FF2B5EF4-FFF2-40B4-BE49-F238E27FC236}">
                <a16:creationId xmlns:a16="http://schemas.microsoft.com/office/drawing/2014/main" id="{EE2BBFD8-1480-7A3D-2E1D-E2C4EA833902}"/>
              </a:ext>
            </a:extLst>
          </p:cNvPr>
          <p:cNvSpPr>
            <a:spLocks noGrp="1"/>
          </p:cNvSpPr>
          <p:nvPr>
            <p:ph idx="1"/>
          </p:nvPr>
        </p:nvSpPr>
        <p:spPr/>
        <p:txBody>
          <a:bodyPr vert="horz" lIns="91440" tIns="45720" rIns="91440" bIns="45720" rtlCol="0" anchor="t">
            <a:normAutofit/>
          </a:bodyPr>
          <a:lstStyle/>
          <a:p>
            <a:r>
              <a:rPr lang="en-US" sz="1800" dirty="0">
                <a:ea typeface="+mn-lt"/>
                <a:cs typeface="+mn-lt"/>
              </a:rPr>
              <a:t>As Lucian’s wings grew thin with age, he perched on a reed, watching humans by the pond. Children laughed, adults quarreled, lovers reconciled. He saw in them the same choices he and Nyx had faced: to hoard or to share, to mock or to inspire, to scatter or to navigate together.</a:t>
            </a:r>
            <a:endParaRPr lang="en-US" sz="1800" dirty="0"/>
          </a:p>
          <a:p>
            <a:r>
              <a:rPr lang="en-US" sz="1800" dirty="0">
                <a:ea typeface="+mn-lt"/>
                <a:cs typeface="+mn-lt"/>
              </a:rPr>
              <a:t>Nyx, once the shadow, now guided the young. His scars no longer shamed him; they became his story, his gift. The pond remembered two dragonflies: Lucian, the Golden Teacher, and Nyx, the Shadow Redeemed.</a:t>
            </a:r>
            <a:endParaRPr lang="en-US" sz="1800" dirty="0"/>
          </a:p>
        </p:txBody>
      </p:sp>
      <p:sp>
        <p:nvSpPr>
          <p:cNvPr id="6" name="Footer Placeholder 4">
            <a:extLst>
              <a:ext uri="{FF2B5EF4-FFF2-40B4-BE49-F238E27FC236}">
                <a16:creationId xmlns:a16="http://schemas.microsoft.com/office/drawing/2014/main" id="{1EED6BF2-EEBF-E020-9ED3-474D96871852}"/>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9203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B078-6E4A-3BBA-13DE-A6E97C1BEBA2}"/>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5238C57B-338F-9EBD-68E4-FAE101C1B22B}"/>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0675D0B8-31B2-5030-3A5D-B394A95BE13F}"/>
              </a:ext>
            </a:extLst>
          </p:cNvPr>
          <p:cNvSpPr>
            <a:spLocks noGrp="1"/>
          </p:cNvSpPr>
          <p:nvPr>
            <p:ph type="title"/>
          </p:nvPr>
        </p:nvSpPr>
        <p:spPr/>
        <p:txBody>
          <a:bodyPr/>
          <a:lstStyle/>
          <a:p>
            <a:r>
              <a:rPr lang="en-US"/>
              <a:t>Chapter 9 - Takeaways</a:t>
            </a:r>
          </a:p>
        </p:txBody>
      </p:sp>
      <p:sp>
        <p:nvSpPr>
          <p:cNvPr id="3" name="Content Placeholder 2">
            <a:extLst>
              <a:ext uri="{FF2B5EF4-FFF2-40B4-BE49-F238E27FC236}">
                <a16:creationId xmlns:a16="http://schemas.microsoft.com/office/drawing/2014/main" id="{6697F1DA-0D84-DC58-5D2F-48B84B920D65}"/>
              </a:ext>
            </a:extLst>
          </p:cNvPr>
          <p:cNvSpPr>
            <a:spLocks noGrp="1"/>
          </p:cNvSpPr>
          <p:nvPr>
            <p:ph idx="1"/>
          </p:nvPr>
        </p:nvSpPr>
        <p:spPr/>
        <p:txBody>
          <a:bodyPr vert="horz" lIns="91440" tIns="45720" rIns="91440" bIns="45720" rtlCol="0" anchor="t">
            <a:normAutofit/>
          </a:bodyPr>
          <a:lstStyle/>
          <a:p>
            <a:pPr>
              <a:buNone/>
            </a:pPr>
            <a:r>
              <a:rPr lang="en-US" sz="1800" b="1" dirty="0">
                <a:ea typeface="+mn-lt"/>
                <a:cs typeface="+mn-lt"/>
              </a:rPr>
              <a:t>Scripture Echo:</a:t>
            </a:r>
            <a:endParaRPr lang="en-US" b="1" dirty="0"/>
          </a:p>
          <a:p>
            <a:pPr>
              <a:buNone/>
            </a:pPr>
            <a:r>
              <a:rPr lang="en-US" sz="1800" dirty="0">
                <a:ea typeface="+mn-lt"/>
                <a:cs typeface="+mn-lt"/>
              </a:rPr>
              <a:t>“If it is possible, as far as it depends on you, live at peace with everyone.” (Romans 12:18)</a:t>
            </a:r>
            <a:endParaRPr lang="en-US" dirty="0"/>
          </a:p>
          <a:p>
            <a:pPr>
              <a:buNone/>
            </a:pPr>
            <a:endParaRPr lang="en-US" sz="1800" dirty="0">
              <a:ea typeface="+mn-lt"/>
              <a:cs typeface="+mn-lt"/>
            </a:endParaRPr>
          </a:p>
          <a:p>
            <a:pPr>
              <a:buNone/>
            </a:pPr>
            <a:r>
              <a:rPr lang="en-US" sz="1800" b="1" dirty="0">
                <a:ea typeface="+mn-lt"/>
                <a:cs typeface="+mn-lt"/>
              </a:rPr>
              <a:t>Lesson:</a:t>
            </a:r>
          </a:p>
          <a:p>
            <a:pPr>
              <a:buNone/>
            </a:pPr>
            <a:r>
              <a:rPr lang="en-US" sz="1800" dirty="0">
                <a:ea typeface="+mn-lt"/>
                <a:cs typeface="+mn-lt"/>
              </a:rPr>
              <a:t>Communities falter when fear silences them, </a:t>
            </a:r>
            <a:r>
              <a:rPr lang="en-US" sz="1800" dirty="0"/>
              <a:t>when even a greeting feels dangerous. But through S.I.N. —Sharing, Inspiring, Navigating — </a:t>
            </a:r>
            <a:r>
              <a:rPr lang="en-US" sz="1800" dirty="0">
                <a:ea typeface="+mn-lt"/>
                <a:cs typeface="+mn-lt"/>
              </a:rPr>
              <a:t>but having difficult conversations, even without full agreement, understanding and respect can be rebuilt.</a:t>
            </a:r>
          </a:p>
        </p:txBody>
      </p:sp>
      <p:sp>
        <p:nvSpPr>
          <p:cNvPr id="6" name="Footer Placeholder 4">
            <a:extLst>
              <a:ext uri="{FF2B5EF4-FFF2-40B4-BE49-F238E27FC236}">
                <a16:creationId xmlns:a16="http://schemas.microsoft.com/office/drawing/2014/main" id="{A17DB12A-9808-713A-8D5D-1F37E2411E00}"/>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183215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82B9F5B7-E9E9-85EA-DC13-C09AF334DEC8}"/>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D80AD9AA-6A16-7580-5646-F4AD6EDCABF4}"/>
              </a:ext>
            </a:extLst>
          </p:cNvPr>
          <p:cNvSpPr>
            <a:spLocks noGrp="1"/>
          </p:cNvSpPr>
          <p:nvPr>
            <p:ph type="title"/>
          </p:nvPr>
        </p:nvSpPr>
        <p:spPr/>
        <p:txBody>
          <a:bodyPr/>
          <a:lstStyle/>
          <a:p>
            <a:r>
              <a:rPr lang="en-US"/>
              <a:t>Epilogue - The Moral for Humans</a:t>
            </a:r>
          </a:p>
        </p:txBody>
      </p:sp>
      <p:sp>
        <p:nvSpPr>
          <p:cNvPr id="3" name="Content Placeholder 2">
            <a:extLst>
              <a:ext uri="{FF2B5EF4-FFF2-40B4-BE49-F238E27FC236}">
                <a16:creationId xmlns:a16="http://schemas.microsoft.com/office/drawing/2014/main" id="{08B48A7E-3982-E90D-DF69-62C85E86A7D6}"/>
              </a:ext>
            </a:extLst>
          </p:cNvPr>
          <p:cNvSpPr>
            <a:spLocks noGrp="1"/>
          </p:cNvSpPr>
          <p:nvPr>
            <p:ph idx="1"/>
          </p:nvPr>
        </p:nvSpPr>
        <p:spPr/>
        <p:txBody>
          <a:bodyPr vert="horz" lIns="91440" tIns="45720" rIns="91440" bIns="45720" rtlCol="0" anchor="t">
            <a:normAutofit lnSpcReduction="10000"/>
          </a:bodyPr>
          <a:lstStyle/>
          <a:p>
            <a:pPr marL="0" indent="0">
              <a:buNone/>
            </a:pPr>
            <a:r>
              <a:rPr lang="en-US" sz="1800" b="1">
                <a:ea typeface="+mn-lt"/>
                <a:cs typeface="+mn-lt"/>
              </a:rPr>
              <a:t>Lesson:</a:t>
            </a:r>
          </a:p>
          <a:p>
            <a:r>
              <a:rPr lang="en-US" sz="1800">
                <a:ea typeface="+mn-lt"/>
                <a:cs typeface="+mn-lt"/>
              </a:rPr>
              <a:t>Through the lives of Lucian and Nyx, we see the path of S.I.N.—Sharing, Inspiring, Navigating:</a:t>
            </a:r>
            <a:endParaRPr lang="en-US" sz="1800"/>
          </a:p>
          <a:p>
            <a:r>
              <a:rPr lang="en-US" sz="1800">
                <a:ea typeface="+mn-lt"/>
                <a:cs typeface="+mn-lt"/>
              </a:rPr>
              <a:t>Sharing: Lucian gave his wisdom freely, multiplying strength. Humans too are called to share gifts, as the early church shared bread and possessions.</a:t>
            </a:r>
            <a:endParaRPr lang="en-US" sz="1800"/>
          </a:p>
          <a:p>
            <a:r>
              <a:rPr lang="en-US" sz="1800">
                <a:ea typeface="+mn-lt"/>
                <a:cs typeface="+mn-lt"/>
              </a:rPr>
              <a:t>Inspiring: Lucian’s flight lifted others. Humans are called to be salt and light, inspiring hope and courage</a:t>
            </a:r>
            <a:endParaRPr lang="en-US" sz="1800"/>
          </a:p>
          <a:p>
            <a:r>
              <a:rPr lang="en-US" sz="1800">
                <a:ea typeface="+mn-lt"/>
                <a:cs typeface="+mn-lt"/>
              </a:rPr>
              <a:t>Navigating: Lucian guided others through storms. Humans are called to shepherd one another, bearing each other’s burdens.</a:t>
            </a:r>
            <a:endParaRPr lang="en-US" sz="1800"/>
          </a:p>
          <a:p>
            <a:r>
              <a:rPr lang="en-US" sz="1800">
                <a:ea typeface="+mn-lt"/>
                <a:cs typeface="+mn-lt"/>
              </a:rPr>
              <a:t>And Nyx shows us this: even those who stray can return. Redemption is always possible. Scars can become stories, and stories can become guidance for others.</a:t>
            </a:r>
            <a:endParaRPr lang="en-US" sz="1800"/>
          </a:p>
          <a:p>
            <a:pPr marL="0" indent="0">
              <a:buNone/>
            </a:pPr>
            <a:r>
              <a:rPr lang="en-US" sz="1800" b="1"/>
              <a:t>Final Reflection</a:t>
            </a:r>
          </a:p>
          <a:p>
            <a:r>
              <a:rPr lang="en-US" sz="1800"/>
              <a:t>Like dragonflies, humans live in fleeting time. But whether months or decades, the measure of life is not its span, but its service. To share, to inspire, to navigate—that is to live with integrity, to shine with light, and to leave a legacy that endures.</a:t>
            </a:r>
          </a:p>
        </p:txBody>
      </p:sp>
      <p:sp>
        <p:nvSpPr>
          <p:cNvPr id="6" name="Footer Placeholder 4">
            <a:extLst>
              <a:ext uri="{FF2B5EF4-FFF2-40B4-BE49-F238E27FC236}">
                <a16:creationId xmlns:a16="http://schemas.microsoft.com/office/drawing/2014/main" id="{FF40F410-7618-33B8-9D49-21E150C33682}"/>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59327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57E06D-4893-A237-092F-97A3F522702D}"/>
            </a:ext>
          </a:extLst>
        </p:cNvPr>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4FD4E3DC-712F-071F-80E2-C3615EC27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1851D8E-E929-C396-932C-7F2BAD92A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eate a background theme for presentation slides inspired by dragonflies, reflecting the story of Lucian and Nyx and the key themes of transformation, sharing, inspiring, and navigating. Incorporate elegant, semi-transparent dragonfly silhouettes in flight, with soft gradients of blue, green, and gold to evoke light, hope, and renewal. Add subtle ripples or reeds to suggest the pond environment, and gentle rays of sunlight breaking through, symbolizing self-awareness and growth. The overall mood should be uplifting and serene, with clean lines and minimal distractions to keep the focus on the content. Use modern, readable fonts for any text overlays, and ensure the design is suitable for both title and content slides.">
            <a:extLst>
              <a:ext uri="{FF2B5EF4-FFF2-40B4-BE49-F238E27FC236}">
                <a16:creationId xmlns:a16="http://schemas.microsoft.com/office/drawing/2014/main" id="{A46F9800-6985-23F0-2926-A9116D9B694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5000"/>
                    </a14:imgEffect>
                  </a14:imgLayer>
                </a14:imgProps>
              </a:ext>
            </a:extLst>
          </a:blip>
          <a:srcRect t="5296" b="32457"/>
          <a:stretch>
            <a:fillRect/>
          </a:stretch>
        </p:blipFill>
        <p:spPr>
          <a:xfrm flipH="1">
            <a:off x="-3047" y="0"/>
            <a:ext cx="12188950" cy="6857999"/>
          </a:xfrm>
          <a:prstGeom prst="rect">
            <a:avLst/>
          </a:prstGeom>
        </p:spPr>
      </p:pic>
      <p:sp>
        <p:nvSpPr>
          <p:cNvPr id="5" name="Title 1">
            <a:extLst>
              <a:ext uri="{FF2B5EF4-FFF2-40B4-BE49-F238E27FC236}">
                <a16:creationId xmlns:a16="http://schemas.microsoft.com/office/drawing/2014/main" id="{80996B23-7125-D547-750B-F0D0B6F3FC75}"/>
              </a:ext>
            </a:extLst>
          </p:cNvPr>
          <p:cNvSpPr txBox="1">
            <a:spLocks/>
          </p:cNvSpPr>
          <p:nvPr/>
        </p:nvSpPr>
        <p:spPr>
          <a:xfrm>
            <a:off x="458480" y="1909536"/>
            <a:ext cx="5632948" cy="117624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400" b="1" i="1">
                <a:latin typeface="+mj-lt"/>
                <a:ea typeface="+mn-lt"/>
                <a:cs typeface="+mn-lt"/>
              </a:rPr>
              <a:t>Production Use Cases</a:t>
            </a:r>
          </a:p>
        </p:txBody>
      </p:sp>
      <p:sp>
        <p:nvSpPr>
          <p:cNvPr id="3" name="Footer Placeholder 4">
            <a:extLst>
              <a:ext uri="{FF2B5EF4-FFF2-40B4-BE49-F238E27FC236}">
                <a16:creationId xmlns:a16="http://schemas.microsoft.com/office/drawing/2014/main" id="{801B366D-AE20-A130-3840-305AFF09D6B8}"/>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53071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76903-0AD3-5B86-ADD4-018FBF61400F}"/>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D15873CE-8B60-D6FC-3A7D-A72384DA72E8}"/>
              </a:ext>
            </a:extLst>
          </p:cNvPr>
          <p:cNvPicPr>
            <a:picLocks noChangeAspect="1"/>
          </p:cNvPicPr>
          <p:nvPr/>
        </p:nvPicPr>
        <p:blipFill>
          <a:blip r:embed="rId2">
            <a:alphaModFix amt="11000"/>
          </a:blip>
          <a:stretch>
            <a:fillRect/>
          </a:stretch>
        </p:blipFill>
        <p:spPr>
          <a:xfrm>
            <a:off x="-9694" y="0"/>
            <a:ext cx="12201694" cy="6858000"/>
          </a:xfrm>
          <a:prstGeom prst="rect">
            <a:avLst/>
          </a:prstGeom>
        </p:spPr>
      </p:pic>
      <p:grpSp>
        <p:nvGrpSpPr>
          <p:cNvPr id="4" name="Group 3">
            <a:extLst>
              <a:ext uri="{FF2B5EF4-FFF2-40B4-BE49-F238E27FC236}">
                <a16:creationId xmlns:a16="http://schemas.microsoft.com/office/drawing/2014/main" id="{9A43CADE-567C-6B73-C4B8-6C1F85B86ECD}"/>
              </a:ext>
            </a:extLst>
          </p:cNvPr>
          <p:cNvGrpSpPr/>
          <p:nvPr/>
        </p:nvGrpSpPr>
        <p:grpSpPr>
          <a:xfrm>
            <a:off x="686358" y="1664943"/>
            <a:ext cx="10682973" cy="4689910"/>
            <a:chOff x="686358" y="1664943"/>
            <a:chExt cx="10682973" cy="4689910"/>
          </a:xfrm>
        </p:grpSpPr>
        <p:sp>
          <p:nvSpPr>
            <p:cNvPr id="7" name="Freeform: Shape 6">
              <a:extLst>
                <a:ext uri="{FF2B5EF4-FFF2-40B4-BE49-F238E27FC236}">
                  <a16:creationId xmlns:a16="http://schemas.microsoft.com/office/drawing/2014/main" id="{4A231987-26DC-FD8C-1D63-DAED4EF73902}"/>
                </a:ext>
              </a:extLst>
            </p:cNvPr>
            <p:cNvSpPr/>
            <p:nvPr/>
          </p:nvSpPr>
          <p:spPr>
            <a:xfrm>
              <a:off x="6377099" y="4702872"/>
              <a:ext cx="4992232" cy="781740"/>
            </a:xfrm>
            <a:custGeom>
              <a:avLst/>
              <a:gdLst>
                <a:gd name="connsiteX0" fmla="*/ 0 w 5518354"/>
                <a:gd name="connsiteY0" fmla="*/ 130293 h 781740"/>
                <a:gd name="connsiteX1" fmla="*/ 130293 w 5518354"/>
                <a:gd name="connsiteY1" fmla="*/ 0 h 781740"/>
                <a:gd name="connsiteX2" fmla="*/ 5388061 w 5518354"/>
                <a:gd name="connsiteY2" fmla="*/ 0 h 781740"/>
                <a:gd name="connsiteX3" fmla="*/ 5518354 w 5518354"/>
                <a:gd name="connsiteY3" fmla="*/ 130293 h 781740"/>
                <a:gd name="connsiteX4" fmla="*/ 5518354 w 5518354"/>
                <a:gd name="connsiteY4" fmla="*/ 651447 h 781740"/>
                <a:gd name="connsiteX5" fmla="*/ 5388061 w 5518354"/>
                <a:gd name="connsiteY5" fmla="*/ 781740 h 781740"/>
                <a:gd name="connsiteX6" fmla="*/ 130293 w 5518354"/>
                <a:gd name="connsiteY6" fmla="*/ 781740 h 781740"/>
                <a:gd name="connsiteX7" fmla="*/ 0 w 5518354"/>
                <a:gd name="connsiteY7" fmla="*/ 651447 h 781740"/>
                <a:gd name="connsiteX8" fmla="*/ 0 w 5518354"/>
                <a:gd name="connsiteY8" fmla="*/ 130293 h 7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8354" h="781740">
                  <a:moveTo>
                    <a:pt x="0" y="130293"/>
                  </a:moveTo>
                  <a:cubicBezTo>
                    <a:pt x="0" y="58334"/>
                    <a:pt x="58334" y="0"/>
                    <a:pt x="130293" y="0"/>
                  </a:cubicBezTo>
                  <a:lnTo>
                    <a:pt x="5388061" y="0"/>
                  </a:lnTo>
                  <a:cubicBezTo>
                    <a:pt x="5460020" y="0"/>
                    <a:pt x="5518354" y="58334"/>
                    <a:pt x="5518354" y="130293"/>
                  </a:cubicBezTo>
                  <a:lnTo>
                    <a:pt x="5518354" y="651447"/>
                  </a:lnTo>
                  <a:cubicBezTo>
                    <a:pt x="5518354" y="723406"/>
                    <a:pt x="5460020" y="781740"/>
                    <a:pt x="5388061" y="781740"/>
                  </a:cubicBezTo>
                  <a:lnTo>
                    <a:pt x="130293" y="781740"/>
                  </a:lnTo>
                  <a:cubicBezTo>
                    <a:pt x="58334" y="781740"/>
                    <a:pt x="0" y="723406"/>
                    <a:pt x="0" y="651447"/>
                  </a:cubicBezTo>
                  <a:lnTo>
                    <a:pt x="0" y="130293"/>
                  </a:lnTo>
                  <a:close/>
                </a:path>
              </a:pathLst>
            </a:custGeom>
            <a:solidFill>
              <a:srgbClr val="967A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41" tIns="106741" rIns="106741" bIns="106741" numCol="1" spcCol="1270" anchor="ctr" anchorCtr="0">
              <a:noAutofit/>
            </a:bodyPr>
            <a:lstStyle/>
            <a:p>
              <a:pPr marL="0" lvl="0" indent="0" algn="ctr" defTabSz="800100">
                <a:lnSpc>
                  <a:spcPct val="90000"/>
                </a:lnSpc>
                <a:spcBef>
                  <a:spcPct val="0"/>
                </a:spcBef>
                <a:spcAft>
                  <a:spcPct val="35000"/>
                </a:spcAft>
                <a:buNone/>
              </a:pPr>
              <a:r>
                <a:rPr lang="en-US" sz="1800" b="1" kern="1200"/>
                <a:t>Dynamic all-audience vision.</a:t>
              </a:r>
              <a:endParaRPr lang="en-US" sz="1800" kern="1200"/>
            </a:p>
          </p:txBody>
        </p:sp>
        <p:sp>
          <p:nvSpPr>
            <p:cNvPr id="9" name="Freeform: Shape 8">
              <a:extLst>
                <a:ext uri="{FF2B5EF4-FFF2-40B4-BE49-F238E27FC236}">
                  <a16:creationId xmlns:a16="http://schemas.microsoft.com/office/drawing/2014/main" id="{1027054A-ED36-EC1F-A5BD-6E6DF5383160}"/>
                </a:ext>
              </a:extLst>
            </p:cNvPr>
            <p:cNvSpPr/>
            <p:nvPr/>
          </p:nvSpPr>
          <p:spPr>
            <a:xfrm>
              <a:off x="6501390" y="5511771"/>
              <a:ext cx="4494291" cy="501616"/>
            </a:xfrm>
            <a:custGeom>
              <a:avLst/>
              <a:gdLst>
                <a:gd name="connsiteX0" fmla="*/ 0 w 5518354"/>
                <a:gd name="connsiteY0" fmla="*/ 0 h 501616"/>
                <a:gd name="connsiteX1" fmla="*/ 5518354 w 5518354"/>
                <a:gd name="connsiteY1" fmla="*/ 0 h 501616"/>
                <a:gd name="connsiteX2" fmla="*/ 5518354 w 5518354"/>
                <a:gd name="connsiteY2" fmla="*/ 501616 h 501616"/>
                <a:gd name="connsiteX3" fmla="*/ 0 w 5518354"/>
                <a:gd name="connsiteY3" fmla="*/ 501616 h 501616"/>
                <a:gd name="connsiteX4" fmla="*/ 0 w 5518354"/>
                <a:gd name="connsiteY4" fmla="*/ 0 h 50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354" h="501616">
                  <a:moveTo>
                    <a:pt x="0" y="0"/>
                  </a:moveTo>
                  <a:lnTo>
                    <a:pt x="5518354" y="0"/>
                  </a:lnTo>
                  <a:lnTo>
                    <a:pt x="5518354" y="501616"/>
                  </a:lnTo>
                  <a:lnTo>
                    <a:pt x="0" y="501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0489" tIns="17780" rIns="99568" bIns="17780" numCol="1" spcCol="1270" anchor="t" anchorCtr="0">
              <a:noAutofit/>
            </a:bodyPr>
            <a:lstStyle/>
            <a:p>
              <a:pPr marL="91440" lvl="1" indent="-114300" algn="l" defTabSz="622300">
                <a:lnSpc>
                  <a:spcPct val="90000"/>
                </a:lnSpc>
                <a:spcBef>
                  <a:spcPct val="0"/>
                </a:spcBef>
                <a:spcAft>
                  <a:spcPct val="20000"/>
                </a:spcAft>
                <a:buChar char="•"/>
              </a:pPr>
              <a:r>
                <a:rPr lang="en-US" sz="1400" kern="1200"/>
                <a:t>Countless production and marketing opportunities.</a:t>
              </a:r>
            </a:p>
            <a:p>
              <a:pPr marL="91440" lvl="1" indent="-114300" algn="l" defTabSz="622300">
                <a:lnSpc>
                  <a:spcPct val="90000"/>
                </a:lnSpc>
                <a:spcBef>
                  <a:spcPct val="0"/>
                </a:spcBef>
                <a:spcAft>
                  <a:spcPct val="20000"/>
                </a:spcAft>
                <a:buChar char="•"/>
              </a:pPr>
              <a:r>
                <a:rPr lang="en-US" sz="1400" kern="1200"/>
                <a:t>Delivering across virtually any platform.</a:t>
              </a:r>
            </a:p>
          </p:txBody>
        </p:sp>
        <p:sp>
          <p:nvSpPr>
            <p:cNvPr id="10" name="Freeform: Shape 9">
              <a:extLst>
                <a:ext uri="{FF2B5EF4-FFF2-40B4-BE49-F238E27FC236}">
                  <a16:creationId xmlns:a16="http://schemas.microsoft.com/office/drawing/2014/main" id="{305F1D21-8907-94F8-9727-B51325ECA1E8}"/>
                </a:ext>
              </a:extLst>
            </p:cNvPr>
            <p:cNvSpPr/>
            <p:nvPr/>
          </p:nvSpPr>
          <p:spPr>
            <a:xfrm>
              <a:off x="686358" y="4702872"/>
              <a:ext cx="4992232" cy="781740"/>
            </a:xfrm>
            <a:custGeom>
              <a:avLst/>
              <a:gdLst>
                <a:gd name="connsiteX0" fmla="*/ 0 w 5518354"/>
                <a:gd name="connsiteY0" fmla="*/ 130293 h 781740"/>
                <a:gd name="connsiteX1" fmla="*/ 130293 w 5518354"/>
                <a:gd name="connsiteY1" fmla="*/ 0 h 781740"/>
                <a:gd name="connsiteX2" fmla="*/ 5388061 w 5518354"/>
                <a:gd name="connsiteY2" fmla="*/ 0 h 781740"/>
                <a:gd name="connsiteX3" fmla="*/ 5518354 w 5518354"/>
                <a:gd name="connsiteY3" fmla="*/ 130293 h 781740"/>
                <a:gd name="connsiteX4" fmla="*/ 5518354 w 5518354"/>
                <a:gd name="connsiteY4" fmla="*/ 651447 h 781740"/>
                <a:gd name="connsiteX5" fmla="*/ 5388061 w 5518354"/>
                <a:gd name="connsiteY5" fmla="*/ 781740 h 781740"/>
                <a:gd name="connsiteX6" fmla="*/ 130293 w 5518354"/>
                <a:gd name="connsiteY6" fmla="*/ 781740 h 781740"/>
                <a:gd name="connsiteX7" fmla="*/ 0 w 5518354"/>
                <a:gd name="connsiteY7" fmla="*/ 651447 h 781740"/>
                <a:gd name="connsiteX8" fmla="*/ 0 w 5518354"/>
                <a:gd name="connsiteY8" fmla="*/ 130293 h 7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8354" h="781740">
                  <a:moveTo>
                    <a:pt x="0" y="130293"/>
                  </a:moveTo>
                  <a:cubicBezTo>
                    <a:pt x="0" y="58334"/>
                    <a:pt x="58334" y="0"/>
                    <a:pt x="130293" y="0"/>
                  </a:cubicBezTo>
                  <a:lnTo>
                    <a:pt x="5388061" y="0"/>
                  </a:lnTo>
                  <a:cubicBezTo>
                    <a:pt x="5460020" y="0"/>
                    <a:pt x="5518354" y="58334"/>
                    <a:pt x="5518354" y="130293"/>
                  </a:cubicBezTo>
                  <a:lnTo>
                    <a:pt x="5518354" y="651447"/>
                  </a:lnTo>
                  <a:cubicBezTo>
                    <a:pt x="5518354" y="723406"/>
                    <a:pt x="5460020" y="781740"/>
                    <a:pt x="5388061" y="781740"/>
                  </a:cubicBezTo>
                  <a:lnTo>
                    <a:pt x="130293" y="781740"/>
                  </a:lnTo>
                  <a:cubicBezTo>
                    <a:pt x="58334" y="781740"/>
                    <a:pt x="0" y="723406"/>
                    <a:pt x="0" y="651447"/>
                  </a:cubicBezTo>
                  <a:lnTo>
                    <a:pt x="0" y="130293"/>
                  </a:lnTo>
                  <a:close/>
                </a:path>
              </a:pathLst>
            </a:custGeom>
            <a:solidFill>
              <a:srgbClr val="967A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41" tIns="106741" rIns="106741" bIns="106741" numCol="1" spcCol="1270" anchor="ctr" anchorCtr="0">
              <a:noAutofit/>
            </a:bodyPr>
            <a:lstStyle/>
            <a:p>
              <a:pPr marL="0" lvl="0" indent="0" algn="ctr" defTabSz="800100">
                <a:lnSpc>
                  <a:spcPct val="90000"/>
                </a:lnSpc>
                <a:spcBef>
                  <a:spcPct val="0"/>
                </a:spcBef>
                <a:spcAft>
                  <a:spcPct val="35000"/>
                </a:spcAft>
                <a:buNone/>
              </a:pPr>
              <a:r>
                <a:rPr lang="en-US" sz="1800" b="1" kern="1200"/>
                <a:t>Captures attention &amp; creates excitement.</a:t>
              </a:r>
              <a:endParaRPr lang="en-US" sz="1800" kern="1200"/>
            </a:p>
          </p:txBody>
        </p:sp>
        <p:sp>
          <p:nvSpPr>
            <p:cNvPr id="11" name="Freeform: Shape 10">
              <a:extLst>
                <a:ext uri="{FF2B5EF4-FFF2-40B4-BE49-F238E27FC236}">
                  <a16:creationId xmlns:a16="http://schemas.microsoft.com/office/drawing/2014/main" id="{1192B9B2-91D1-F259-64F5-C52F6FED7D8F}"/>
                </a:ext>
              </a:extLst>
            </p:cNvPr>
            <p:cNvSpPr/>
            <p:nvPr/>
          </p:nvSpPr>
          <p:spPr>
            <a:xfrm>
              <a:off x="813106" y="5511771"/>
              <a:ext cx="4738735" cy="843082"/>
            </a:xfrm>
            <a:custGeom>
              <a:avLst/>
              <a:gdLst>
                <a:gd name="connsiteX0" fmla="*/ 0 w 5451235"/>
                <a:gd name="connsiteY0" fmla="*/ 0 h 843082"/>
                <a:gd name="connsiteX1" fmla="*/ 5451235 w 5451235"/>
                <a:gd name="connsiteY1" fmla="*/ 0 h 843082"/>
                <a:gd name="connsiteX2" fmla="*/ 5451235 w 5451235"/>
                <a:gd name="connsiteY2" fmla="*/ 843082 h 843082"/>
                <a:gd name="connsiteX3" fmla="*/ 0 w 5451235"/>
                <a:gd name="connsiteY3" fmla="*/ 843082 h 843082"/>
                <a:gd name="connsiteX4" fmla="*/ 0 w 5451235"/>
                <a:gd name="connsiteY4" fmla="*/ 0 h 84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1235" h="843082">
                  <a:moveTo>
                    <a:pt x="0" y="0"/>
                  </a:moveTo>
                  <a:lnTo>
                    <a:pt x="5451235" y="0"/>
                  </a:lnTo>
                  <a:lnTo>
                    <a:pt x="5451235" y="843082"/>
                  </a:lnTo>
                  <a:lnTo>
                    <a:pt x="0" y="8430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4139" tIns="17780" rIns="99568" bIns="17780" numCol="1" spcCol="1270" anchor="t" anchorCtr="0">
              <a:noAutofit/>
            </a:bodyPr>
            <a:lstStyle/>
            <a:p>
              <a:pPr marL="91440" lvl="1" indent="-114300" algn="l" defTabSz="622300">
                <a:lnSpc>
                  <a:spcPct val="90000"/>
                </a:lnSpc>
                <a:spcBef>
                  <a:spcPct val="0"/>
                </a:spcBef>
                <a:spcAft>
                  <a:spcPct val="20000"/>
                </a:spcAft>
                <a:buChar char="•"/>
              </a:pPr>
              <a:r>
                <a:rPr lang="en-US" sz="1400" b="1" kern="1200"/>
                <a:t>Younger readers </a:t>
              </a:r>
              <a:r>
                <a:rPr lang="en-US" sz="1400" kern="1200"/>
                <a:t>by igniting curiosity and understanding</a:t>
              </a:r>
              <a:r>
                <a:rPr lang="en-US" sz="1400"/>
                <a:t>,</a:t>
              </a:r>
              <a:endParaRPr lang="en-US" sz="1400" kern="1200"/>
            </a:p>
            <a:p>
              <a:pPr marL="91440" lvl="1" indent="-114300" defTabSz="622300">
                <a:lnSpc>
                  <a:spcPct val="90000"/>
                </a:lnSpc>
                <a:spcBef>
                  <a:spcPct val="0"/>
                </a:spcBef>
                <a:spcAft>
                  <a:spcPct val="20000"/>
                </a:spcAft>
                <a:buChar char="•"/>
              </a:pPr>
              <a:r>
                <a:rPr lang="en-US" sz="1400"/>
                <a:t>Engaging </a:t>
              </a:r>
              <a:r>
                <a:rPr lang="en-US" sz="1400" b="1" kern="1200"/>
                <a:t>Adult readers</a:t>
              </a:r>
              <a:r>
                <a:rPr lang="en-US" sz="1400" kern="1200"/>
                <a:t> seeking enjoyment, adventure, or maybe even a little direction with life.</a:t>
              </a:r>
            </a:p>
          </p:txBody>
        </p:sp>
        <p:sp>
          <p:nvSpPr>
            <p:cNvPr id="12" name="Freeform: Shape 11">
              <a:extLst>
                <a:ext uri="{FF2B5EF4-FFF2-40B4-BE49-F238E27FC236}">
                  <a16:creationId xmlns:a16="http://schemas.microsoft.com/office/drawing/2014/main" id="{FDD59B75-3B44-8F4F-8763-11DCBBE6402E}"/>
                </a:ext>
              </a:extLst>
            </p:cNvPr>
            <p:cNvSpPr/>
            <p:nvPr/>
          </p:nvSpPr>
          <p:spPr>
            <a:xfrm>
              <a:off x="686358" y="1664943"/>
              <a:ext cx="4992232" cy="781740"/>
            </a:xfrm>
            <a:custGeom>
              <a:avLst/>
              <a:gdLst>
                <a:gd name="connsiteX0" fmla="*/ 0 w 5518354"/>
                <a:gd name="connsiteY0" fmla="*/ 130293 h 781740"/>
                <a:gd name="connsiteX1" fmla="*/ 130293 w 5518354"/>
                <a:gd name="connsiteY1" fmla="*/ 0 h 781740"/>
                <a:gd name="connsiteX2" fmla="*/ 5388061 w 5518354"/>
                <a:gd name="connsiteY2" fmla="*/ 0 h 781740"/>
                <a:gd name="connsiteX3" fmla="*/ 5518354 w 5518354"/>
                <a:gd name="connsiteY3" fmla="*/ 130293 h 781740"/>
                <a:gd name="connsiteX4" fmla="*/ 5518354 w 5518354"/>
                <a:gd name="connsiteY4" fmla="*/ 651447 h 781740"/>
                <a:gd name="connsiteX5" fmla="*/ 5388061 w 5518354"/>
                <a:gd name="connsiteY5" fmla="*/ 781740 h 781740"/>
                <a:gd name="connsiteX6" fmla="*/ 130293 w 5518354"/>
                <a:gd name="connsiteY6" fmla="*/ 781740 h 781740"/>
                <a:gd name="connsiteX7" fmla="*/ 0 w 5518354"/>
                <a:gd name="connsiteY7" fmla="*/ 651447 h 781740"/>
                <a:gd name="connsiteX8" fmla="*/ 0 w 5518354"/>
                <a:gd name="connsiteY8" fmla="*/ 130293 h 7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8354" h="781740">
                  <a:moveTo>
                    <a:pt x="0" y="130293"/>
                  </a:moveTo>
                  <a:cubicBezTo>
                    <a:pt x="0" y="58334"/>
                    <a:pt x="58334" y="0"/>
                    <a:pt x="130293" y="0"/>
                  </a:cubicBezTo>
                  <a:lnTo>
                    <a:pt x="5388061" y="0"/>
                  </a:lnTo>
                  <a:cubicBezTo>
                    <a:pt x="5460020" y="0"/>
                    <a:pt x="5518354" y="58334"/>
                    <a:pt x="5518354" y="130293"/>
                  </a:cubicBezTo>
                  <a:lnTo>
                    <a:pt x="5518354" y="651447"/>
                  </a:lnTo>
                  <a:cubicBezTo>
                    <a:pt x="5518354" y="723406"/>
                    <a:pt x="5460020" y="781740"/>
                    <a:pt x="5388061" y="781740"/>
                  </a:cubicBezTo>
                  <a:lnTo>
                    <a:pt x="130293" y="781740"/>
                  </a:lnTo>
                  <a:cubicBezTo>
                    <a:pt x="58334" y="781740"/>
                    <a:pt x="0" y="723406"/>
                    <a:pt x="0" y="651447"/>
                  </a:cubicBezTo>
                  <a:lnTo>
                    <a:pt x="0" y="130293"/>
                  </a:lnTo>
                  <a:close/>
                </a:path>
              </a:pathLst>
            </a:custGeom>
            <a:solidFill>
              <a:srgbClr val="967A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41" tIns="106741" rIns="106741" bIns="106741" numCol="1" spcCol="1270" anchor="ctr" anchorCtr="0">
              <a:noAutofit/>
            </a:bodyPr>
            <a:lstStyle/>
            <a:p>
              <a:pPr marL="0" lvl="0" indent="0" algn="ctr" defTabSz="800100">
                <a:lnSpc>
                  <a:spcPct val="90000"/>
                </a:lnSpc>
                <a:spcBef>
                  <a:spcPct val="0"/>
                </a:spcBef>
                <a:spcAft>
                  <a:spcPct val="35000"/>
                </a:spcAft>
                <a:buNone/>
              </a:pPr>
              <a:r>
                <a:rPr lang="en-US" sz="1800" b="1" kern="1200"/>
                <a:t>Amazing growth and learning moments</a:t>
              </a:r>
            </a:p>
            <a:p>
              <a:pPr marL="0" lvl="0" indent="0" algn="ctr" defTabSz="800100">
                <a:lnSpc>
                  <a:spcPct val="90000"/>
                </a:lnSpc>
                <a:spcBef>
                  <a:spcPct val="0"/>
                </a:spcBef>
                <a:spcAft>
                  <a:spcPct val="35000"/>
                </a:spcAft>
                <a:buNone/>
              </a:pPr>
              <a:r>
                <a:rPr lang="en-US" sz="1800" kern="1200"/>
                <a:t>for </a:t>
              </a:r>
              <a:r>
                <a:rPr lang="en-US" sz="1800" i="1" u="sng" kern="1200"/>
                <a:t>families</a:t>
              </a:r>
              <a:r>
                <a:rPr lang="en-US" sz="1800" kern="1200"/>
                <a:t>, in </a:t>
              </a:r>
              <a:r>
                <a:rPr lang="en-US" sz="1800" i="1" u="sng" kern="1200"/>
                <a:t>classrooms</a:t>
              </a:r>
              <a:r>
                <a:rPr lang="en-US" sz="1800" kern="1200"/>
                <a:t>, and </a:t>
              </a:r>
              <a:r>
                <a:rPr lang="en-US" sz="1800" i="1" u="sng" kern="1200"/>
                <a:t>churches</a:t>
              </a:r>
              <a:r>
                <a:rPr lang="en-US" sz="1800" kern="1200"/>
                <a:t>.</a:t>
              </a:r>
            </a:p>
          </p:txBody>
        </p:sp>
        <p:sp>
          <p:nvSpPr>
            <p:cNvPr id="13" name="Freeform: Shape 12">
              <a:extLst>
                <a:ext uri="{FF2B5EF4-FFF2-40B4-BE49-F238E27FC236}">
                  <a16:creationId xmlns:a16="http://schemas.microsoft.com/office/drawing/2014/main" id="{6307BAF0-96B6-259D-05FE-E9656620C09A}"/>
                </a:ext>
              </a:extLst>
            </p:cNvPr>
            <p:cNvSpPr/>
            <p:nvPr/>
          </p:nvSpPr>
          <p:spPr>
            <a:xfrm>
              <a:off x="6377099" y="1684559"/>
              <a:ext cx="4992232" cy="781740"/>
            </a:xfrm>
            <a:custGeom>
              <a:avLst/>
              <a:gdLst>
                <a:gd name="connsiteX0" fmla="*/ 0 w 5518354"/>
                <a:gd name="connsiteY0" fmla="*/ 130293 h 781740"/>
                <a:gd name="connsiteX1" fmla="*/ 130293 w 5518354"/>
                <a:gd name="connsiteY1" fmla="*/ 0 h 781740"/>
                <a:gd name="connsiteX2" fmla="*/ 5388061 w 5518354"/>
                <a:gd name="connsiteY2" fmla="*/ 0 h 781740"/>
                <a:gd name="connsiteX3" fmla="*/ 5518354 w 5518354"/>
                <a:gd name="connsiteY3" fmla="*/ 130293 h 781740"/>
                <a:gd name="connsiteX4" fmla="*/ 5518354 w 5518354"/>
                <a:gd name="connsiteY4" fmla="*/ 651447 h 781740"/>
                <a:gd name="connsiteX5" fmla="*/ 5388061 w 5518354"/>
                <a:gd name="connsiteY5" fmla="*/ 781740 h 781740"/>
                <a:gd name="connsiteX6" fmla="*/ 130293 w 5518354"/>
                <a:gd name="connsiteY6" fmla="*/ 781740 h 781740"/>
                <a:gd name="connsiteX7" fmla="*/ 0 w 5518354"/>
                <a:gd name="connsiteY7" fmla="*/ 651447 h 781740"/>
                <a:gd name="connsiteX8" fmla="*/ 0 w 5518354"/>
                <a:gd name="connsiteY8" fmla="*/ 130293 h 7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8354" h="781740">
                  <a:moveTo>
                    <a:pt x="0" y="130293"/>
                  </a:moveTo>
                  <a:cubicBezTo>
                    <a:pt x="0" y="58334"/>
                    <a:pt x="58334" y="0"/>
                    <a:pt x="130293" y="0"/>
                  </a:cubicBezTo>
                  <a:lnTo>
                    <a:pt x="5388061" y="0"/>
                  </a:lnTo>
                  <a:cubicBezTo>
                    <a:pt x="5460020" y="0"/>
                    <a:pt x="5518354" y="58334"/>
                    <a:pt x="5518354" y="130293"/>
                  </a:cubicBezTo>
                  <a:lnTo>
                    <a:pt x="5518354" y="651447"/>
                  </a:lnTo>
                  <a:cubicBezTo>
                    <a:pt x="5518354" y="723406"/>
                    <a:pt x="5460020" y="781740"/>
                    <a:pt x="5388061" y="781740"/>
                  </a:cubicBezTo>
                  <a:lnTo>
                    <a:pt x="130293" y="781740"/>
                  </a:lnTo>
                  <a:cubicBezTo>
                    <a:pt x="58334" y="781740"/>
                    <a:pt x="0" y="723406"/>
                    <a:pt x="0" y="651447"/>
                  </a:cubicBezTo>
                  <a:lnTo>
                    <a:pt x="0" y="130293"/>
                  </a:lnTo>
                  <a:close/>
                </a:path>
              </a:pathLst>
            </a:custGeom>
            <a:solidFill>
              <a:srgbClr val="967A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41" tIns="106741" rIns="106741" bIns="106741" numCol="1" spcCol="1270" anchor="ctr" anchorCtr="0">
              <a:noAutofit/>
            </a:bodyPr>
            <a:lstStyle/>
            <a:p>
              <a:pPr marL="0" lvl="0" indent="0" algn="ctr" defTabSz="800100">
                <a:lnSpc>
                  <a:spcPct val="90000"/>
                </a:lnSpc>
                <a:spcBef>
                  <a:spcPct val="0"/>
                </a:spcBef>
                <a:spcAft>
                  <a:spcPct val="35000"/>
                </a:spcAft>
                <a:buNone/>
              </a:pPr>
              <a:r>
                <a:rPr lang="en-US" b="1" i="1" u="sng"/>
                <a:t>W</a:t>
              </a:r>
              <a:r>
                <a:rPr lang="en-US" sz="1800" b="1" i="1" u="sng" kern="1200"/>
                <a:t>orkplace</a:t>
              </a:r>
              <a:r>
                <a:rPr lang="en-US" sz="1800" b="1" kern="1200"/>
                <a:t> &amp; </a:t>
              </a:r>
              <a:r>
                <a:rPr lang="en-US" sz="1800" b="1" i="1" u="sng" kern="1200"/>
                <a:t>Community</a:t>
              </a:r>
              <a:r>
                <a:rPr lang="en-US" sz="1800" b="1" i="1" kern="1200"/>
                <a:t> </a:t>
              </a:r>
              <a:r>
                <a:rPr lang="en-US" sz="1800" b="1" kern="1200"/>
                <a:t>programs</a:t>
              </a:r>
            </a:p>
            <a:p>
              <a:pPr marL="0" lvl="0" indent="0" algn="ctr" defTabSz="800100">
                <a:lnSpc>
                  <a:spcPct val="90000"/>
                </a:lnSpc>
                <a:spcBef>
                  <a:spcPct val="0"/>
                </a:spcBef>
                <a:spcAft>
                  <a:spcPct val="35000"/>
                </a:spcAft>
                <a:buNone/>
              </a:pPr>
              <a:r>
                <a:rPr lang="en-US" sz="1800" kern="1200"/>
                <a:t>with a sensitive, yet inspiring core offering.</a:t>
              </a:r>
            </a:p>
          </p:txBody>
        </p:sp>
      </p:grpSp>
      <p:sp>
        <p:nvSpPr>
          <p:cNvPr id="6" name="Title 1">
            <a:extLst>
              <a:ext uri="{FF2B5EF4-FFF2-40B4-BE49-F238E27FC236}">
                <a16:creationId xmlns:a16="http://schemas.microsoft.com/office/drawing/2014/main" id="{F31F47E2-A1B8-5915-0FC2-3707787619D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Production Use Cases</a:t>
            </a:r>
          </a:p>
        </p:txBody>
      </p:sp>
      <p:sp>
        <p:nvSpPr>
          <p:cNvPr id="8" name="Rectangle 7">
            <a:extLst>
              <a:ext uri="{FF2B5EF4-FFF2-40B4-BE49-F238E27FC236}">
                <a16:creationId xmlns:a16="http://schemas.microsoft.com/office/drawing/2014/main" id="{9D1E1CFD-DD3B-47AC-7985-96496B1F7E2F}"/>
              </a:ext>
            </a:extLst>
          </p:cNvPr>
          <p:cNvSpPr/>
          <p:nvPr/>
        </p:nvSpPr>
        <p:spPr>
          <a:xfrm>
            <a:off x="6438645" y="2655005"/>
            <a:ext cx="5141151" cy="183954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nSpc>
                <a:spcPct val="120000"/>
              </a:lnSpc>
            </a:pPr>
            <a:r>
              <a:rPr lang="en-US" sz="2400" b="1">
                <a:ln/>
                <a:solidFill>
                  <a:schemeClr val="tx1">
                    <a:lumMod val="65000"/>
                    <a:lumOff val="35000"/>
                  </a:schemeClr>
                </a:solidFill>
                <a:ea typeface="+mn-lt"/>
                <a:cs typeface="+mn-lt"/>
              </a:rPr>
              <a:t>Workplace Educational Initiatives</a:t>
            </a:r>
          </a:p>
          <a:p>
            <a:pPr>
              <a:lnSpc>
                <a:spcPct val="120000"/>
              </a:lnSpc>
            </a:pPr>
            <a:r>
              <a:rPr lang="en-US" sz="2400" b="1">
                <a:ln/>
                <a:solidFill>
                  <a:schemeClr val="tx1">
                    <a:lumMod val="65000"/>
                    <a:lumOff val="35000"/>
                  </a:schemeClr>
                </a:solidFill>
                <a:ea typeface="+mn-lt"/>
                <a:cs typeface="+mn-lt"/>
              </a:rPr>
              <a:t>Uplifting Team Building</a:t>
            </a:r>
          </a:p>
          <a:p>
            <a:pPr>
              <a:lnSpc>
                <a:spcPct val="120000"/>
              </a:lnSpc>
            </a:pPr>
            <a:r>
              <a:rPr lang="en-US" sz="2400" b="1">
                <a:ln/>
                <a:solidFill>
                  <a:schemeClr val="tx1">
                    <a:lumMod val="65000"/>
                    <a:lumOff val="35000"/>
                  </a:schemeClr>
                </a:solidFill>
                <a:ea typeface="+mn-lt"/>
                <a:cs typeface="+mn-lt"/>
              </a:rPr>
              <a:t>Community and Social Experiences</a:t>
            </a:r>
          </a:p>
          <a:p>
            <a:pPr>
              <a:lnSpc>
                <a:spcPct val="120000"/>
              </a:lnSpc>
            </a:pPr>
            <a:r>
              <a:rPr lang="en-US" sz="2400" b="1">
                <a:ln/>
                <a:solidFill>
                  <a:schemeClr val="tx1">
                    <a:lumMod val="65000"/>
                    <a:lumOff val="35000"/>
                  </a:schemeClr>
                </a:solidFill>
                <a:ea typeface="+mn-lt"/>
                <a:cs typeface="+mn-lt"/>
              </a:rPr>
              <a:t>Animated Series/Movies</a:t>
            </a:r>
            <a:endParaRPr lang="en-US" sz="2400" b="1">
              <a:ln/>
              <a:solidFill>
                <a:schemeClr val="tx1">
                  <a:lumMod val="65000"/>
                  <a:lumOff val="35000"/>
                </a:schemeClr>
              </a:solidFill>
            </a:endParaRPr>
          </a:p>
        </p:txBody>
      </p:sp>
      <p:sp>
        <p:nvSpPr>
          <p:cNvPr id="15" name="Rectangle 14">
            <a:extLst>
              <a:ext uri="{FF2B5EF4-FFF2-40B4-BE49-F238E27FC236}">
                <a16:creationId xmlns:a16="http://schemas.microsoft.com/office/drawing/2014/main" id="{9510A1AE-7B35-4348-BC75-29675347A39D}"/>
              </a:ext>
            </a:extLst>
          </p:cNvPr>
          <p:cNvSpPr/>
          <p:nvPr/>
        </p:nvSpPr>
        <p:spPr>
          <a:xfrm>
            <a:off x="6363713" y="928564"/>
            <a:ext cx="4821128"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600" b="1">
                <a:ln/>
                <a:solidFill>
                  <a:srgbClr val="156082"/>
                </a:solidFill>
                <a:latin typeface="+mj-lt"/>
                <a:ea typeface="+mn-lt"/>
                <a:cs typeface="+mn-lt"/>
              </a:rPr>
              <a:t>Belief and imagination unveils unlimited applications.</a:t>
            </a:r>
            <a:endParaRPr lang="en-US" sz="1600" b="1">
              <a:ln/>
              <a:solidFill>
                <a:srgbClr val="156082"/>
              </a:solidFill>
              <a:latin typeface="+mj-lt"/>
            </a:endParaRPr>
          </a:p>
        </p:txBody>
      </p:sp>
      <p:sp>
        <p:nvSpPr>
          <p:cNvPr id="16" name="Rectangle 15">
            <a:extLst>
              <a:ext uri="{FF2B5EF4-FFF2-40B4-BE49-F238E27FC236}">
                <a16:creationId xmlns:a16="http://schemas.microsoft.com/office/drawing/2014/main" id="{63F04111-5C65-796D-234A-5FDCB12FAF0E}"/>
              </a:ext>
            </a:extLst>
          </p:cNvPr>
          <p:cNvSpPr/>
          <p:nvPr/>
        </p:nvSpPr>
        <p:spPr>
          <a:xfrm>
            <a:off x="766877" y="2655006"/>
            <a:ext cx="4784964" cy="183954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nSpc>
                <a:spcPct val="120000"/>
              </a:lnSpc>
            </a:pPr>
            <a:r>
              <a:rPr lang="en-US" sz="2400" b="1">
                <a:ln/>
                <a:solidFill>
                  <a:schemeClr val="tx1">
                    <a:lumMod val="65000"/>
                    <a:lumOff val="35000"/>
                  </a:schemeClr>
                </a:solidFill>
                <a:ea typeface="+mn-lt"/>
                <a:cs typeface="+mn-lt"/>
              </a:rPr>
              <a:t>Short Story Publication</a:t>
            </a:r>
          </a:p>
          <a:p>
            <a:pPr>
              <a:lnSpc>
                <a:spcPct val="120000"/>
              </a:lnSpc>
            </a:pPr>
            <a:r>
              <a:rPr lang="en-US" sz="2400" b="1">
                <a:ln/>
                <a:solidFill>
                  <a:schemeClr val="tx1">
                    <a:lumMod val="65000"/>
                    <a:lumOff val="35000"/>
                  </a:schemeClr>
                </a:solidFill>
                <a:ea typeface="+mn-lt"/>
                <a:cs typeface="+mn-lt"/>
              </a:rPr>
              <a:t>Multi-Series Development Series</a:t>
            </a:r>
          </a:p>
          <a:p>
            <a:pPr>
              <a:lnSpc>
                <a:spcPct val="120000"/>
              </a:lnSpc>
            </a:pPr>
            <a:r>
              <a:rPr lang="en-US" sz="2400" b="1">
                <a:ln/>
                <a:solidFill>
                  <a:schemeClr val="tx1">
                    <a:lumMod val="65000"/>
                    <a:lumOff val="35000"/>
                  </a:schemeClr>
                </a:solidFill>
                <a:ea typeface="+mn-lt"/>
                <a:cs typeface="+mn-lt"/>
              </a:rPr>
              <a:t>Group and Independent Studies</a:t>
            </a:r>
          </a:p>
          <a:p>
            <a:pPr>
              <a:lnSpc>
                <a:spcPct val="120000"/>
              </a:lnSpc>
            </a:pPr>
            <a:r>
              <a:rPr lang="en-US" sz="2400" b="1">
                <a:ln/>
                <a:solidFill>
                  <a:schemeClr val="tx1">
                    <a:lumMod val="65000"/>
                    <a:lumOff val="35000"/>
                  </a:schemeClr>
                </a:solidFill>
                <a:ea typeface="+mn-lt"/>
                <a:cs typeface="+mn-lt"/>
              </a:rPr>
              <a:t>Classroom  and Social Education</a:t>
            </a:r>
            <a:endParaRPr lang="en-US" sz="2400" b="1">
              <a:ln/>
              <a:solidFill>
                <a:schemeClr val="tx1">
                  <a:lumMod val="65000"/>
                  <a:lumOff val="35000"/>
                </a:schemeClr>
              </a:solidFill>
            </a:endParaRPr>
          </a:p>
        </p:txBody>
      </p:sp>
      <p:sp>
        <p:nvSpPr>
          <p:cNvPr id="3" name="Footer Placeholder 4">
            <a:extLst>
              <a:ext uri="{FF2B5EF4-FFF2-40B4-BE49-F238E27FC236}">
                <a16:creationId xmlns:a16="http://schemas.microsoft.com/office/drawing/2014/main" id="{25997987-2F14-79AD-64B1-A3DB3589FB79}"/>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409788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9DD8-C875-347B-693C-810166E80E73}"/>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3A18CBBC-8B85-AC88-60E2-B32FC48CE334}"/>
              </a:ext>
            </a:extLst>
          </p:cNvPr>
          <p:cNvPicPr>
            <a:picLocks noChangeAspect="1"/>
          </p:cNvPicPr>
          <p:nvPr/>
        </p:nvPicPr>
        <p:blipFill>
          <a:blip r:embed="rId2">
            <a:alphaModFix amt="11000"/>
          </a:blip>
          <a:stretch>
            <a:fillRect/>
          </a:stretch>
        </p:blipFill>
        <p:spPr>
          <a:xfrm>
            <a:off x="4098" y="0"/>
            <a:ext cx="12187902" cy="6858000"/>
          </a:xfrm>
          <a:prstGeom prst="rect">
            <a:avLst/>
          </a:prstGeom>
        </p:spPr>
      </p:pic>
      <p:sp>
        <p:nvSpPr>
          <p:cNvPr id="2" name="Title 1">
            <a:extLst>
              <a:ext uri="{FF2B5EF4-FFF2-40B4-BE49-F238E27FC236}">
                <a16:creationId xmlns:a16="http://schemas.microsoft.com/office/drawing/2014/main" id="{7E03A2E8-02DA-6B98-70CC-D86F2D257779}"/>
              </a:ext>
            </a:extLst>
          </p:cNvPr>
          <p:cNvSpPr>
            <a:spLocks noGrp="1"/>
          </p:cNvSpPr>
          <p:nvPr>
            <p:ph type="title"/>
          </p:nvPr>
        </p:nvSpPr>
        <p:spPr/>
        <p:txBody>
          <a:bodyPr/>
          <a:lstStyle/>
          <a:p>
            <a:r>
              <a:rPr lang="en-US"/>
              <a:t>Production Potential</a:t>
            </a:r>
          </a:p>
        </p:txBody>
      </p:sp>
      <p:sp>
        <p:nvSpPr>
          <p:cNvPr id="3" name="Content Placeholder 2">
            <a:extLst>
              <a:ext uri="{FF2B5EF4-FFF2-40B4-BE49-F238E27FC236}">
                <a16:creationId xmlns:a16="http://schemas.microsoft.com/office/drawing/2014/main" id="{CB4F0EDF-4AB2-DBEA-A81F-A0E6DD0EE274}"/>
              </a:ext>
            </a:extLst>
          </p:cNvPr>
          <p:cNvSpPr>
            <a:spLocks noGrp="1"/>
          </p:cNvSpPr>
          <p:nvPr>
            <p:ph idx="1"/>
          </p:nvPr>
        </p:nvSpPr>
        <p:spPr>
          <a:xfrm>
            <a:off x="1220286" y="3752360"/>
            <a:ext cx="2174240" cy="371475"/>
          </a:xfrm>
        </p:spPr>
        <p:txBody>
          <a:bodyPr vert="horz" lIns="91440" tIns="45720" rIns="91440" bIns="45720" rtlCol="0" anchor="t">
            <a:normAutofit/>
          </a:bodyPr>
          <a:lstStyle/>
          <a:p>
            <a:pPr>
              <a:buNone/>
            </a:pPr>
            <a:r>
              <a:rPr lang="en-US" sz="2000">
                <a:ea typeface="+mn-lt"/>
                <a:cs typeface="+mn-lt"/>
              </a:rPr>
              <a:t>28M copies</a:t>
            </a:r>
          </a:p>
        </p:txBody>
      </p:sp>
      <p:pic>
        <p:nvPicPr>
          <p:cNvPr id="1028" name="Picture 4" descr="Who Moved My Cheese?: An Amazing Way to Deal with Change in Your Work ...">
            <a:extLst>
              <a:ext uri="{FF2B5EF4-FFF2-40B4-BE49-F238E27FC236}">
                <a16:creationId xmlns:a16="http://schemas.microsoft.com/office/drawing/2014/main" id="{6217DCD5-FB78-1842-471E-3CCD2132A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447" y="1801519"/>
            <a:ext cx="1171746" cy="18455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DD4AD1A-6342-35A8-7A03-991091F4E897}"/>
              </a:ext>
            </a:extLst>
          </p:cNvPr>
          <p:cNvSpPr txBox="1">
            <a:spLocks/>
          </p:cNvSpPr>
          <p:nvPr/>
        </p:nvSpPr>
        <p:spPr>
          <a:xfrm>
            <a:off x="7248789" y="5691705"/>
            <a:ext cx="2174240" cy="3714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a:ea typeface="+mn-lt"/>
                <a:cs typeface="+mn-lt"/>
              </a:rPr>
              <a:t>68-book series</a:t>
            </a:r>
          </a:p>
        </p:txBody>
      </p:sp>
      <p:sp>
        <p:nvSpPr>
          <p:cNvPr id="7" name="Content Placeholder 2">
            <a:extLst>
              <a:ext uri="{FF2B5EF4-FFF2-40B4-BE49-F238E27FC236}">
                <a16:creationId xmlns:a16="http://schemas.microsoft.com/office/drawing/2014/main" id="{0F299B2A-F7B1-C3FC-D81A-334326591F5F}"/>
              </a:ext>
            </a:extLst>
          </p:cNvPr>
          <p:cNvSpPr txBox="1">
            <a:spLocks/>
          </p:cNvSpPr>
          <p:nvPr/>
        </p:nvSpPr>
        <p:spPr>
          <a:xfrm>
            <a:off x="5177660" y="3450836"/>
            <a:ext cx="2174240" cy="3714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a:ea typeface="+mn-lt"/>
                <a:cs typeface="+mn-lt"/>
              </a:rPr>
              <a:t>30M copies</a:t>
            </a:r>
          </a:p>
        </p:txBody>
      </p:sp>
      <p:sp>
        <p:nvSpPr>
          <p:cNvPr id="8" name="Content Placeholder 2">
            <a:extLst>
              <a:ext uri="{FF2B5EF4-FFF2-40B4-BE49-F238E27FC236}">
                <a16:creationId xmlns:a16="http://schemas.microsoft.com/office/drawing/2014/main" id="{B5A21E66-D351-4BA2-2624-5CA5BC23C25E}"/>
              </a:ext>
            </a:extLst>
          </p:cNvPr>
          <p:cNvSpPr txBox="1">
            <a:spLocks/>
          </p:cNvSpPr>
          <p:nvPr/>
        </p:nvSpPr>
        <p:spPr>
          <a:xfrm>
            <a:off x="2607958" y="5637656"/>
            <a:ext cx="2174240" cy="3714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a:ea typeface="+mn-lt"/>
                <a:cs typeface="+mn-lt"/>
              </a:rPr>
              <a:t>16 million copies</a:t>
            </a:r>
          </a:p>
        </p:txBody>
      </p:sp>
      <p:pic>
        <p:nvPicPr>
          <p:cNvPr id="1030" name="Picture 6" descr="If You Give a Mouse a Cookie Big Book - (If You Give...) by  Laura Joffe Numeroff (Paperback), 1 of 1">
            <a:extLst>
              <a:ext uri="{FF2B5EF4-FFF2-40B4-BE49-F238E27FC236}">
                <a16:creationId xmlns:a16="http://schemas.microsoft.com/office/drawing/2014/main" id="{68B4B25E-489D-494F-677C-B39F2F48E7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87" r="12027"/>
          <a:stretch>
            <a:fillRect/>
          </a:stretch>
        </p:blipFill>
        <p:spPr bwMode="auto">
          <a:xfrm>
            <a:off x="2959138" y="4114006"/>
            <a:ext cx="1275416" cy="1435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Rainbow Fish - by Marcus Pfister, 1 of 1">
            <a:extLst>
              <a:ext uri="{FF2B5EF4-FFF2-40B4-BE49-F238E27FC236}">
                <a16:creationId xmlns:a16="http://schemas.microsoft.com/office/drawing/2014/main" id="{E979B0BF-3225-4195-479F-A659836DA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020" y="1694338"/>
            <a:ext cx="1711960" cy="1711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8E75988-0107-FE89-BA06-A0755D160F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933" y="4062810"/>
            <a:ext cx="1278255" cy="15978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luey: Mini Bluey - by Penguin Young Readers Licenses, 1 of 1">
            <a:extLst>
              <a:ext uri="{FF2B5EF4-FFF2-40B4-BE49-F238E27FC236}">
                <a16:creationId xmlns:a16="http://schemas.microsoft.com/office/drawing/2014/main" id="{92A3E283-1BBC-67C2-80A6-CE64B39ACDA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376" t="360" r="20892"/>
          <a:stretch>
            <a:fillRect/>
          </a:stretch>
        </p:blipFill>
        <p:spPr bwMode="auto">
          <a:xfrm>
            <a:off x="9366599" y="1752719"/>
            <a:ext cx="1255140" cy="19430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477321F2-6734-CEE9-5488-66F507359DEB}"/>
              </a:ext>
            </a:extLst>
          </p:cNvPr>
          <p:cNvSpPr txBox="1">
            <a:spLocks/>
          </p:cNvSpPr>
          <p:nvPr/>
        </p:nvSpPr>
        <p:spPr>
          <a:xfrm>
            <a:off x="9135034" y="3741165"/>
            <a:ext cx="2174240" cy="3714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a:ea typeface="+mn-lt"/>
                <a:cs typeface="+mn-lt"/>
              </a:rPr>
              <a:t>$2B in revenue</a:t>
            </a:r>
          </a:p>
        </p:txBody>
      </p:sp>
      <p:pic>
        <p:nvPicPr>
          <p:cNvPr id="1038" name="Picture 14" descr="Dare to Be Uncommon: Men's Bible Study: Dungy, Tony, Group Publishing ...">
            <a:extLst>
              <a:ext uri="{FF2B5EF4-FFF2-40B4-BE49-F238E27FC236}">
                <a16:creationId xmlns:a16="http://schemas.microsoft.com/office/drawing/2014/main" id="{2AE944F3-6DD4-1B54-74CB-DB990425AF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617" y="4588726"/>
            <a:ext cx="1002253" cy="150285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05886A3-AD4A-F3E7-8EC8-8F583E5AC232}"/>
              </a:ext>
            </a:extLst>
          </p:cNvPr>
          <p:cNvSpPr txBox="1">
            <a:spLocks/>
          </p:cNvSpPr>
          <p:nvPr/>
        </p:nvSpPr>
        <p:spPr>
          <a:xfrm>
            <a:off x="4886286" y="4278797"/>
            <a:ext cx="2174240" cy="371475"/>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a:ea typeface="+mn-lt"/>
                <a:cs typeface="+mn-lt"/>
              </a:rPr>
              <a:t>Not Publicly Available</a:t>
            </a:r>
          </a:p>
        </p:txBody>
      </p:sp>
      <p:sp>
        <p:nvSpPr>
          <p:cNvPr id="11" name="Footer Placeholder 4">
            <a:extLst>
              <a:ext uri="{FF2B5EF4-FFF2-40B4-BE49-F238E27FC236}">
                <a16:creationId xmlns:a16="http://schemas.microsoft.com/office/drawing/2014/main" id="{C79B2D0C-461A-D3AB-5484-EB7F781A1322}"/>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6113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AFB920-70FD-EB60-533E-C47A63F27FFB}"/>
            </a:ext>
          </a:extLst>
        </p:cNvPr>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9C56013-0944-0AA4-87AB-6EAC241BEC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eate a background theme for presentation slides inspired by dragonflies, reflecting the story of Lucian and Nyx and the key themes of transformation, sharing, inspiring, and navigating. Incorporate elegant, semi-transparent dragonfly silhouettes in flight, with soft gradients of blue, green, and gold to evoke light, hope, and renewal. Add subtle ripples or reeds to suggest the pond environment, and gentle rays of sunlight breaking through, symbolizing self-awareness and growth. The overall mood should be uplifting and serene, with clean lines and minimal distractions to keep the focus on the content. Use modern, readable fonts for any text overlays, and ensure the design is suitable for both title and content slides.">
            <a:extLst>
              <a:ext uri="{FF2B5EF4-FFF2-40B4-BE49-F238E27FC236}">
                <a16:creationId xmlns:a16="http://schemas.microsoft.com/office/drawing/2014/main" id="{EE66F844-B76F-D7E8-899D-4CFBB0FCAB5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5000"/>
                    </a14:imgEffect>
                  </a14:imgLayer>
                </a14:imgProps>
              </a:ext>
            </a:extLst>
          </a:blip>
          <a:srcRect t="5296" b="32457"/>
          <a:stretch>
            <a:fillRect/>
          </a:stretch>
        </p:blipFill>
        <p:spPr>
          <a:xfrm>
            <a:off x="-3047" y="0"/>
            <a:ext cx="10553816" cy="6858000"/>
          </a:xfrm>
          <a:prstGeom prst="rect">
            <a:avLst/>
          </a:prstGeom>
        </p:spPr>
      </p:pic>
      <p:sp>
        <p:nvSpPr>
          <p:cNvPr id="83" name="Rectangle 82">
            <a:extLst>
              <a:ext uri="{FF2B5EF4-FFF2-40B4-BE49-F238E27FC236}">
                <a16:creationId xmlns:a16="http://schemas.microsoft.com/office/drawing/2014/main" id="{5ABF62EB-97C0-1FB2-C7B5-0FB835FEF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9A191-A3F6-5D2B-19FF-6C3E0C08F718}"/>
              </a:ext>
            </a:extLst>
          </p:cNvPr>
          <p:cNvSpPr>
            <a:spLocks noGrp="1"/>
          </p:cNvSpPr>
          <p:nvPr>
            <p:ph type="title"/>
          </p:nvPr>
        </p:nvSpPr>
        <p:spPr>
          <a:xfrm>
            <a:off x="7054805" y="482860"/>
            <a:ext cx="4417056" cy="1899912"/>
          </a:xfrm>
        </p:spPr>
        <p:txBody>
          <a:bodyPr>
            <a:normAutofit/>
          </a:bodyPr>
          <a:lstStyle/>
          <a:p>
            <a:r>
              <a:rPr lang="en-US" sz="4000" u="sng"/>
              <a:t>Mission Statement</a:t>
            </a:r>
          </a:p>
        </p:txBody>
      </p:sp>
      <p:sp>
        <p:nvSpPr>
          <p:cNvPr id="3" name="Content Placeholder 2">
            <a:extLst>
              <a:ext uri="{FF2B5EF4-FFF2-40B4-BE49-F238E27FC236}">
                <a16:creationId xmlns:a16="http://schemas.microsoft.com/office/drawing/2014/main" id="{912D24C4-24F5-3003-0724-4621D74594C4}"/>
              </a:ext>
            </a:extLst>
          </p:cNvPr>
          <p:cNvSpPr>
            <a:spLocks noGrp="1"/>
          </p:cNvSpPr>
          <p:nvPr>
            <p:ph idx="1"/>
          </p:nvPr>
        </p:nvSpPr>
        <p:spPr>
          <a:xfrm>
            <a:off x="7077809" y="1883928"/>
            <a:ext cx="4697451" cy="4186508"/>
          </a:xfrm>
        </p:spPr>
        <p:txBody>
          <a:bodyPr vert="horz" lIns="91440" tIns="45720" rIns="91440" bIns="45720" rtlCol="0">
            <a:normAutofit/>
          </a:bodyPr>
          <a:lstStyle/>
          <a:p>
            <a:pPr marL="0" indent="0">
              <a:buNone/>
            </a:pPr>
            <a:r>
              <a:rPr lang="en-US" sz="2100">
                <a:ea typeface="+mn-lt"/>
                <a:cs typeface="+mn-lt"/>
              </a:rPr>
              <a:t>Through a series of adventures with Lucian and Nyx, the mission is</a:t>
            </a:r>
            <a:endParaRPr lang="en-US" sz="1800">
              <a:ea typeface="+mn-lt"/>
              <a:cs typeface="+mn-lt"/>
            </a:endParaRPr>
          </a:p>
          <a:p>
            <a:pPr marL="0" indent="0">
              <a:buNone/>
            </a:pPr>
            <a:r>
              <a:rPr lang="en-US" sz="2400" b="1">
                <a:ea typeface="+mn-lt"/>
                <a:cs typeface="+mn-lt"/>
              </a:rPr>
              <a:t>Communities and families regaining trust by broadening understanding, tolerance, and respect for one another by embracing the power of S.I.N. to build amazing relationships with open conversations,</a:t>
            </a:r>
            <a:r>
              <a:rPr lang="en-US" sz="2400">
                <a:ea typeface="+mn-lt"/>
                <a:cs typeface="+mn-lt"/>
              </a:rPr>
              <a:t> </a:t>
            </a:r>
            <a:r>
              <a:rPr lang="en-US" sz="2400" b="1" i="1">
                <a:ea typeface="+mn-lt"/>
                <a:cs typeface="+mn-lt"/>
              </a:rPr>
              <a:t>growing the Kingdom of God</a:t>
            </a:r>
            <a:r>
              <a:rPr lang="en-US" sz="2400" i="1">
                <a:ea typeface="+mn-lt"/>
                <a:cs typeface="+mn-lt"/>
              </a:rPr>
              <a:t>.</a:t>
            </a:r>
          </a:p>
        </p:txBody>
      </p:sp>
      <p:sp>
        <p:nvSpPr>
          <p:cNvPr id="6" name="Footer Placeholder 4">
            <a:extLst>
              <a:ext uri="{FF2B5EF4-FFF2-40B4-BE49-F238E27FC236}">
                <a16:creationId xmlns:a16="http://schemas.microsoft.com/office/drawing/2014/main" id="{B38C4354-1E63-A732-001A-18DFBBFAF00B}"/>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4082947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8906A-7AC3-EB37-CFA2-D63C8E9C40A9}"/>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BFE36371-9816-38B9-02BE-AE8D662F6FB5}"/>
              </a:ext>
            </a:extLst>
          </p:cNvPr>
          <p:cNvPicPr>
            <a:picLocks noChangeAspect="1"/>
          </p:cNvPicPr>
          <p:nvPr/>
        </p:nvPicPr>
        <p:blipFill>
          <a:blip r:embed="rId2">
            <a:alphaModFix amt="11000"/>
          </a:blip>
          <a:stretch>
            <a:fillRect/>
          </a:stretch>
        </p:blipFill>
        <p:spPr>
          <a:xfrm>
            <a:off x="4098" y="0"/>
            <a:ext cx="12187902" cy="6858000"/>
          </a:xfrm>
          <a:prstGeom prst="rect">
            <a:avLst/>
          </a:prstGeom>
        </p:spPr>
      </p:pic>
      <p:sp>
        <p:nvSpPr>
          <p:cNvPr id="2" name="Title 1">
            <a:extLst>
              <a:ext uri="{FF2B5EF4-FFF2-40B4-BE49-F238E27FC236}">
                <a16:creationId xmlns:a16="http://schemas.microsoft.com/office/drawing/2014/main" id="{25E5CB04-484A-78F3-B52E-1332C6A4B500}"/>
              </a:ext>
            </a:extLst>
          </p:cNvPr>
          <p:cNvSpPr>
            <a:spLocks noGrp="1"/>
          </p:cNvSpPr>
          <p:nvPr>
            <p:ph type="title"/>
          </p:nvPr>
        </p:nvSpPr>
        <p:spPr/>
        <p:txBody>
          <a:bodyPr/>
          <a:lstStyle/>
          <a:p>
            <a:r>
              <a:rPr lang="en-US"/>
              <a:t>Production and Investment Opportunity</a:t>
            </a:r>
          </a:p>
        </p:txBody>
      </p:sp>
      <p:sp>
        <p:nvSpPr>
          <p:cNvPr id="3" name="Content Placeholder 2">
            <a:extLst>
              <a:ext uri="{FF2B5EF4-FFF2-40B4-BE49-F238E27FC236}">
                <a16:creationId xmlns:a16="http://schemas.microsoft.com/office/drawing/2014/main" id="{3363F750-F382-0B88-729C-9E9E3D0AD636}"/>
              </a:ext>
            </a:extLst>
          </p:cNvPr>
          <p:cNvSpPr>
            <a:spLocks noGrp="1"/>
          </p:cNvSpPr>
          <p:nvPr>
            <p:ph idx="1"/>
          </p:nvPr>
        </p:nvSpPr>
        <p:spPr>
          <a:xfrm>
            <a:off x="1006066" y="1544272"/>
            <a:ext cx="10179867" cy="4843096"/>
          </a:xfrm>
        </p:spPr>
        <p:txBody>
          <a:bodyPr vert="horz" lIns="91440" tIns="45720" rIns="91440" bIns="45720" rtlCol="0" anchor="t">
            <a:normAutofit/>
          </a:bodyPr>
          <a:lstStyle/>
          <a:p>
            <a:pPr>
              <a:buNone/>
            </a:pPr>
            <a:r>
              <a:rPr lang="en-US" b="1">
                <a:ea typeface="+mn-lt"/>
                <a:cs typeface="+mn-lt"/>
              </a:rPr>
              <a:t>The Parables of Lucian and Nyx </a:t>
            </a:r>
            <a:r>
              <a:rPr lang="en-US">
                <a:ea typeface="+mn-lt"/>
                <a:cs typeface="+mn-lt"/>
              </a:rPr>
              <a:t>belongs in every home, classroom, church, and business around the world, engaging people and communities through the power of S.I.N..</a:t>
            </a:r>
          </a:p>
          <a:p>
            <a:pPr>
              <a:buNone/>
            </a:pPr>
            <a:endParaRPr lang="en-US" sz="1200">
              <a:ea typeface="+mn-lt"/>
              <a:cs typeface="+mn-lt"/>
            </a:endParaRPr>
          </a:p>
          <a:p>
            <a:pPr>
              <a:buNone/>
            </a:pPr>
            <a:r>
              <a:rPr lang="en-US" sz="2400">
                <a:ea typeface="+mn-lt"/>
                <a:cs typeface="+mn-lt"/>
              </a:rPr>
              <a:t>	We are making this happen by building a relationship that will,</a:t>
            </a:r>
          </a:p>
          <a:p>
            <a:pPr>
              <a:buNone/>
            </a:pPr>
            <a:endParaRPr lang="en-US" sz="1200">
              <a:ea typeface="+mn-lt"/>
              <a:cs typeface="+mn-lt"/>
            </a:endParaRPr>
          </a:p>
          <a:p>
            <a:pPr marL="1371600" lvl="2" indent="-457200">
              <a:buFont typeface="+mj-lt"/>
              <a:buAutoNum type="arabicPeriod"/>
            </a:pPr>
            <a:r>
              <a:rPr lang="en-US" sz="2400">
                <a:ea typeface="+mn-lt"/>
                <a:cs typeface="+mn-lt"/>
              </a:rPr>
              <a:t>Establish mentorship and guidance with development.</a:t>
            </a:r>
          </a:p>
          <a:p>
            <a:pPr marL="1371600" lvl="2" indent="-457200">
              <a:buFont typeface="+mj-lt"/>
              <a:buAutoNum type="arabicPeriod"/>
            </a:pPr>
            <a:r>
              <a:rPr lang="en-US" sz="2400">
                <a:ea typeface="+mn-lt"/>
                <a:cs typeface="+mn-lt"/>
              </a:rPr>
              <a:t>Secure necessary funding through the initial production, marketing, and distribution, to exponential revenue growth.</a:t>
            </a:r>
          </a:p>
          <a:p>
            <a:pPr marL="1371600" lvl="2" indent="-457200">
              <a:buFont typeface="+mj-lt"/>
              <a:buAutoNum type="arabicPeriod"/>
            </a:pPr>
            <a:r>
              <a:rPr lang="en-US" sz="2400">
                <a:ea typeface="+mn-lt"/>
                <a:cs typeface="+mn-lt"/>
              </a:rPr>
              <a:t>Capitalize on peripheral opportunities and additional volumes.</a:t>
            </a:r>
            <a:endParaRPr lang="en-US" sz="1800">
              <a:ea typeface="+mn-lt"/>
              <a:cs typeface="+mn-lt"/>
            </a:endParaRPr>
          </a:p>
          <a:p>
            <a:pPr marL="0" indent="0">
              <a:buNone/>
            </a:pPr>
            <a:endParaRPr lang="en-US" sz="1200" b="1">
              <a:ea typeface="+mn-lt"/>
              <a:cs typeface="+mn-lt"/>
            </a:endParaRPr>
          </a:p>
          <a:p>
            <a:pPr marL="0" indent="0" algn="ctr">
              <a:buNone/>
            </a:pPr>
            <a:r>
              <a:rPr lang="en-US" sz="1800" b="1">
                <a:ea typeface="+mn-lt"/>
                <a:cs typeface="+mn-lt"/>
              </a:rPr>
              <a:t>To explore these opportunities: </a:t>
            </a:r>
            <a:r>
              <a:rPr lang="en-US" sz="1800">
                <a:ea typeface="+mn-lt"/>
                <a:cs typeface="+mn-lt"/>
              </a:rPr>
              <a:t>Contact Timothy Baker, Writer and Founder</a:t>
            </a:r>
          </a:p>
          <a:p>
            <a:pPr marL="0" indent="0" algn="ctr">
              <a:buNone/>
            </a:pPr>
            <a:r>
              <a:rPr lang="en-US" sz="1800">
                <a:ea typeface="+mn-lt"/>
                <a:cs typeface="+mn-lt"/>
              </a:rPr>
              <a:t>Mobile: 804-836-6385	Email: Timothy@thefaithfulsinners.com</a:t>
            </a:r>
          </a:p>
        </p:txBody>
      </p:sp>
      <p:sp>
        <p:nvSpPr>
          <p:cNvPr id="6" name="Footer Placeholder 4">
            <a:extLst>
              <a:ext uri="{FF2B5EF4-FFF2-40B4-BE49-F238E27FC236}">
                <a16:creationId xmlns:a16="http://schemas.microsoft.com/office/drawing/2014/main" id="{0AB8E6F7-EADC-99E0-77F9-90BCCD3D1C9D}"/>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130709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4E9EF-ADB5-F0A6-EDA8-5B7C7DCE33AA}"/>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A7EE60BB-5B22-350F-FDEB-07D6DB6CA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ragonfly flying over water&#10;&#10;AI-generated content may be incorrect.">
            <a:extLst>
              <a:ext uri="{FF2B5EF4-FFF2-40B4-BE49-F238E27FC236}">
                <a16:creationId xmlns:a16="http://schemas.microsoft.com/office/drawing/2014/main" id="{C990CE69-FEC7-BA54-7CD8-EE711EE8B68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60000"/>
                    </a14:imgEffect>
                  </a14:imgLayer>
                </a14:imgProps>
              </a:ext>
              <a:ext uri="{28A0092B-C50C-407E-A947-70E740481C1C}">
                <a14:useLocalDpi xmlns:a14="http://schemas.microsoft.com/office/drawing/2010/main" val="0"/>
              </a:ext>
            </a:extLst>
          </a:blip>
          <a:srcRect r="24009"/>
          <a:stretch>
            <a:fillRect/>
          </a:stretch>
        </p:blipFill>
        <p:spPr>
          <a:xfrm flipH="1">
            <a:off x="-2058" y="-1"/>
            <a:ext cx="6896909" cy="6858000"/>
          </a:xfrm>
          <a:prstGeom prst="rect">
            <a:avLst/>
          </a:prstGeom>
        </p:spPr>
      </p:pic>
      <p:pic>
        <p:nvPicPr>
          <p:cNvPr id="64" name="Picture 63" descr="Dragonflies carrying object">
            <a:extLst>
              <a:ext uri="{FF2B5EF4-FFF2-40B4-BE49-F238E27FC236}">
                <a16:creationId xmlns:a16="http://schemas.microsoft.com/office/drawing/2014/main" id="{05D8716D-3BC3-9F3E-47DE-C28339B1401D}"/>
              </a:ext>
            </a:extLst>
          </p:cNvPr>
          <p:cNvPicPr>
            <a:picLocks noChangeAspect="1"/>
          </p:cNvPicPr>
          <p:nvPr/>
        </p:nvPicPr>
        <p:blipFill>
          <a:blip r:embed="rId4">
            <a:extLst>
              <a:ext uri="{BEBA8EAE-BF5A-486C-A8C5-ECC9F3942E4B}">
                <a14:imgProps xmlns:a14="http://schemas.microsoft.com/office/drawing/2010/main">
                  <a14:imgLayer r:embed="rId5">
                    <a14:imgEffect>
                      <a14:saturation sat="80000"/>
                    </a14:imgEffect>
                  </a14:imgLayer>
                </a14:imgProps>
              </a:ext>
            </a:extLst>
          </a:blip>
          <a:srcRect l="21392" t="-646" r="11168" b="352"/>
          <a:stretch>
            <a:fillRect/>
          </a:stretch>
        </p:blipFill>
        <p:spPr>
          <a:xfrm>
            <a:off x="4624755" y="-67641"/>
            <a:ext cx="8375412" cy="699328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id="{B5DF9A61-1303-531A-D44D-DDD9B39ABE4E}"/>
              </a:ext>
            </a:extLst>
          </p:cNvPr>
          <p:cNvSpPr>
            <a:spLocks noGrp="1"/>
          </p:cNvSpPr>
          <p:nvPr>
            <p:ph type="ctrTitle"/>
          </p:nvPr>
        </p:nvSpPr>
        <p:spPr>
          <a:xfrm>
            <a:off x="958239" y="3235570"/>
            <a:ext cx="4274310" cy="2121006"/>
          </a:xfrm>
        </p:spPr>
        <p:txBody>
          <a:bodyPr>
            <a:normAutofit/>
          </a:bodyPr>
          <a:lstStyle/>
          <a:p>
            <a:pPr algn="l"/>
            <a:r>
              <a:rPr lang="en-US" sz="5300">
                <a:ea typeface="+mj-lt"/>
                <a:cs typeface="+mj-lt"/>
              </a:rPr>
              <a:t>Thank You.</a:t>
            </a:r>
            <a:br>
              <a:rPr lang="en-US" sz="4400">
                <a:ea typeface="+mj-lt"/>
                <a:cs typeface="+mj-lt"/>
              </a:rPr>
            </a:br>
            <a:r>
              <a:rPr lang="en-US" sz="1800">
                <a:ea typeface="+mj-lt"/>
                <a:cs typeface="+mj-lt"/>
              </a:rPr>
              <a:t>- Lucian and Nyx (and Timothy Baker)</a:t>
            </a:r>
            <a:endParaRPr lang="en-US" sz="2200"/>
          </a:p>
        </p:txBody>
      </p:sp>
      <p:sp>
        <p:nvSpPr>
          <p:cNvPr id="3" name="Footer Placeholder 4">
            <a:extLst>
              <a:ext uri="{FF2B5EF4-FFF2-40B4-BE49-F238E27FC236}">
                <a16:creationId xmlns:a16="http://schemas.microsoft.com/office/drawing/2014/main" id="{D35E395D-2B72-D16B-F467-CB4D252B67BB}"/>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948487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9D2A41-0552-7FAB-4D71-AC82217AB541}"/>
            </a:ext>
          </a:extLst>
        </p:cNvPr>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26B09999-3E92-E9E3-2FE3-E54CF0FAF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1DBA695-EDD6-EE11-3693-E33E3D23B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eate a background theme for presentation slides inspired by dragonflies, reflecting the story of Lucian and Nyx and the key themes of transformation, sharing, inspiring, and navigating. Incorporate elegant, semi-transparent dragonfly silhouettes in flight, with soft gradients of blue, green, and gold to evoke light, hope, and renewal. Add subtle ripples or reeds to suggest the pond environment, and gentle rays of sunlight breaking through, symbolizing self-awareness and growth. The overall mood should be uplifting and serene, with clean lines and minimal distractions to keep the focus on the content. Use modern, readable fonts for any text overlays, and ensure the design is suitable for both title and content slides.">
            <a:extLst>
              <a:ext uri="{FF2B5EF4-FFF2-40B4-BE49-F238E27FC236}">
                <a16:creationId xmlns:a16="http://schemas.microsoft.com/office/drawing/2014/main" id="{EA5A7EAB-917B-7A38-277F-33AFF90DBD1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5000"/>
                    </a14:imgEffect>
                  </a14:imgLayer>
                </a14:imgProps>
              </a:ext>
            </a:extLst>
          </a:blip>
          <a:srcRect t="5296" b="32457"/>
          <a:stretch>
            <a:fillRect/>
          </a:stretch>
        </p:blipFill>
        <p:spPr>
          <a:xfrm flipH="1">
            <a:off x="-3047" y="0"/>
            <a:ext cx="12188950" cy="6857999"/>
          </a:xfrm>
          <a:prstGeom prst="rect">
            <a:avLst/>
          </a:prstGeom>
        </p:spPr>
      </p:pic>
      <p:sp>
        <p:nvSpPr>
          <p:cNvPr id="5" name="Title 1">
            <a:extLst>
              <a:ext uri="{FF2B5EF4-FFF2-40B4-BE49-F238E27FC236}">
                <a16:creationId xmlns:a16="http://schemas.microsoft.com/office/drawing/2014/main" id="{383353DA-A938-8E7C-3F9D-4D37DFF4ECC7}"/>
              </a:ext>
            </a:extLst>
          </p:cNvPr>
          <p:cNvSpPr txBox="1">
            <a:spLocks/>
          </p:cNvSpPr>
          <p:nvPr/>
        </p:nvSpPr>
        <p:spPr>
          <a:xfrm>
            <a:off x="458480" y="1909536"/>
            <a:ext cx="5632948" cy="117624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400">
                <a:latin typeface="+mj-lt"/>
                <a:ea typeface="+mn-lt"/>
                <a:cs typeface="+mn-lt"/>
              </a:rPr>
              <a:t>Appendix</a:t>
            </a:r>
          </a:p>
          <a:p>
            <a:pPr lvl="1"/>
            <a:r>
              <a:rPr lang="en-US" sz="4400" b="1" i="1">
                <a:latin typeface="+mj-lt"/>
                <a:ea typeface="+mn-lt"/>
                <a:cs typeface="+mn-lt"/>
              </a:rPr>
              <a:t>Page-by Page Layout</a:t>
            </a:r>
          </a:p>
        </p:txBody>
      </p:sp>
      <p:sp>
        <p:nvSpPr>
          <p:cNvPr id="3" name="Footer Placeholder 4">
            <a:extLst>
              <a:ext uri="{FF2B5EF4-FFF2-40B4-BE49-F238E27FC236}">
                <a16:creationId xmlns:a16="http://schemas.microsoft.com/office/drawing/2014/main" id="{7AA7EEDD-B406-DBCB-C41C-84722CEC9303}"/>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97418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9D8B3-D554-79CA-70BE-9BFBC8C00EF3}"/>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F1B5BA42-C45C-A9DB-B7C8-4B92787AA8AB}"/>
              </a:ext>
            </a:extLst>
          </p:cNvPr>
          <p:cNvPicPr>
            <a:picLocks noChangeAspect="1"/>
          </p:cNvPicPr>
          <p:nvPr/>
        </p:nvPicPr>
        <p:blipFill>
          <a:blip r:embed="rId2">
            <a:alphaModFix amt="11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421C91-2B99-87FC-9CB0-3E59E7CD881D}"/>
              </a:ext>
            </a:extLst>
          </p:cNvPr>
          <p:cNvSpPr>
            <a:spLocks noGrp="1"/>
          </p:cNvSpPr>
          <p:nvPr>
            <p:ph type="title"/>
          </p:nvPr>
        </p:nvSpPr>
        <p:spPr>
          <a:xfrm>
            <a:off x="328101" y="162350"/>
            <a:ext cx="10515600" cy="746192"/>
          </a:xfrm>
        </p:spPr>
        <p:txBody>
          <a:bodyPr>
            <a:normAutofit/>
          </a:bodyPr>
          <a:lstStyle/>
          <a:p>
            <a:r>
              <a:rPr lang="en-US" sz="4000"/>
              <a:t>Page-by Page - Prologue</a:t>
            </a:r>
          </a:p>
        </p:txBody>
      </p:sp>
      <p:sp>
        <p:nvSpPr>
          <p:cNvPr id="3" name="Content Placeholder 2">
            <a:extLst>
              <a:ext uri="{FF2B5EF4-FFF2-40B4-BE49-F238E27FC236}">
                <a16:creationId xmlns:a16="http://schemas.microsoft.com/office/drawing/2014/main" id="{3D70DCDB-310E-9F78-2397-5A25378E3183}"/>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800" b="1" u="sng">
                <a:ea typeface="+mn-lt"/>
                <a:cs typeface="+mn-lt"/>
              </a:rPr>
              <a:t>Page-by-Page Layout</a:t>
            </a:r>
            <a:endParaRPr lang="en-US" sz="1200" b="1" u="sng">
              <a:ea typeface="+mn-lt"/>
              <a:cs typeface="+mn-lt"/>
            </a:endParaRPr>
          </a:p>
          <a:p>
            <a:pPr marL="0" indent="0">
              <a:buNone/>
            </a:pPr>
            <a:r>
              <a:rPr lang="en-US" sz="1200" b="1">
                <a:ea typeface="+mn-lt"/>
                <a:cs typeface="+mn-lt"/>
              </a:rPr>
              <a:t>Page 1: Opening spread</a:t>
            </a:r>
            <a:endParaRPr lang="en-US" sz="1200">
              <a:ea typeface="+mn-lt"/>
              <a:cs typeface="+mn-lt"/>
            </a:endParaRPr>
          </a:p>
          <a:p>
            <a:r>
              <a:rPr lang="en-US" sz="1200" b="1">
                <a:ea typeface="+mn-lt"/>
                <a:cs typeface="+mn-lt"/>
              </a:rPr>
              <a:t>Visual:</a:t>
            </a:r>
            <a:r>
              <a:rPr lang="en-US" sz="1200">
                <a:ea typeface="+mn-lt"/>
                <a:cs typeface="+mn-lt"/>
              </a:rPr>
              <a:t> Golden sunrise over a glassy pond; ripples as gold threads. Soft particles glint like sparks. Subtle silhouettes of reeds.</a:t>
            </a:r>
            <a:endParaRPr lang="en-US" sz="1200"/>
          </a:p>
          <a:p>
            <a:r>
              <a:rPr lang="en-US" sz="1200" b="1">
                <a:ea typeface="+mn-lt"/>
                <a:cs typeface="+mn-lt"/>
              </a:rPr>
              <a:t>Text placement:</a:t>
            </a:r>
            <a:r>
              <a:rPr lang="en-US" sz="1200">
                <a:ea typeface="+mn-lt"/>
                <a:cs typeface="+mn-lt"/>
              </a:rPr>
              <a:t> Title at top-left; subtitle beneath; opening paragraph in a slim column on right; pull-quote of “You S.I.N. better together — Share. Inspire. Navigate.” centered at bottom.</a:t>
            </a:r>
          </a:p>
          <a:p>
            <a:r>
              <a:rPr lang="en-US" sz="1200" b="1">
                <a:ea typeface="+mn-lt"/>
                <a:cs typeface="+mn-lt"/>
              </a:rPr>
              <a:t>Design accents:</a:t>
            </a:r>
            <a:r>
              <a:rPr lang="en-US" sz="1200">
                <a:ea typeface="+mn-lt"/>
                <a:cs typeface="+mn-lt"/>
              </a:rPr>
              <a:t> Waterline motif; faint cross-light flare in the sun; dove-shaped glint blended into bokeh.</a:t>
            </a:r>
          </a:p>
          <a:p>
            <a:pPr marL="0" indent="0">
              <a:buNone/>
            </a:pPr>
            <a:r>
              <a:rPr lang="en-US" sz="1200" b="1">
                <a:ea typeface="+mn-lt"/>
                <a:cs typeface="+mn-lt"/>
              </a:rPr>
              <a:t>Page 2: Character vignette</a:t>
            </a:r>
            <a:endParaRPr lang="en-US" sz="1200">
              <a:ea typeface="+mn-lt"/>
              <a:cs typeface="+mn-lt"/>
            </a:endParaRPr>
          </a:p>
          <a:p>
            <a:r>
              <a:rPr lang="en-US" sz="1200" b="1">
                <a:ea typeface="+mn-lt"/>
                <a:cs typeface="+mn-lt"/>
              </a:rPr>
              <a:t>Visual:</a:t>
            </a:r>
            <a:r>
              <a:rPr lang="en-US" sz="1200">
                <a:ea typeface="+mn-lt"/>
                <a:cs typeface="+mn-lt"/>
              </a:rPr>
              <a:t> Close-ups of Lucian (warm gold-blue wings) and Nyx (cool indigo wings) among reeds; twin panels.</a:t>
            </a:r>
          </a:p>
          <a:p>
            <a:r>
              <a:rPr lang="en-US" sz="1200" b="1">
                <a:ea typeface="+mn-lt"/>
                <a:cs typeface="+mn-lt"/>
              </a:rPr>
              <a:t>Text placement:</a:t>
            </a:r>
            <a:r>
              <a:rPr lang="en-US" sz="1200">
                <a:ea typeface="+mn-lt"/>
                <a:cs typeface="+mn-lt"/>
              </a:rPr>
              <a:t> Short character intros at bottom of each panel; mother’s whispered principle as a ribbon text across center.</a:t>
            </a:r>
          </a:p>
          <a:p>
            <a:r>
              <a:rPr lang="en-US" sz="1200" b="1">
                <a:ea typeface="+mn-lt"/>
                <a:cs typeface="+mn-lt"/>
              </a:rPr>
              <a:t>Design accents:</a:t>
            </a:r>
            <a:r>
              <a:rPr lang="en-US" sz="1200">
                <a:ea typeface="+mn-lt"/>
                <a:cs typeface="+mn-lt"/>
              </a:rPr>
              <a:t> S.I.N. monogram watermark; gentle gradient from dawn gold to pond teal.</a:t>
            </a:r>
          </a:p>
          <a:p>
            <a:endParaRPr lang="en-US" sz="1800"/>
          </a:p>
        </p:txBody>
      </p:sp>
      <p:sp>
        <p:nvSpPr>
          <p:cNvPr id="4" name="TextBox 3">
            <a:extLst>
              <a:ext uri="{FF2B5EF4-FFF2-40B4-BE49-F238E27FC236}">
                <a16:creationId xmlns:a16="http://schemas.microsoft.com/office/drawing/2014/main" id="{B19F4F95-CDEA-5385-B043-564E78E36C3A}"/>
              </a:ext>
            </a:extLst>
          </p:cNvPr>
          <p:cNvSpPr txBox="1"/>
          <p:nvPr/>
        </p:nvSpPr>
        <p:spPr>
          <a:xfrm>
            <a:off x="4756385" y="1076159"/>
            <a:ext cx="3302561"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t>Storyboard Outline</a:t>
            </a:r>
          </a:p>
          <a:p>
            <a:endParaRPr lang="en-US" sz="1200" b="1"/>
          </a:p>
          <a:p>
            <a:r>
              <a:rPr lang="en-US" sz="1200" b="1"/>
              <a:t>Scene 1: Dawn over still waters</a:t>
            </a:r>
            <a:endParaRPr lang="en-US" sz="1200"/>
          </a:p>
          <a:p>
            <a:pPr marL="171450" indent="-171450">
              <a:buFont typeface="Arial"/>
              <a:buChar char="•"/>
            </a:pPr>
            <a:r>
              <a:rPr lang="en-US" sz="1200" b="1"/>
              <a:t>Imagery:</a:t>
            </a:r>
            <a:r>
              <a:rPr lang="en-US" sz="1200"/>
              <a:t> Macro ripples, golden light shafts, drifting motes.</a:t>
            </a:r>
          </a:p>
          <a:p>
            <a:pPr marL="171450" indent="-171450">
              <a:buFont typeface="Arial"/>
              <a:buChar char="•"/>
            </a:pPr>
            <a:r>
              <a:rPr lang="en-US" sz="1200" b="1"/>
              <a:t>Camera:</a:t>
            </a:r>
            <a:r>
              <a:rPr lang="en-US" sz="1200"/>
              <a:t> Slow dolly across water surface; soft focus transition to reeds.</a:t>
            </a:r>
          </a:p>
          <a:p>
            <a:pPr marL="171450" indent="-171450">
              <a:buFont typeface="Arial"/>
              <a:buChar char="•"/>
            </a:pPr>
            <a:r>
              <a:rPr lang="en-US" sz="1200" b="1"/>
              <a:t>Tone:</a:t>
            </a:r>
            <a:r>
              <a:rPr lang="en-US" sz="1200"/>
              <a:t> Reverent, luminous, expectant.</a:t>
            </a:r>
          </a:p>
          <a:p>
            <a:pPr marL="171450" indent="-171450">
              <a:buFont typeface="Arial"/>
              <a:buChar char="•"/>
            </a:pPr>
            <a:r>
              <a:rPr lang="en-US" sz="1200" b="1"/>
              <a:t>Narration cue:</a:t>
            </a:r>
            <a:r>
              <a:rPr lang="en-US" sz="1200"/>
              <a:t> “The sun rose over the still waters…”</a:t>
            </a:r>
          </a:p>
          <a:p>
            <a:r>
              <a:rPr lang="en-US" sz="1200" b="1"/>
              <a:t>Scene 2: Siblings introduced</a:t>
            </a:r>
            <a:endParaRPr lang="en-US" sz="1200"/>
          </a:p>
          <a:p>
            <a:pPr marL="171450" indent="-171450">
              <a:buFont typeface="Arial"/>
              <a:buChar char="•"/>
            </a:pPr>
            <a:r>
              <a:rPr lang="en-US" sz="1200" b="1"/>
              <a:t>Imagery:</a:t>
            </a:r>
            <a:r>
              <a:rPr lang="en-US" sz="1200"/>
              <a:t> Twin close-ups—Lucian’s warm shimmer; Nyx’s restless intensity.</a:t>
            </a:r>
          </a:p>
          <a:p>
            <a:pPr marL="171450" indent="-171450">
              <a:buFont typeface="Arial"/>
              <a:buChar char="•"/>
            </a:pPr>
            <a:r>
              <a:rPr lang="en-US" sz="1200" b="1"/>
              <a:t>Camera:</a:t>
            </a:r>
            <a:r>
              <a:rPr lang="en-US" sz="1200"/>
              <a:t> Push-in to wings; cross-dissolve between faces.</a:t>
            </a:r>
          </a:p>
          <a:p>
            <a:pPr marL="171450" indent="-171450">
              <a:buFont typeface="Arial"/>
              <a:buChar char="•"/>
            </a:pPr>
            <a:r>
              <a:rPr lang="en-US" sz="1200" b="1"/>
              <a:t>Tone:</a:t>
            </a:r>
            <a:r>
              <a:rPr lang="en-US" sz="1200"/>
              <a:t> Tender contrast; familial bond.</a:t>
            </a:r>
          </a:p>
          <a:p>
            <a:pPr marL="171450" indent="-171450">
              <a:buFont typeface="Arial"/>
              <a:buChar char="•"/>
            </a:pPr>
            <a:r>
              <a:rPr lang="en-US" sz="1200" b="1"/>
              <a:t>Narration cue:</a:t>
            </a:r>
            <a:r>
              <a:rPr lang="en-US" sz="1200"/>
              <a:t> Mother’s whisper of S.I.N.</a:t>
            </a:r>
          </a:p>
          <a:p>
            <a:pPr algn="l"/>
            <a:endParaRPr lang="en-US"/>
          </a:p>
        </p:txBody>
      </p:sp>
      <p:sp>
        <p:nvSpPr>
          <p:cNvPr id="7" name="TextBox 6">
            <a:extLst>
              <a:ext uri="{FF2B5EF4-FFF2-40B4-BE49-F238E27FC236}">
                <a16:creationId xmlns:a16="http://schemas.microsoft.com/office/drawing/2014/main" id="{08620BC3-1649-79F3-2B54-C544481D9B3B}"/>
              </a:ext>
            </a:extLst>
          </p:cNvPr>
          <p:cNvSpPr txBox="1"/>
          <p:nvPr/>
        </p:nvSpPr>
        <p:spPr>
          <a:xfrm>
            <a:off x="8524540" y="1073556"/>
            <a:ext cx="3172189"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t>Full Narration Script</a:t>
            </a:r>
            <a:endParaRPr lang="en-US" u="sng"/>
          </a:p>
          <a:p>
            <a:endParaRPr lang="en-US" sz="1200" b="1"/>
          </a:p>
          <a:p>
            <a:r>
              <a:rPr lang="en-US" b="1">
                <a:solidFill>
                  <a:srgbClr val="0F4761"/>
                </a:solidFill>
              </a:rPr>
              <a:t>Narration notes</a:t>
            </a:r>
            <a:endParaRPr lang="en-US"/>
          </a:p>
          <a:p>
            <a:r>
              <a:rPr lang="en-US" sz="1200" b="1"/>
              <a:t>Voice:</a:t>
            </a:r>
            <a:r>
              <a:rPr lang="en-US" sz="1200"/>
              <a:t> Calm, steady baritone or compassionate, never sentimental.</a:t>
            </a:r>
          </a:p>
          <a:p>
            <a:r>
              <a:rPr lang="en-US" sz="1200" b="1"/>
              <a:t>Tempo guidance:</a:t>
            </a:r>
            <a:r>
              <a:rPr lang="en-US" sz="1200"/>
              <a:t> Slow in Prologue; brisk inaction; pause before moral lines; allow 1–2seconds of silence after key revelations (</a:t>
            </a:r>
            <a:r>
              <a:rPr lang="en-US" sz="1200" err="1"/>
              <a:t>e.g.,“He</a:t>
            </a:r>
            <a:r>
              <a:rPr lang="en-US" sz="1200"/>
              <a:t> felt reborn,” “He chose differently”).</a:t>
            </a:r>
          </a:p>
          <a:p>
            <a:r>
              <a:rPr lang="en-US" sz="1200" b="1"/>
              <a:t>Scene transitions:</a:t>
            </a:r>
            <a:r>
              <a:rPr lang="en-US" sz="1200"/>
              <a:t> Soft crossfades for reflection; cuts for conflict; hold on light motifs for grace moments (0.5–1s).</a:t>
            </a:r>
            <a:endParaRPr lang="en-US"/>
          </a:p>
          <a:p>
            <a:endParaRPr lang="en-US" sz="1200" b="1"/>
          </a:p>
          <a:p>
            <a:r>
              <a:rPr lang="en-US" sz="1200" b="1"/>
              <a:t>Scene 1 (Dawn over still waters | slow, luminous):</a:t>
            </a:r>
            <a:r>
              <a:rPr lang="en-US" sz="1200"/>
              <a:t> </a:t>
            </a:r>
            <a:endParaRPr lang="en-US"/>
          </a:p>
          <a:p>
            <a:r>
              <a:rPr lang="en-US" sz="1200"/>
              <a:t>“The sun rose over the still waters, casting golden ripples that danced like promises yet to be fulfilled.”</a:t>
            </a:r>
          </a:p>
          <a:p>
            <a:r>
              <a:rPr lang="en-US" sz="1200" b="1"/>
              <a:t>Scene 2 (Siblings introduced | warm, intimate):</a:t>
            </a:r>
            <a:r>
              <a:rPr lang="en-US" sz="1200"/>
              <a:t> </a:t>
            </a:r>
          </a:p>
          <a:p>
            <a:r>
              <a:rPr lang="en-US" sz="1200"/>
              <a:t>“Beneath the reeds, two siblings—Lucian, shimmering with calm wisdom, and Nyx, bright with restless wonder—darted through the light.”</a:t>
            </a:r>
          </a:p>
          <a:p>
            <a:r>
              <a:rPr lang="en-US" sz="1200"/>
              <a:t>“Their mother’s whisper lingered: You S.I.N. better together—Share. Inspire. Navigate.”</a:t>
            </a:r>
          </a:p>
          <a:p>
            <a:endParaRPr lang="en-US"/>
          </a:p>
        </p:txBody>
      </p:sp>
      <p:sp>
        <p:nvSpPr>
          <p:cNvPr id="8" name="Footer Placeholder 4">
            <a:extLst>
              <a:ext uri="{FF2B5EF4-FFF2-40B4-BE49-F238E27FC236}">
                <a16:creationId xmlns:a16="http://schemas.microsoft.com/office/drawing/2014/main" id="{5BBB9A86-4E5F-10E1-82F1-4982812EC0A3}"/>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682534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107EE-AC7D-A182-69E6-EFF7261F16F4}"/>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B8DC98C1-970C-0FFD-0CD7-45740C736E59}"/>
              </a:ext>
            </a:extLst>
          </p:cNvPr>
          <p:cNvPicPr>
            <a:picLocks noChangeAspect="1"/>
          </p:cNvPicPr>
          <p:nvPr/>
        </p:nvPicPr>
        <p:blipFill>
          <a:blip r:embed="rId2">
            <a:alphaModFix amt="11000"/>
          </a:blip>
          <a:stretch>
            <a:fillRect/>
          </a:stretch>
        </p:blipFill>
        <p:spPr>
          <a:xfrm>
            <a:off x="-2810" y="0"/>
            <a:ext cx="12194810" cy="6858000"/>
          </a:xfrm>
          <a:prstGeom prst="rect">
            <a:avLst/>
          </a:prstGeom>
        </p:spPr>
      </p:pic>
      <p:sp>
        <p:nvSpPr>
          <p:cNvPr id="2" name="Title 1">
            <a:extLst>
              <a:ext uri="{FF2B5EF4-FFF2-40B4-BE49-F238E27FC236}">
                <a16:creationId xmlns:a16="http://schemas.microsoft.com/office/drawing/2014/main" id="{A599E50B-CF40-D4D0-61BD-3F915CD39393}"/>
              </a:ext>
            </a:extLst>
          </p:cNvPr>
          <p:cNvSpPr>
            <a:spLocks noGrp="1"/>
          </p:cNvSpPr>
          <p:nvPr>
            <p:ph type="title"/>
          </p:nvPr>
        </p:nvSpPr>
        <p:spPr>
          <a:xfrm>
            <a:off x="328101" y="162350"/>
            <a:ext cx="10515600" cy="746192"/>
          </a:xfrm>
        </p:spPr>
        <p:txBody>
          <a:bodyPr>
            <a:normAutofit fontScale="90000"/>
          </a:bodyPr>
          <a:lstStyle/>
          <a:p>
            <a:r>
              <a:rPr lang="en-US"/>
              <a:t>Page-by Page - Chapter 1 - Brothers of the Mud</a:t>
            </a:r>
          </a:p>
        </p:txBody>
      </p:sp>
      <p:sp>
        <p:nvSpPr>
          <p:cNvPr id="3" name="Content Placeholder 2">
            <a:extLst>
              <a:ext uri="{FF2B5EF4-FFF2-40B4-BE49-F238E27FC236}">
                <a16:creationId xmlns:a16="http://schemas.microsoft.com/office/drawing/2014/main" id="{B9CF2420-883E-E81A-CD72-C1531616B9B7}"/>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marL="0" indent="0">
              <a:buNone/>
            </a:pPr>
            <a:r>
              <a:rPr lang="en-US" sz="1200" b="1">
                <a:ea typeface="+mn-lt"/>
                <a:cs typeface="+mn-lt"/>
              </a:rPr>
              <a:t>Page 3: The depths</a:t>
            </a:r>
            <a:endParaRPr lang="en-US" sz="1200">
              <a:ea typeface="+mn-lt"/>
              <a:cs typeface="+mn-lt"/>
            </a:endParaRPr>
          </a:p>
          <a:p>
            <a:r>
              <a:rPr lang="en-US" sz="1200" b="1">
                <a:ea typeface="+mn-lt"/>
                <a:cs typeface="+mn-lt"/>
              </a:rPr>
              <a:t>Visual:</a:t>
            </a:r>
            <a:r>
              <a:rPr lang="en-US" sz="1200">
                <a:ea typeface="+mn-lt"/>
                <a:cs typeface="+mn-lt"/>
              </a:rPr>
              <a:t> Dark, muddy pond floor; nymph forms hunting; tadpole silhouettes; tension.</a:t>
            </a:r>
            <a:endParaRPr lang="en-US" sz="1200"/>
          </a:p>
          <a:p>
            <a:r>
              <a:rPr lang="en-US" sz="1200" b="1">
                <a:ea typeface="+mn-lt"/>
                <a:cs typeface="+mn-lt"/>
              </a:rPr>
              <a:t>Text placement:</a:t>
            </a:r>
            <a:r>
              <a:rPr lang="en-US" sz="1200">
                <a:ea typeface="+mn-lt"/>
                <a:cs typeface="+mn-lt"/>
              </a:rPr>
              <a:t> Left column narrative; right margin Scripture Echo (John 1:5).</a:t>
            </a:r>
          </a:p>
          <a:p>
            <a:r>
              <a:rPr lang="en-US" sz="1200" b="1">
                <a:ea typeface="+mn-lt"/>
                <a:cs typeface="+mn-lt"/>
              </a:rPr>
              <a:t>Design accents:</a:t>
            </a:r>
            <a:r>
              <a:rPr lang="en-US" sz="1200">
                <a:ea typeface="+mn-lt"/>
                <a:cs typeface="+mn-lt"/>
              </a:rPr>
              <a:t> Mud-grain texture; faint upward light beam.</a:t>
            </a:r>
          </a:p>
          <a:p>
            <a:pPr marL="0" indent="0">
              <a:buNone/>
            </a:pPr>
            <a:r>
              <a:rPr lang="en-US" sz="1200" b="1">
                <a:ea typeface="+mn-lt"/>
                <a:cs typeface="+mn-lt"/>
              </a:rPr>
              <a:t>Page 4: Lucian’s longing</a:t>
            </a:r>
            <a:endParaRPr lang="en-US" sz="1200">
              <a:ea typeface="+mn-lt"/>
              <a:cs typeface="+mn-lt"/>
            </a:endParaRPr>
          </a:p>
          <a:p>
            <a:r>
              <a:rPr lang="en-US" sz="1200" b="1">
                <a:ea typeface="+mn-lt"/>
                <a:cs typeface="+mn-lt"/>
              </a:rPr>
              <a:t>Visual:</a:t>
            </a:r>
            <a:r>
              <a:rPr lang="en-US" sz="1200">
                <a:ea typeface="+mn-lt"/>
                <a:cs typeface="+mn-lt"/>
              </a:rPr>
              <a:t> Lucian’s nymph form looking up; surface shimmer above like a distant heaven.</a:t>
            </a:r>
          </a:p>
          <a:p>
            <a:r>
              <a:rPr lang="en-US" sz="1200" b="1">
                <a:ea typeface="+mn-lt"/>
                <a:cs typeface="+mn-lt"/>
              </a:rPr>
              <a:t>Text placement:</a:t>
            </a:r>
            <a:r>
              <a:rPr lang="en-US" sz="1200">
                <a:ea typeface="+mn-lt"/>
                <a:cs typeface="+mn-lt"/>
              </a:rPr>
              <a:t> Short paragraph, then “Lesson” callout card bottom-right.</a:t>
            </a:r>
          </a:p>
          <a:p>
            <a:r>
              <a:rPr lang="en-US" sz="1200" b="1">
                <a:ea typeface="+mn-lt"/>
                <a:cs typeface="+mn-lt"/>
              </a:rPr>
              <a:t>Design accents:</a:t>
            </a:r>
            <a:r>
              <a:rPr lang="en-US" sz="1200">
                <a:ea typeface="+mn-lt"/>
                <a:cs typeface="+mn-lt"/>
              </a:rPr>
              <a:t> Thin vertical line connecting mud to light; subtle halo over the shimmer.</a:t>
            </a:r>
          </a:p>
          <a:p>
            <a:endParaRPr lang="en-US" sz="1800">
              <a:ea typeface="+mn-lt"/>
              <a:cs typeface="+mn-lt"/>
            </a:endParaRPr>
          </a:p>
        </p:txBody>
      </p:sp>
      <p:sp>
        <p:nvSpPr>
          <p:cNvPr id="4" name="TextBox 3">
            <a:extLst>
              <a:ext uri="{FF2B5EF4-FFF2-40B4-BE49-F238E27FC236}">
                <a16:creationId xmlns:a16="http://schemas.microsoft.com/office/drawing/2014/main" id="{245DAC08-529F-9D61-E82D-84661516EF4B}"/>
              </a:ext>
            </a:extLst>
          </p:cNvPr>
          <p:cNvSpPr txBox="1"/>
          <p:nvPr/>
        </p:nvSpPr>
        <p:spPr>
          <a:xfrm>
            <a:off x="4756385" y="1076159"/>
            <a:ext cx="3302561"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3: Mud-world hunting</a:t>
            </a:r>
            <a:endParaRPr lang="en-US" sz="1200"/>
          </a:p>
          <a:p>
            <a:pPr marL="171450" indent="-171450">
              <a:buFont typeface="Arial"/>
              <a:buChar char="•"/>
            </a:pPr>
            <a:r>
              <a:rPr lang="en-US" sz="1200" b="1"/>
              <a:t>Imagery:</a:t>
            </a:r>
            <a:r>
              <a:rPr lang="en-US" sz="1200"/>
              <a:t> Nymph predation; jaws snapping; tadpole silhouettes.</a:t>
            </a:r>
          </a:p>
          <a:p>
            <a:pPr marL="171450" indent="-171450">
              <a:buFont typeface="Arial"/>
              <a:buChar char="•"/>
            </a:pPr>
            <a:r>
              <a:rPr lang="en-US" sz="1200" b="1"/>
              <a:t>Camera:</a:t>
            </a:r>
            <a:r>
              <a:rPr lang="en-US" sz="1200"/>
              <a:t> Low-angle tracking; quick cuts for ambush.</a:t>
            </a:r>
          </a:p>
          <a:p>
            <a:pPr marL="171450" indent="-171450">
              <a:buFont typeface="Arial"/>
              <a:buChar char="•"/>
            </a:pPr>
            <a:r>
              <a:rPr lang="en-US" sz="1200" b="1"/>
              <a:t>Tone:</a:t>
            </a:r>
            <a:r>
              <a:rPr lang="en-US" sz="1200"/>
              <a:t> Raw survival; tension.</a:t>
            </a:r>
          </a:p>
          <a:p>
            <a:pPr marL="171450" indent="-171450">
              <a:buFont typeface="Arial"/>
              <a:buChar char="•"/>
            </a:pPr>
            <a:r>
              <a:rPr lang="en-US" sz="1200" b="1"/>
              <a:t>Narration cue:</a:t>
            </a:r>
            <a:r>
              <a:rPr lang="en-US" sz="1200"/>
              <a:t> Life in shadowed pond.</a:t>
            </a:r>
          </a:p>
          <a:p>
            <a:r>
              <a:rPr lang="en-US" sz="1200" b="1"/>
              <a:t>Scene 4: Lucian gazes upward</a:t>
            </a:r>
            <a:endParaRPr lang="en-US" sz="1200"/>
          </a:p>
          <a:p>
            <a:pPr marL="171450" indent="-171450">
              <a:buFont typeface="Arial"/>
              <a:buChar char="•"/>
            </a:pPr>
            <a:r>
              <a:rPr lang="en-US" sz="1200" b="1"/>
              <a:t>Imagery:</a:t>
            </a:r>
            <a:r>
              <a:rPr lang="en-US" sz="1200"/>
              <a:t> Upward glimmer at surface; hopeful eyes.</a:t>
            </a:r>
          </a:p>
          <a:p>
            <a:pPr marL="171450" indent="-171450">
              <a:buFont typeface="Arial"/>
              <a:buChar char="•"/>
            </a:pPr>
            <a:r>
              <a:rPr lang="en-US" sz="1200" b="1"/>
              <a:t>Camera:</a:t>
            </a:r>
            <a:r>
              <a:rPr lang="en-US" sz="1200"/>
              <a:t> Tilt from mud to light; linger on shimmer.</a:t>
            </a:r>
          </a:p>
          <a:p>
            <a:pPr marL="171450" indent="-171450">
              <a:buFont typeface="Arial"/>
              <a:buChar char="•"/>
            </a:pPr>
            <a:r>
              <a:rPr lang="en-US" sz="1200" b="1"/>
              <a:t>Tone:</a:t>
            </a:r>
            <a:r>
              <a:rPr lang="en-US" sz="1200"/>
              <a:t> Yearning; contemplative.</a:t>
            </a:r>
          </a:p>
          <a:p>
            <a:pPr marL="171450" indent="-171450">
              <a:buFont typeface="Arial"/>
              <a:buChar char="•"/>
            </a:pPr>
            <a:r>
              <a:rPr lang="en-US" sz="1200" b="1"/>
              <a:t>Narration cue:</a:t>
            </a:r>
            <a:r>
              <a:rPr lang="en-US" sz="1200"/>
              <a:t> “Surely, there is more than mud…”</a:t>
            </a:r>
          </a:p>
          <a:p>
            <a:r>
              <a:rPr lang="en-US" sz="1200" b="1"/>
              <a:t>Scene 5: Nyx scoffs</a:t>
            </a:r>
            <a:endParaRPr lang="en-US" sz="1200"/>
          </a:p>
          <a:p>
            <a:pPr marL="171450" indent="-171450">
              <a:buFont typeface="Arial"/>
              <a:buChar char="•"/>
            </a:pPr>
            <a:r>
              <a:rPr lang="en-US" sz="1200" b="1"/>
              <a:t>Imagery:</a:t>
            </a:r>
            <a:r>
              <a:rPr lang="en-US" sz="1200"/>
              <a:t> Nyx asserting dominance; ripples disturbed.</a:t>
            </a:r>
          </a:p>
          <a:p>
            <a:pPr marL="171450" indent="-171450">
              <a:buFont typeface="Arial"/>
              <a:buChar char="•"/>
            </a:pPr>
            <a:r>
              <a:rPr lang="en-US" sz="1200" b="1"/>
              <a:t>Camera:</a:t>
            </a:r>
            <a:r>
              <a:rPr lang="en-US" sz="1200"/>
              <a:t> Snap zoom; cutaway to silent distance between brothers.</a:t>
            </a:r>
          </a:p>
          <a:p>
            <a:pPr marL="171450" indent="-171450">
              <a:buFont typeface="Arial"/>
              <a:buChar char="•"/>
            </a:pPr>
            <a:r>
              <a:rPr lang="en-US" sz="1200" b="1"/>
              <a:t>Tone:</a:t>
            </a:r>
            <a:r>
              <a:rPr lang="en-US" sz="1200"/>
              <a:t> Defensive pride; growing silence.</a:t>
            </a:r>
          </a:p>
          <a:p>
            <a:pPr marL="171450" indent="-171450">
              <a:buFont typeface="Arial"/>
              <a:buChar char="•"/>
            </a:pPr>
            <a:r>
              <a:rPr lang="en-US" sz="1200" b="1"/>
              <a:t>Narration cue:</a:t>
            </a:r>
            <a:r>
              <a:rPr lang="en-US" sz="1200"/>
              <a:t> Community silence foreshadowed.</a:t>
            </a:r>
          </a:p>
        </p:txBody>
      </p:sp>
      <p:sp>
        <p:nvSpPr>
          <p:cNvPr id="7" name="TextBox 6">
            <a:extLst>
              <a:ext uri="{FF2B5EF4-FFF2-40B4-BE49-F238E27FC236}">
                <a16:creationId xmlns:a16="http://schemas.microsoft.com/office/drawing/2014/main" id="{045CC3E5-036E-E395-AA24-F8C76D68BE3D}"/>
              </a:ext>
            </a:extLst>
          </p:cNvPr>
          <p:cNvSpPr txBox="1"/>
          <p:nvPr/>
        </p:nvSpPr>
        <p:spPr>
          <a:xfrm>
            <a:off x="8524540" y="1073556"/>
            <a:ext cx="317218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3 (Mud-world hunting | brisk, raw):</a:t>
            </a:r>
            <a:r>
              <a:rPr lang="en-US" sz="1200"/>
              <a:t> </a:t>
            </a:r>
          </a:p>
          <a:p>
            <a:r>
              <a:rPr lang="en-US" sz="1200"/>
              <a:t>“In shadowed mud they grew as nymphs—ambushers, jaws swift, hunger constant.”</a:t>
            </a:r>
          </a:p>
          <a:p>
            <a:r>
              <a:rPr lang="en-US" sz="1200" b="1"/>
              <a:t>Scene 4 (Lucian’s gaze upward | contemplative):</a:t>
            </a:r>
            <a:r>
              <a:rPr lang="en-US" sz="1200"/>
              <a:t> </a:t>
            </a:r>
          </a:p>
          <a:p>
            <a:r>
              <a:rPr lang="en-US" sz="1200"/>
              <a:t>“Lucian paused, eyes lifted to the glimmering surface. ‘Surely, there is more than mud. Above, perhaps, meaning.’”</a:t>
            </a:r>
          </a:p>
          <a:p>
            <a:r>
              <a:rPr lang="en-US" sz="1200" b="1"/>
              <a:t>Scene 5 (Nyx scoffs | sharp, guarded):</a:t>
            </a:r>
            <a:r>
              <a:rPr lang="en-US" sz="1200"/>
              <a:t> </a:t>
            </a:r>
          </a:p>
          <a:p>
            <a:r>
              <a:rPr lang="en-US" sz="1200"/>
              <a:t>“Nyx scoffed: ‘Take what you can, while you can. Here, we are kings.’”</a:t>
            </a:r>
          </a:p>
          <a:p>
            <a:r>
              <a:rPr lang="en-US" sz="1200"/>
              <a:t>“Even brothers grow distant when honest words are lost.”</a:t>
            </a:r>
          </a:p>
        </p:txBody>
      </p:sp>
      <p:sp>
        <p:nvSpPr>
          <p:cNvPr id="8" name="Footer Placeholder 4">
            <a:extLst>
              <a:ext uri="{FF2B5EF4-FFF2-40B4-BE49-F238E27FC236}">
                <a16:creationId xmlns:a16="http://schemas.microsoft.com/office/drawing/2014/main" id="{D9CC31CF-8851-D6F9-374C-BCA1029B020D}"/>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543400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9521D-2FBB-6BA7-68E0-66AFA0EE3EDF}"/>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4A0C350C-4997-7141-98F0-5A353A122F05}"/>
              </a:ext>
            </a:extLst>
          </p:cNvPr>
          <p:cNvPicPr>
            <a:picLocks noChangeAspect="1"/>
          </p:cNvPicPr>
          <p:nvPr/>
        </p:nvPicPr>
        <p:blipFill>
          <a:blip r:embed="rId2">
            <a:alphaModFix amt="11000"/>
          </a:blip>
          <a:stretch>
            <a:fillRect/>
          </a:stretch>
        </p:blipFill>
        <p:spPr>
          <a:xfrm>
            <a:off x="-2810" y="0"/>
            <a:ext cx="12194810" cy="6858000"/>
          </a:xfrm>
          <a:prstGeom prst="rect">
            <a:avLst/>
          </a:prstGeom>
        </p:spPr>
      </p:pic>
      <p:sp>
        <p:nvSpPr>
          <p:cNvPr id="2" name="Title 1">
            <a:extLst>
              <a:ext uri="{FF2B5EF4-FFF2-40B4-BE49-F238E27FC236}">
                <a16:creationId xmlns:a16="http://schemas.microsoft.com/office/drawing/2014/main" id="{8D7B89B7-A783-57C9-F0C1-F1DDD3EE097D}"/>
              </a:ext>
            </a:extLst>
          </p:cNvPr>
          <p:cNvSpPr>
            <a:spLocks noGrp="1"/>
          </p:cNvSpPr>
          <p:nvPr>
            <p:ph type="title"/>
          </p:nvPr>
        </p:nvSpPr>
        <p:spPr>
          <a:xfrm>
            <a:off x="328101" y="162350"/>
            <a:ext cx="11056605" cy="746192"/>
          </a:xfrm>
        </p:spPr>
        <p:txBody>
          <a:bodyPr>
            <a:normAutofit/>
          </a:bodyPr>
          <a:lstStyle/>
          <a:p>
            <a:r>
              <a:rPr lang="en-US" sz="4000"/>
              <a:t>Page-by Page - Chapter 2 - The Transformation</a:t>
            </a:r>
          </a:p>
        </p:txBody>
      </p:sp>
      <p:sp>
        <p:nvSpPr>
          <p:cNvPr id="3" name="Content Placeholder 2">
            <a:extLst>
              <a:ext uri="{FF2B5EF4-FFF2-40B4-BE49-F238E27FC236}">
                <a16:creationId xmlns:a16="http://schemas.microsoft.com/office/drawing/2014/main" id="{1E7260C6-5314-4929-0E4C-886ED9F30F3E}"/>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marL="0" indent="0">
              <a:buNone/>
            </a:pPr>
            <a:r>
              <a:rPr lang="en-US" sz="1200" b="1">
                <a:ea typeface="+mn-lt"/>
                <a:cs typeface="+mn-lt"/>
              </a:rPr>
              <a:t>Page 5: Emergence</a:t>
            </a:r>
            <a:endParaRPr lang="en-US" sz="1200">
              <a:ea typeface="+mn-lt"/>
              <a:cs typeface="+mn-lt"/>
            </a:endParaRPr>
          </a:p>
          <a:p>
            <a:r>
              <a:rPr lang="en-US" sz="1200" b="1">
                <a:ea typeface="+mn-lt"/>
                <a:cs typeface="+mn-lt"/>
              </a:rPr>
              <a:t>Visual:</a:t>
            </a:r>
            <a:r>
              <a:rPr lang="en-US" sz="1200">
                <a:ea typeface="+mn-lt"/>
                <a:cs typeface="+mn-lt"/>
              </a:rPr>
              <a:t> Lucian climbing reed; </a:t>
            </a:r>
            <a:r>
              <a:rPr lang="en-US" sz="1200" err="1">
                <a:ea typeface="+mn-lt"/>
                <a:cs typeface="+mn-lt"/>
              </a:rPr>
              <a:t>exuvia</a:t>
            </a:r>
            <a:r>
              <a:rPr lang="en-US" sz="1200">
                <a:ea typeface="+mn-lt"/>
                <a:cs typeface="+mn-lt"/>
              </a:rPr>
              <a:t> splitting; wing unfurling; macro detail of veins.</a:t>
            </a:r>
            <a:endParaRPr lang="en-US" sz="1200"/>
          </a:p>
          <a:p>
            <a:r>
              <a:rPr lang="en-US" sz="1200" b="1">
                <a:ea typeface="+mn-lt"/>
                <a:cs typeface="+mn-lt"/>
              </a:rPr>
              <a:t>Text placement:</a:t>
            </a:r>
            <a:r>
              <a:rPr lang="en-US" sz="1200">
                <a:ea typeface="+mn-lt"/>
                <a:cs typeface="+mn-lt"/>
              </a:rPr>
              <a:t> Full-width header “The Transformation”; narrative across two columns.</a:t>
            </a:r>
          </a:p>
          <a:p>
            <a:r>
              <a:rPr lang="en-US" sz="1200" b="1">
                <a:ea typeface="+mn-lt"/>
                <a:cs typeface="+mn-lt"/>
              </a:rPr>
              <a:t>Design accents:</a:t>
            </a:r>
            <a:r>
              <a:rPr lang="en-US" sz="1200">
                <a:ea typeface="+mn-lt"/>
                <a:cs typeface="+mn-lt"/>
              </a:rPr>
              <a:t> Wing-vein linework overlay; gold foil for “reborn.”</a:t>
            </a:r>
          </a:p>
          <a:p>
            <a:pPr marL="0" indent="0">
              <a:buNone/>
            </a:pPr>
            <a:r>
              <a:rPr lang="en-US" sz="1200" b="1">
                <a:ea typeface="+mn-lt"/>
                <a:cs typeface="+mn-lt"/>
              </a:rPr>
              <a:t>Page 6: Two hearts</a:t>
            </a:r>
            <a:endParaRPr lang="en-US" sz="1200">
              <a:ea typeface="+mn-lt"/>
              <a:cs typeface="+mn-lt"/>
            </a:endParaRPr>
          </a:p>
          <a:p>
            <a:r>
              <a:rPr lang="en-US" sz="1200" b="1">
                <a:ea typeface="+mn-lt"/>
                <a:cs typeface="+mn-lt"/>
              </a:rPr>
              <a:t>Visual:</a:t>
            </a:r>
            <a:r>
              <a:rPr lang="en-US" sz="1200">
                <a:ea typeface="+mn-lt"/>
                <a:cs typeface="+mn-lt"/>
              </a:rPr>
              <a:t> Split-page: Lucian’s grateful first flight vs Nyx’s predatory gaze.</a:t>
            </a:r>
          </a:p>
          <a:p>
            <a:r>
              <a:rPr lang="en-US" sz="1200" b="1">
                <a:ea typeface="+mn-lt"/>
                <a:cs typeface="+mn-lt"/>
              </a:rPr>
              <a:t>Text placement:</a:t>
            </a:r>
            <a:r>
              <a:rPr lang="en-US" sz="1200">
                <a:ea typeface="+mn-lt"/>
                <a:cs typeface="+mn-lt"/>
              </a:rPr>
              <a:t> Dialogue snippets; Scripture Echo (Eph. 4:22–24) in a bordered card.</a:t>
            </a:r>
          </a:p>
          <a:p>
            <a:r>
              <a:rPr lang="en-US" sz="1200" b="1">
                <a:ea typeface="+mn-lt"/>
                <a:cs typeface="+mn-lt"/>
              </a:rPr>
              <a:t>Design accents:</a:t>
            </a:r>
            <a:r>
              <a:rPr lang="en-US" sz="1200">
                <a:ea typeface="+mn-lt"/>
                <a:cs typeface="+mn-lt"/>
              </a:rPr>
              <a:t> Dual-color theme (gold vs indigo); mirrored compositions.</a:t>
            </a:r>
          </a:p>
          <a:p>
            <a:endParaRPr lang="en-US" sz="1800">
              <a:ea typeface="+mn-lt"/>
              <a:cs typeface="+mn-lt"/>
            </a:endParaRPr>
          </a:p>
        </p:txBody>
      </p:sp>
      <p:sp>
        <p:nvSpPr>
          <p:cNvPr id="4" name="TextBox 3">
            <a:extLst>
              <a:ext uri="{FF2B5EF4-FFF2-40B4-BE49-F238E27FC236}">
                <a16:creationId xmlns:a16="http://schemas.microsoft.com/office/drawing/2014/main" id="{72E9A84B-D448-C029-94A1-0F32934CA0EE}"/>
              </a:ext>
            </a:extLst>
          </p:cNvPr>
          <p:cNvSpPr txBox="1"/>
          <p:nvPr/>
        </p:nvSpPr>
        <p:spPr>
          <a:xfrm>
            <a:off x="4756385" y="1076159"/>
            <a:ext cx="330256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6: Lucian’s emergence</a:t>
            </a:r>
            <a:endParaRPr lang="en-US" sz="1200"/>
          </a:p>
          <a:p>
            <a:pPr marL="171450" indent="-171450">
              <a:buFont typeface="Arial"/>
              <a:buChar char="•"/>
            </a:pPr>
            <a:r>
              <a:rPr lang="en-US" sz="1200" b="1"/>
              <a:t>Imagery:</a:t>
            </a:r>
            <a:r>
              <a:rPr lang="en-US" sz="1200"/>
              <a:t> </a:t>
            </a:r>
            <a:r>
              <a:rPr lang="en-US" sz="1200" err="1"/>
              <a:t>Exuvia</a:t>
            </a:r>
            <a:r>
              <a:rPr lang="en-US" sz="1200"/>
              <a:t> split; wings unfurl; veins fill.</a:t>
            </a:r>
          </a:p>
          <a:p>
            <a:pPr marL="171450" indent="-171450">
              <a:buFont typeface="Arial"/>
              <a:buChar char="•"/>
            </a:pPr>
            <a:r>
              <a:rPr lang="en-US" sz="1200" b="1"/>
              <a:t>Camera:</a:t>
            </a:r>
            <a:r>
              <a:rPr lang="en-US" sz="1200"/>
              <a:t> Macro time-lapse; gentle crane up the reed.</a:t>
            </a:r>
          </a:p>
          <a:p>
            <a:pPr marL="171450" indent="-171450">
              <a:buFont typeface="Arial"/>
              <a:buChar char="•"/>
            </a:pPr>
            <a:r>
              <a:rPr lang="en-US" sz="1200" b="1"/>
              <a:t>Tone:</a:t>
            </a:r>
            <a:r>
              <a:rPr lang="en-US" sz="1200"/>
              <a:t> Awe; rebirth.</a:t>
            </a:r>
          </a:p>
          <a:p>
            <a:pPr marL="171450" indent="-171450">
              <a:buFont typeface="Arial"/>
              <a:buChar char="•"/>
            </a:pPr>
            <a:r>
              <a:rPr lang="en-US" sz="1200" b="1"/>
              <a:t>Narration cue:</a:t>
            </a:r>
            <a:r>
              <a:rPr lang="en-US" sz="1200"/>
              <a:t> “He felt reborn.”</a:t>
            </a:r>
          </a:p>
          <a:p>
            <a:r>
              <a:rPr lang="en-US" sz="1200" b="1"/>
              <a:t>Scene 7: Nyx’s flight, unchanged heart</a:t>
            </a:r>
            <a:endParaRPr lang="en-US" sz="1200"/>
          </a:p>
          <a:p>
            <a:pPr marL="171450" indent="-171450">
              <a:buFont typeface="Arial"/>
              <a:buChar char="•"/>
            </a:pPr>
            <a:r>
              <a:rPr lang="en-US" sz="1200" b="1"/>
              <a:t>Imagery:</a:t>
            </a:r>
            <a:r>
              <a:rPr lang="en-US" sz="1200"/>
              <a:t> Powerful takeoff; predatory gaze.</a:t>
            </a:r>
          </a:p>
          <a:p>
            <a:pPr marL="171450" indent="-171450">
              <a:buFont typeface="Arial"/>
              <a:buChar char="•"/>
            </a:pPr>
            <a:r>
              <a:rPr lang="en-US" sz="1200" b="1"/>
              <a:t>Camera:</a:t>
            </a:r>
            <a:r>
              <a:rPr lang="en-US" sz="1200"/>
              <a:t> Fast whip-pan; harder cuts.</a:t>
            </a:r>
          </a:p>
          <a:p>
            <a:pPr marL="171450" indent="-171450">
              <a:buFont typeface="Arial"/>
              <a:buChar char="•"/>
            </a:pPr>
            <a:r>
              <a:rPr lang="en-US" sz="1200" b="1"/>
              <a:t>Tone:</a:t>
            </a:r>
            <a:r>
              <a:rPr lang="en-US" sz="1200"/>
              <a:t> Strength without softness; pride.</a:t>
            </a:r>
          </a:p>
          <a:p>
            <a:pPr marL="171450" indent="-171450">
              <a:buFont typeface="Arial"/>
              <a:buChar char="•"/>
            </a:pPr>
            <a:r>
              <a:rPr lang="en-US" sz="1200" b="1"/>
              <a:t>Narration cue:</a:t>
            </a:r>
            <a:r>
              <a:rPr lang="en-US" sz="1200"/>
              <a:t> “He shed his skin, but not his pride.”</a:t>
            </a:r>
          </a:p>
          <a:p>
            <a:r>
              <a:rPr lang="en-US" sz="1200" b="1"/>
              <a:t>Scene 8: Joy dismissed</a:t>
            </a:r>
            <a:endParaRPr lang="en-US" sz="1200"/>
          </a:p>
          <a:p>
            <a:pPr marL="171450" indent="-171450">
              <a:buFont typeface="Arial"/>
              <a:buChar char="•"/>
            </a:pPr>
            <a:r>
              <a:rPr lang="en-US" sz="1200" b="1"/>
              <a:t>Imagery:</a:t>
            </a:r>
            <a:r>
              <a:rPr lang="en-US" sz="1200"/>
              <a:t> Lucian attempting to share; Nyx interrupts.</a:t>
            </a:r>
          </a:p>
          <a:p>
            <a:pPr marL="171450" indent="-171450">
              <a:buFont typeface="Arial"/>
              <a:buChar char="•"/>
            </a:pPr>
            <a:r>
              <a:rPr lang="en-US" sz="1200" b="1"/>
              <a:t>Camera:</a:t>
            </a:r>
            <a:r>
              <a:rPr lang="en-US" sz="1200"/>
              <a:t> Two-shot; Nyx moves through frame, blocking light.</a:t>
            </a:r>
          </a:p>
          <a:p>
            <a:pPr marL="171450" indent="-171450">
              <a:buFont typeface="Arial"/>
              <a:buChar char="•"/>
            </a:pPr>
            <a:r>
              <a:rPr lang="en-US" sz="1200" b="1"/>
              <a:t>Tone:</a:t>
            </a:r>
            <a:r>
              <a:rPr lang="en-US" sz="1200"/>
              <a:t> Friction; guarded community.</a:t>
            </a:r>
          </a:p>
          <a:p>
            <a:pPr marL="171450" indent="-171450">
              <a:buFont typeface="Arial"/>
              <a:buChar char="•"/>
            </a:pPr>
            <a:r>
              <a:rPr lang="en-US" sz="1200" b="1"/>
              <a:t>Narration cue:</a:t>
            </a:r>
            <a:r>
              <a:rPr lang="en-US" sz="1200"/>
              <a:t> “Even a greeting met with suspicion.”</a:t>
            </a:r>
          </a:p>
        </p:txBody>
      </p:sp>
      <p:sp>
        <p:nvSpPr>
          <p:cNvPr id="7" name="TextBox 6">
            <a:extLst>
              <a:ext uri="{FF2B5EF4-FFF2-40B4-BE49-F238E27FC236}">
                <a16:creationId xmlns:a16="http://schemas.microsoft.com/office/drawing/2014/main" id="{63080E10-1DB2-AB3C-EF55-5DC58C01DD38}"/>
              </a:ext>
            </a:extLst>
          </p:cNvPr>
          <p:cNvSpPr txBox="1"/>
          <p:nvPr/>
        </p:nvSpPr>
        <p:spPr>
          <a:xfrm>
            <a:off x="8524540" y="1073556"/>
            <a:ext cx="3172189"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6 (Lucian emerges | awe, reverent):</a:t>
            </a:r>
            <a:r>
              <a:rPr lang="en-US" sz="1200"/>
              <a:t> </a:t>
            </a:r>
          </a:p>
          <a:p>
            <a:r>
              <a:rPr lang="en-US" sz="1200"/>
              <a:t>“At dawn, a stirring. Lucian climbed a reed; his skin split; wings unfurled—light filled him. He felt reborn.”</a:t>
            </a:r>
          </a:p>
          <a:p>
            <a:r>
              <a:rPr lang="en-US" sz="1200" b="1"/>
              <a:t>Scene 7 (Nyx emerges unchanged | strong, tense):</a:t>
            </a:r>
            <a:r>
              <a:rPr lang="en-US" sz="1200"/>
              <a:t> </a:t>
            </a:r>
          </a:p>
          <a:p>
            <a:r>
              <a:rPr lang="en-US" sz="1200"/>
              <a:t>“Days later, Nyx rose with power—but not with peace. He shed his skin, not his pride.”</a:t>
            </a:r>
          </a:p>
          <a:p>
            <a:r>
              <a:rPr lang="en-US" sz="1200" b="1"/>
              <a:t>Scene 8 (Joy dismissed | uneasy):</a:t>
            </a:r>
            <a:r>
              <a:rPr lang="en-US" sz="1200"/>
              <a:t> </a:t>
            </a:r>
          </a:p>
          <a:p>
            <a:r>
              <a:rPr lang="en-US" sz="1200"/>
              <a:t>“When Lucian tried to share his joy, Nyx cut him off. Even greetings, now, felt suspect.”</a:t>
            </a:r>
          </a:p>
        </p:txBody>
      </p:sp>
      <p:sp>
        <p:nvSpPr>
          <p:cNvPr id="8" name="Footer Placeholder 4">
            <a:extLst>
              <a:ext uri="{FF2B5EF4-FFF2-40B4-BE49-F238E27FC236}">
                <a16:creationId xmlns:a16="http://schemas.microsoft.com/office/drawing/2014/main" id="{46EB839F-97F4-CA02-9209-19A6A2CCFAB0}"/>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4104763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2ACD-F706-4877-994E-0783BB291BEA}"/>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01BF437E-CB03-9E7B-C7D1-20918358ABF9}"/>
              </a:ext>
            </a:extLst>
          </p:cNvPr>
          <p:cNvPicPr>
            <a:picLocks noChangeAspect="1"/>
          </p:cNvPicPr>
          <p:nvPr/>
        </p:nvPicPr>
        <p:blipFill>
          <a:blip r:embed="rId2">
            <a:alphaModFix amt="11000"/>
          </a:blip>
          <a:stretch>
            <a:fillRect/>
          </a:stretch>
        </p:blipFill>
        <p:spPr>
          <a:xfrm>
            <a:off x="-2810" y="0"/>
            <a:ext cx="12194810" cy="6858000"/>
          </a:xfrm>
          <a:prstGeom prst="rect">
            <a:avLst/>
          </a:prstGeom>
        </p:spPr>
      </p:pic>
      <p:sp>
        <p:nvSpPr>
          <p:cNvPr id="2" name="Title 1">
            <a:extLst>
              <a:ext uri="{FF2B5EF4-FFF2-40B4-BE49-F238E27FC236}">
                <a16:creationId xmlns:a16="http://schemas.microsoft.com/office/drawing/2014/main" id="{C5A63AED-0FC1-1D81-6960-9BDAD9F9DA3C}"/>
              </a:ext>
            </a:extLst>
          </p:cNvPr>
          <p:cNvSpPr>
            <a:spLocks noGrp="1"/>
          </p:cNvSpPr>
          <p:nvPr>
            <p:ph type="title"/>
          </p:nvPr>
        </p:nvSpPr>
        <p:spPr>
          <a:xfrm>
            <a:off x="328101" y="162350"/>
            <a:ext cx="10515600" cy="746192"/>
          </a:xfrm>
        </p:spPr>
        <p:txBody>
          <a:bodyPr>
            <a:normAutofit/>
          </a:bodyPr>
          <a:lstStyle/>
          <a:p>
            <a:r>
              <a:rPr lang="en-US" sz="4000"/>
              <a:t>Page-by Page - Chapter 3 - Sharing</a:t>
            </a:r>
          </a:p>
        </p:txBody>
      </p:sp>
      <p:sp>
        <p:nvSpPr>
          <p:cNvPr id="3" name="Content Placeholder 2">
            <a:extLst>
              <a:ext uri="{FF2B5EF4-FFF2-40B4-BE49-F238E27FC236}">
                <a16:creationId xmlns:a16="http://schemas.microsoft.com/office/drawing/2014/main" id="{4037F359-11F0-EC68-3AAA-C83F73742C4C}"/>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marL="0" indent="0">
              <a:buNone/>
            </a:pPr>
            <a:r>
              <a:rPr lang="en-US" sz="1200" b="1">
                <a:ea typeface="+mn-lt"/>
                <a:cs typeface="+mn-lt"/>
              </a:rPr>
              <a:t>Page 7: Teaching flight</a:t>
            </a:r>
            <a:endParaRPr lang="en-US" sz="1200">
              <a:ea typeface="+mn-lt"/>
              <a:cs typeface="+mn-lt"/>
            </a:endParaRPr>
          </a:p>
          <a:p>
            <a:r>
              <a:rPr lang="en-US" sz="1200" b="1">
                <a:ea typeface="+mn-lt"/>
                <a:cs typeface="+mn-lt"/>
              </a:rPr>
              <a:t>Visual:</a:t>
            </a:r>
            <a:r>
              <a:rPr lang="en-US" sz="1200">
                <a:ea typeface="+mn-lt"/>
                <a:cs typeface="+mn-lt"/>
              </a:rPr>
              <a:t> Lucian instructing young dragonflies; hover diagrams; compound eyes catching light.</a:t>
            </a:r>
            <a:endParaRPr lang="en-US" sz="1200"/>
          </a:p>
          <a:p>
            <a:r>
              <a:rPr lang="en-US" sz="1200" b="1">
                <a:ea typeface="+mn-lt"/>
                <a:cs typeface="+mn-lt"/>
              </a:rPr>
              <a:t>Text placement:</a:t>
            </a:r>
            <a:r>
              <a:rPr lang="en-US" sz="1200">
                <a:ea typeface="+mn-lt"/>
                <a:cs typeface="+mn-lt"/>
              </a:rPr>
              <a:t> Steps as mini captions; main narrative in left column.</a:t>
            </a:r>
          </a:p>
          <a:p>
            <a:r>
              <a:rPr lang="en-US" sz="1200" b="1">
                <a:ea typeface="+mn-lt"/>
                <a:cs typeface="+mn-lt"/>
              </a:rPr>
              <a:t>Design accents:</a:t>
            </a:r>
            <a:r>
              <a:rPr lang="en-US" sz="1200">
                <a:ea typeface="+mn-lt"/>
                <a:cs typeface="+mn-lt"/>
              </a:rPr>
              <a:t> Infographic-style mini icons for hover, track, clasp.</a:t>
            </a:r>
          </a:p>
          <a:p>
            <a:pPr marL="0" indent="0">
              <a:buNone/>
            </a:pPr>
            <a:r>
              <a:rPr lang="en-US" sz="1200" b="1">
                <a:ea typeface="+mn-lt"/>
                <a:cs typeface="+mn-lt"/>
              </a:rPr>
              <a:t>Page 8: Words as bridges</a:t>
            </a:r>
            <a:endParaRPr lang="en-US" sz="1200">
              <a:ea typeface="+mn-lt"/>
              <a:cs typeface="+mn-lt"/>
            </a:endParaRPr>
          </a:p>
          <a:p>
            <a:r>
              <a:rPr lang="en-US" sz="1200" b="1">
                <a:ea typeface="+mn-lt"/>
                <a:cs typeface="+mn-lt"/>
              </a:rPr>
              <a:t>Visual:</a:t>
            </a:r>
            <a:r>
              <a:rPr lang="en-US" sz="1200">
                <a:ea typeface="+mn-lt"/>
                <a:cs typeface="+mn-lt"/>
              </a:rPr>
              <a:t> Young hesitant to speak; Lucian speaking gently; ripple rings connecting others.</a:t>
            </a:r>
          </a:p>
          <a:p>
            <a:r>
              <a:rPr lang="en-US" sz="1200" b="1">
                <a:ea typeface="+mn-lt"/>
                <a:cs typeface="+mn-lt"/>
              </a:rPr>
              <a:t>Text placement:</a:t>
            </a:r>
            <a:r>
              <a:rPr lang="en-US" sz="1200">
                <a:ea typeface="+mn-lt"/>
                <a:cs typeface="+mn-lt"/>
              </a:rPr>
              <a:t> Scripture Echo (Eph. 4:29) in center; “Lesson” card bottom.</a:t>
            </a:r>
          </a:p>
          <a:p>
            <a:r>
              <a:rPr lang="en-US" sz="1200" b="1">
                <a:ea typeface="+mn-lt"/>
                <a:cs typeface="+mn-lt"/>
              </a:rPr>
              <a:t>Design accents:</a:t>
            </a:r>
            <a:r>
              <a:rPr lang="en-US" sz="1200">
                <a:ea typeface="+mn-lt"/>
                <a:cs typeface="+mn-lt"/>
              </a:rPr>
              <a:t> Ripple motif linking speech bubbles.</a:t>
            </a:r>
          </a:p>
          <a:p>
            <a:endParaRPr lang="en-US" sz="1800">
              <a:ea typeface="+mn-lt"/>
              <a:cs typeface="+mn-lt"/>
            </a:endParaRPr>
          </a:p>
        </p:txBody>
      </p:sp>
      <p:sp>
        <p:nvSpPr>
          <p:cNvPr id="4" name="TextBox 3">
            <a:extLst>
              <a:ext uri="{FF2B5EF4-FFF2-40B4-BE49-F238E27FC236}">
                <a16:creationId xmlns:a16="http://schemas.microsoft.com/office/drawing/2014/main" id="{6A10A942-479C-E732-2D83-EB14BD376BCF}"/>
              </a:ext>
            </a:extLst>
          </p:cNvPr>
          <p:cNvSpPr txBox="1"/>
          <p:nvPr/>
        </p:nvSpPr>
        <p:spPr>
          <a:xfrm>
            <a:off x="4756385" y="1076159"/>
            <a:ext cx="330256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9: Lucian teaches</a:t>
            </a:r>
            <a:endParaRPr lang="en-US" sz="1200"/>
          </a:p>
          <a:p>
            <a:pPr marL="171450" indent="-171450">
              <a:buFont typeface="Arial"/>
              <a:buChar char="•"/>
            </a:pPr>
            <a:r>
              <a:rPr lang="en-US" sz="1200" b="1"/>
              <a:t>Imagery:</a:t>
            </a:r>
            <a:r>
              <a:rPr lang="en-US" sz="1200"/>
              <a:t> Hover lessons; tracking drills; clasp technique.</a:t>
            </a:r>
          </a:p>
          <a:p>
            <a:pPr marL="171450" indent="-171450">
              <a:buFont typeface="Arial"/>
              <a:buChar char="•"/>
            </a:pPr>
            <a:r>
              <a:rPr lang="en-US" sz="1200" b="1"/>
              <a:t>Camera:</a:t>
            </a:r>
            <a:r>
              <a:rPr lang="en-US" sz="1200"/>
              <a:t> Overhead diagrams; mid-shots of practice.</a:t>
            </a:r>
          </a:p>
          <a:p>
            <a:pPr marL="171450" indent="-171450">
              <a:buFont typeface="Arial"/>
              <a:buChar char="•"/>
            </a:pPr>
            <a:r>
              <a:rPr lang="en-US" sz="1200" b="1"/>
              <a:t>Tone:</a:t>
            </a:r>
            <a:r>
              <a:rPr lang="en-US" sz="1200"/>
              <a:t> Patient; generous.</a:t>
            </a:r>
          </a:p>
          <a:p>
            <a:pPr marL="171450" indent="-171450">
              <a:buFont typeface="Arial"/>
              <a:buChar char="•"/>
            </a:pPr>
            <a:r>
              <a:rPr lang="en-US" sz="1200" b="1"/>
              <a:t>Narration cue:</a:t>
            </a:r>
            <a:r>
              <a:rPr lang="en-US" sz="1200"/>
              <a:t> “He did not keep it to himself.”</a:t>
            </a:r>
          </a:p>
          <a:p>
            <a:r>
              <a:rPr lang="en-US" sz="1200" b="1"/>
              <a:t>Scene 10: Nyx mocks</a:t>
            </a:r>
            <a:endParaRPr lang="en-US" sz="1200"/>
          </a:p>
          <a:p>
            <a:pPr marL="171450" indent="-171450">
              <a:buFont typeface="Arial"/>
              <a:buChar char="•"/>
            </a:pPr>
            <a:r>
              <a:rPr lang="en-US" sz="1200" b="1"/>
              <a:t>Imagery:</a:t>
            </a:r>
            <a:r>
              <a:rPr lang="en-US" sz="1200"/>
              <a:t> Nyx smirking; others flinch.</a:t>
            </a:r>
          </a:p>
          <a:p>
            <a:pPr marL="171450" indent="-171450">
              <a:buFont typeface="Arial"/>
              <a:buChar char="•"/>
            </a:pPr>
            <a:r>
              <a:rPr lang="en-US" sz="1200" b="1"/>
              <a:t>Camera:</a:t>
            </a:r>
            <a:r>
              <a:rPr lang="en-US" sz="1200"/>
              <a:t> Insert of hesitant faces; ripple of silence.</a:t>
            </a:r>
          </a:p>
          <a:p>
            <a:pPr marL="171450" indent="-171450">
              <a:buFont typeface="Arial"/>
              <a:buChar char="•"/>
            </a:pPr>
            <a:r>
              <a:rPr lang="en-US" sz="1200" b="1"/>
              <a:t>Tone:</a:t>
            </a:r>
            <a:r>
              <a:rPr lang="en-US" sz="1200"/>
              <a:t> Cynical; isolating.</a:t>
            </a:r>
          </a:p>
          <a:p>
            <a:pPr marL="171450" indent="-171450">
              <a:buFont typeface="Arial"/>
              <a:buChar char="•"/>
            </a:pPr>
            <a:r>
              <a:rPr lang="en-US" sz="1200" b="1"/>
              <a:t>Narration cue:</a:t>
            </a:r>
            <a:r>
              <a:rPr lang="en-US" sz="1200"/>
              <a:t> Fear of asking questions grows.</a:t>
            </a:r>
          </a:p>
          <a:p>
            <a:r>
              <a:rPr lang="en-US" sz="1200" b="1"/>
              <a:t>Scene 11: Words build or destroy</a:t>
            </a:r>
            <a:endParaRPr lang="en-US" sz="1200"/>
          </a:p>
          <a:p>
            <a:pPr marL="171450" indent="-171450">
              <a:buFont typeface="Arial"/>
              <a:buChar char="•"/>
            </a:pPr>
            <a:r>
              <a:rPr lang="en-US" sz="1200" b="1"/>
              <a:t>Imagery:</a:t>
            </a:r>
            <a:r>
              <a:rPr lang="en-US" sz="1200"/>
              <a:t> Bridges forming from ripples; speech bubbles turning into paths.</a:t>
            </a:r>
          </a:p>
          <a:p>
            <a:pPr marL="171450" indent="-171450">
              <a:buFont typeface="Arial"/>
              <a:buChar char="•"/>
            </a:pPr>
            <a:r>
              <a:rPr lang="en-US" sz="1200" b="1"/>
              <a:t>Camera:</a:t>
            </a:r>
            <a:r>
              <a:rPr lang="en-US" sz="1200"/>
              <a:t> Slow pull back revealing collective.</a:t>
            </a:r>
          </a:p>
          <a:p>
            <a:pPr marL="171450" indent="-171450">
              <a:buFont typeface="Arial"/>
              <a:buChar char="•"/>
            </a:pPr>
            <a:r>
              <a:rPr lang="en-US" sz="1200" b="1"/>
              <a:t>Tone:</a:t>
            </a:r>
            <a:r>
              <a:rPr lang="en-US" sz="1200"/>
              <a:t> Gentle exhortation.</a:t>
            </a:r>
          </a:p>
        </p:txBody>
      </p:sp>
      <p:sp>
        <p:nvSpPr>
          <p:cNvPr id="7" name="TextBox 6">
            <a:extLst>
              <a:ext uri="{FF2B5EF4-FFF2-40B4-BE49-F238E27FC236}">
                <a16:creationId xmlns:a16="http://schemas.microsoft.com/office/drawing/2014/main" id="{031705CB-CDD1-D3E1-DA48-BD3436238464}"/>
              </a:ext>
            </a:extLst>
          </p:cNvPr>
          <p:cNvSpPr txBox="1"/>
          <p:nvPr/>
        </p:nvSpPr>
        <p:spPr>
          <a:xfrm>
            <a:off x="8524540" y="1073556"/>
            <a:ext cx="317218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9 (Lucian teaches | patient, generous):</a:t>
            </a:r>
            <a:r>
              <a:rPr lang="en-US" sz="1200"/>
              <a:t> </a:t>
            </a:r>
          </a:p>
          <a:p>
            <a:r>
              <a:rPr lang="en-US" sz="1200"/>
              <a:t>“Lucian taught the young—hover steady, track with wide eyes, clasp with care. Strength shared multiplies.”</a:t>
            </a:r>
          </a:p>
          <a:p>
            <a:r>
              <a:rPr lang="en-US" sz="1200" b="1"/>
              <a:t>Scene 10 (Nyx mocks | cold, distancing):</a:t>
            </a:r>
            <a:r>
              <a:rPr lang="en-US" sz="1200"/>
              <a:t> </a:t>
            </a:r>
          </a:p>
          <a:p>
            <a:r>
              <a:rPr lang="en-US" sz="1200"/>
              <a:t>“‘Let the weak fall,’ Nyx said. But storms tested all.”</a:t>
            </a:r>
          </a:p>
          <a:p>
            <a:r>
              <a:rPr lang="en-US" sz="1200" b="1"/>
              <a:t>Scene 11 (Words as bridges | gentle exhortation):</a:t>
            </a:r>
            <a:r>
              <a:rPr lang="en-US" sz="1200"/>
              <a:t> </a:t>
            </a:r>
          </a:p>
          <a:p>
            <a:r>
              <a:rPr lang="en-US" sz="1200"/>
              <a:t>“The young hesitated to ask; fear of mockery silenced curiosity. ‘Share food and words,’ Lucian urged. ‘Words can build—or destroy.’”</a:t>
            </a:r>
          </a:p>
        </p:txBody>
      </p:sp>
      <p:sp>
        <p:nvSpPr>
          <p:cNvPr id="8" name="Footer Placeholder 4">
            <a:extLst>
              <a:ext uri="{FF2B5EF4-FFF2-40B4-BE49-F238E27FC236}">
                <a16:creationId xmlns:a16="http://schemas.microsoft.com/office/drawing/2014/main" id="{B8FF0ECA-9248-A722-4DBE-8910148DB113}"/>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404033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33844-DACF-ED25-4A10-C72F2D962AAD}"/>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735AC0B7-10D5-E679-5B54-410275A20492}"/>
              </a:ext>
            </a:extLst>
          </p:cNvPr>
          <p:cNvPicPr>
            <a:picLocks noChangeAspect="1"/>
          </p:cNvPicPr>
          <p:nvPr/>
        </p:nvPicPr>
        <p:blipFill>
          <a:blip r:embed="rId2">
            <a:alphaModFix amt="11000"/>
          </a:blip>
          <a:stretch>
            <a:fillRect/>
          </a:stretch>
        </p:blipFill>
        <p:spPr>
          <a:xfrm>
            <a:off x="-2810" y="0"/>
            <a:ext cx="12159224" cy="6858000"/>
          </a:xfrm>
          <a:prstGeom prst="rect">
            <a:avLst/>
          </a:prstGeom>
        </p:spPr>
      </p:pic>
      <p:sp>
        <p:nvSpPr>
          <p:cNvPr id="2" name="Title 1">
            <a:extLst>
              <a:ext uri="{FF2B5EF4-FFF2-40B4-BE49-F238E27FC236}">
                <a16:creationId xmlns:a16="http://schemas.microsoft.com/office/drawing/2014/main" id="{32D84B1D-20EE-EE2E-72C1-5569C826F806}"/>
              </a:ext>
            </a:extLst>
          </p:cNvPr>
          <p:cNvSpPr>
            <a:spLocks noGrp="1"/>
          </p:cNvSpPr>
          <p:nvPr>
            <p:ph type="title"/>
          </p:nvPr>
        </p:nvSpPr>
        <p:spPr>
          <a:xfrm>
            <a:off x="328101" y="162350"/>
            <a:ext cx="10515600" cy="746192"/>
          </a:xfrm>
        </p:spPr>
        <p:txBody>
          <a:bodyPr>
            <a:normAutofit/>
          </a:bodyPr>
          <a:lstStyle/>
          <a:p>
            <a:r>
              <a:rPr lang="en-US" sz="4000"/>
              <a:t>Page-by Page - Chapter 4 - Inspiring</a:t>
            </a:r>
          </a:p>
        </p:txBody>
      </p:sp>
      <p:sp>
        <p:nvSpPr>
          <p:cNvPr id="3" name="Content Placeholder 2">
            <a:extLst>
              <a:ext uri="{FF2B5EF4-FFF2-40B4-BE49-F238E27FC236}">
                <a16:creationId xmlns:a16="http://schemas.microsoft.com/office/drawing/2014/main" id="{5FF1DFAC-C53B-CB4A-92EB-4F1A8A351586}"/>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marL="0" indent="0">
              <a:buNone/>
            </a:pPr>
            <a:r>
              <a:rPr lang="en-US" sz="1200" b="1">
                <a:ea typeface="+mn-lt"/>
                <a:cs typeface="+mn-lt"/>
              </a:rPr>
              <a:t>Page 9: Joy in flight</a:t>
            </a:r>
            <a:endParaRPr lang="en-US" sz="1200">
              <a:ea typeface="+mn-lt"/>
              <a:cs typeface="+mn-lt"/>
            </a:endParaRPr>
          </a:p>
          <a:p>
            <a:r>
              <a:rPr lang="en-US" sz="1200" b="1">
                <a:ea typeface="+mn-lt"/>
                <a:cs typeface="+mn-lt"/>
              </a:rPr>
              <a:t>Visual:</a:t>
            </a:r>
            <a:r>
              <a:rPr lang="en-US" sz="1200">
                <a:ea typeface="+mn-lt"/>
                <a:cs typeface="+mn-lt"/>
              </a:rPr>
              <a:t> Lucian looping and spiraling across reeds; butterfly watching with awe.</a:t>
            </a:r>
            <a:endParaRPr lang="en-US" sz="1200"/>
          </a:p>
          <a:p>
            <a:r>
              <a:rPr lang="en-US" sz="1200" b="1">
                <a:ea typeface="+mn-lt"/>
                <a:cs typeface="+mn-lt"/>
              </a:rPr>
              <a:t>Text placement:</a:t>
            </a:r>
            <a:r>
              <a:rPr lang="en-US" sz="1200">
                <a:ea typeface="+mn-lt"/>
                <a:cs typeface="+mn-lt"/>
              </a:rPr>
              <a:t> Narrative center column; quote “Your flight gives courage…” italic callout.</a:t>
            </a:r>
          </a:p>
          <a:p>
            <a:r>
              <a:rPr lang="en-US" sz="1200" b="1">
                <a:ea typeface="+mn-lt"/>
                <a:cs typeface="+mn-lt"/>
              </a:rPr>
              <a:t>Design accents:</a:t>
            </a:r>
            <a:r>
              <a:rPr lang="en-US" sz="1200">
                <a:ea typeface="+mn-lt"/>
                <a:cs typeface="+mn-lt"/>
              </a:rPr>
              <a:t> Motion trails; sunburst lines behind Lucian.</a:t>
            </a:r>
          </a:p>
          <a:p>
            <a:pPr marL="0" indent="0">
              <a:buNone/>
            </a:pPr>
            <a:r>
              <a:rPr lang="en-US" sz="1200" b="1">
                <a:ea typeface="+mn-lt"/>
                <a:cs typeface="+mn-lt"/>
              </a:rPr>
              <a:t>Page 10: Courage awakened</a:t>
            </a:r>
            <a:endParaRPr lang="en-US" sz="1200">
              <a:ea typeface="+mn-lt"/>
              <a:cs typeface="+mn-lt"/>
            </a:endParaRPr>
          </a:p>
          <a:p>
            <a:r>
              <a:rPr lang="en-US" sz="1200" b="1">
                <a:ea typeface="+mn-lt"/>
                <a:cs typeface="+mn-lt"/>
              </a:rPr>
              <a:t>Visual:</a:t>
            </a:r>
            <a:r>
              <a:rPr lang="en-US" sz="1200">
                <a:ea typeface="+mn-lt"/>
                <a:cs typeface="+mn-lt"/>
              </a:rPr>
              <a:t> Young dragonflies lift off; timid becoming bold.</a:t>
            </a:r>
          </a:p>
          <a:p>
            <a:r>
              <a:rPr lang="en-US" sz="1200" b="1">
                <a:ea typeface="+mn-lt"/>
                <a:cs typeface="+mn-lt"/>
              </a:rPr>
              <a:t>Text placement:</a:t>
            </a:r>
            <a:r>
              <a:rPr lang="en-US" sz="1200">
                <a:ea typeface="+mn-lt"/>
                <a:cs typeface="+mn-lt"/>
              </a:rPr>
              <a:t> Scripture Echo (1 Thess. 5:11); short reflection paragraphs.</a:t>
            </a:r>
          </a:p>
          <a:p>
            <a:r>
              <a:rPr lang="en-US" sz="1200" b="1">
                <a:ea typeface="+mn-lt"/>
                <a:cs typeface="+mn-lt"/>
              </a:rPr>
              <a:t>Design accents:</a:t>
            </a:r>
            <a:r>
              <a:rPr lang="en-US" sz="1200">
                <a:ea typeface="+mn-lt"/>
                <a:cs typeface="+mn-lt"/>
              </a:rPr>
              <a:t> Light rays; gentle confetti sparkle.</a:t>
            </a:r>
          </a:p>
          <a:p>
            <a:endParaRPr lang="en-US" sz="1800">
              <a:ea typeface="+mn-lt"/>
              <a:cs typeface="+mn-lt"/>
            </a:endParaRPr>
          </a:p>
        </p:txBody>
      </p:sp>
      <p:sp>
        <p:nvSpPr>
          <p:cNvPr id="4" name="TextBox 3">
            <a:extLst>
              <a:ext uri="{FF2B5EF4-FFF2-40B4-BE49-F238E27FC236}">
                <a16:creationId xmlns:a16="http://schemas.microsoft.com/office/drawing/2014/main" id="{27F8EA0B-2C44-6E05-574E-035E0A740CC6}"/>
              </a:ext>
            </a:extLst>
          </p:cNvPr>
          <p:cNvSpPr txBox="1"/>
          <p:nvPr/>
        </p:nvSpPr>
        <p:spPr>
          <a:xfrm>
            <a:off x="4756385" y="1076159"/>
            <a:ext cx="3302561"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12: Joy-flight performance</a:t>
            </a:r>
            <a:endParaRPr lang="en-US" sz="1200"/>
          </a:p>
          <a:p>
            <a:pPr marL="171450" indent="-171450">
              <a:buFont typeface="Arial"/>
              <a:buChar char="•"/>
            </a:pPr>
            <a:r>
              <a:rPr lang="en-US" sz="1200" b="1"/>
              <a:t>Imagery:</a:t>
            </a:r>
            <a:r>
              <a:rPr lang="en-US" sz="1200"/>
              <a:t> Spirals and loops against sun; butterfly witness.</a:t>
            </a:r>
          </a:p>
          <a:p>
            <a:pPr marL="171450" indent="-171450">
              <a:buFont typeface="Arial"/>
              <a:buChar char="•"/>
            </a:pPr>
            <a:r>
              <a:rPr lang="en-US" sz="1200" b="1"/>
              <a:t>Camera:</a:t>
            </a:r>
            <a:r>
              <a:rPr lang="en-US" sz="1200"/>
              <a:t> Wide sweeping arcs; lens flares.</a:t>
            </a:r>
          </a:p>
          <a:p>
            <a:pPr marL="171450" indent="-171450">
              <a:buFont typeface="Arial"/>
              <a:buChar char="•"/>
            </a:pPr>
            <a:r>
              <a:rPr lang="en-US" sz="1200" b="1"/>
              <a:t>Tone:</a:t>
            </a:r>
            <a:r>
              <a:rPr lang="en-US" sz="1200"/>
              <a:t> Jubilant; uplifting.</a:t>
            </a:r>
          </a:p>
          <a:p>
            <a:pPr marL="171450" indent="-171450">
              <a:buFont typeface="Arial"/>
              <a:buChar char="•"/>
            </a:pPr>
            <a:r>
              <a:rPr lang="en-US" sz="1200" b="1"/>
              <a:t>Narration cue:</a:t>
            </a:r>
            <a:r>
              <a:rPr lang="en-US" sz="1200"/>
              <a:t> Courage spreads through beauty.</a:t>
            </a:r>
          </a:p>
          <a:p>
            <a:r>
              <a:rPr lang="en-US" sz="1200" b="1"/>
              <a:t>Scene 13: Timid take wing</a:t>
            </a:r>
            <a:endParaRPr lang="en-US" sz="1200"/>
          </a:p>
          <a:p>
            <a:pPr marL="171450" indent="-171450">
              <a:buFont typeface="Arial"/>
              <a:buChar char="•"/>
            </a:pPr>
            <a:r>
              <a:rPr lang="en-US" sz="1200" b="1"/>
              <a:t>Imagery:</a:t>
            </a:r>
            <a:r>
              <a:rPr lang="en-US" sz="1200"/>
              <a:t> Young rise, tentative becoming steady.</a:t>
            </a:r>
          </a:p>
          <a:p>
            <a:pPr marL="171450" indent="-171450">
              <a:buFont typeface="Arial"/>
              <a:buChar char="•"/>
            </a:pPr>
            <a:r>
              <a:rPr lang="en-US" sz="1200" b="1"/>
              <a:t>Camera:</a:t>
            </a:r>
            <a:r>
              <a:rPr lang="en-US" sz="1200"/>
              <a:t> Crossfades from low to high angles.</a:t>
            </a:r>
          </a:p>
          <a:p>
            <a:pPr marL="171450" indent="-171450">
              <a:buFont typeface="Arial"/>
              <a:buChar char="•"/>
            </a:pPr>
            <a:r>
              <a:rPr lang="en-US" sz="1200" b="1"/>
              <a:t>Tone:</a:t>
            </a:r>
            <a:r>
              <a:rPr lang="en-US" sz="1200"/>
              <a:t> Encouraging; warm.</a:t>
            </a:r>
          </a:p>
          <a:p>
            <a:pPr marL="171450" indent="-171450">
              <a:buFont typeface="Arial"/>
              <a:buChar char="•"/>
            </a:pPr>
            <a:r>
              <a:rPr lang="en-US" sz="1200" b="1"/>
              <a:t>Narration cue:</a:t>
            </a:r>
            <a:r>
              <a:rPr lang="en-US" sz="1200"/>
              <a:t> “Joy became contagious.”</a:t>
            </a:r>
          </a:p>
          <a:p>
            <a:r>
              <a:rPr lang="en-US" sz="1200" b="1"/>
              <a:t>Scene 14: Honor diverse gifts</a:t>
            </a:r>
            <a:endParaRPr lang="en-US" sz="1200"/>
          </a:p>
          <a:p>
            <a:pPr marL="171450" indent="-171450">
              <a:buFont typeface="Arial"/>
              <a:buChar char="•"/>
            </a:pPr>
            <a:r>
              <a:rPr lang="en-US" sz="1200" b="1"/>
              <a:t>Imagery:</a:t>
            </a:r>
            <a:r>
              <a:rPr lang="en-US" sz="1200"/>
              <a:t> Montage of varied flights and talents.</a:t>
            </a:r>
          </a:p>
          <a:p>
            <a:pPr marL="171450" indent="-171450">
              <a:buFont typeface="Arial"/>
              <a:buChar char="•"/>
            </a:pPr>
            <a:r>
              <a:rPr lang="en-US" sz="1200" b="1"/>
              <a:t>Camera:</a:t>
            </a:r>
            <a:r>
              <a:rPr lang="en-US" sz="1200"/>
              <a:t> Collage-style sequence.</a:t>
            </a:r>
          </a:p>
          <a:p>
            <a:pPr marL="171450" indent="-171450">
              <a:buFont typeface="Arial"/>
              <a:buChar char="•"/>
            </a:pPr>
            <a:r>
              <a:rPr lang="en-US" sz="1200" b="1"/>
              <a:t>Tone:</a:t>
            </a:r>
            <a:r>
              <a:rPr lang="en-US" sz="1200"/>
              <a:t> Celebratory; inclusive.</a:t>
            </a:r>
          </a:p>
          <a:p>
            <a:pPr marL="171450" indent="-171450">
              <a:buFont typeface="Arial"/>
              <a:buChar char="•"/>
            </a:pPr>
            <a:r>
              <a:rPr lang="en-US" sz="1200" b="1"/>
              <a:t>Narration cue:</a:t>
            </a:r>
            <a:r>
              <a:rPr lang="en-US" sz="1200"/>
              <a:t> “Celebrate one another’s gifts.”</a:t>
            </a:r>
          </a:p>
        </p:txBody>
      </p:sp>
      <p:sp>
        <p:nvSpPr>
          <p:cNvPr id="7" name="TextBox 6">
            <a:extLst>
              <a:ext uri="{FF2B5EF4-FFF2-40B4-BE49-F238E27FC236}">
                <a16:creationId xmlns:a16="http://schemas.microsoft.com/office/drawing/2014/main" id="{C742157F-B96B-05F1-1928-CFD75445CAB8}"/>
              </a:ext>
            </a:extLst>
          </p:cNvPr>
          <p:cNvSpPr txBox="1"/>
          <p:nvPr/>
        </p:nvSpPr>
        <p:spPr>
          <a:xfrm>
            <a:off x="8524540" y="1073556"/>
            <a:ext cx="317218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12 (Joy-flight | bright, jubilant):</a:t>
            </a:r>
            <a:r>
              <a:rPr lang="en-US" sz="1200"/>
              <a:t> </a:t>
            </a:r>
          </a:p>
          <a:p>
            <a:r>
              <a:rPr lang="en-US" sz="1200"/>
              <a:t>“Lucian turned patrols into art—loops, spirals, glides. A butterfly whispered, ‘Your flight gives courage.’”</a:t>
            </a:r>
          </a:p>
          <a:p>
            <a:r>
              <a:rPr lang="en-US" sz="1200" b="1"/>
              <a:t>Scene 13 (Timid rise | tender, hopeful):</a:t>
            </a:r>
            <a:r>
              <a:rPr lang="en-US" sz="1200"/>
              <a:t> </a:t>
            </a:r>
          </a:p>
          <a:p>
            <a:r>
              <a:rPr lang="en-US" sz="1200"/>
              <a:t>“Joy proved contagious. Timid wings found air; weary hearts found light.”</a:t>
            </a:r>
          </a:p>
          <a:p>
            <a:r>
              <a:rPr lang="en-US" sz="1200" b="1"/>
              <a:t>Scene 14 (Honor gifts | inclusive, warm):</a:t>
            </a:r>
            <a:r>
              <a:rPr lang="en-US" sz="1200"/>
              <a:t> </a:t>
            </a:r>
          </a:p>
          <a:p>
            <a:r>
              <a:rPr lang="en-US" sz="1200"/>
              <a:t>“‘Celebrate each gift,’ Lucian said. ‘Even without agreement, honor what uplifts.’”</a:t>
            </a:r>
          </a:p>
        </p:txBody>
      </p:sp>
      <p:sp>
        <p:nvSpPr>
          <p:cNvPr id="8" name="Footer Placeholder 4">
            <a:extLst>
              <a:ext uri="{FF2B5EF4-FFF2-40B4-BE49-F238E27FC236}">
                <a16:creationId xmlns:a16="http://schemas.microsoft.com/office/drawing/2014/main" id="{4DD44F40-89A0-F343-442B-3547A66A6D23}"/>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88574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FC7C4-43E6-678C-F3CC-10308822372F}"/>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644A8AA0-F186-74A9-BB16-BBFF3E70ED7F}"/>
              </a:ext>
            </a:extLst>
          </p:cNvPr>
          <p:cNvPicPr>
            <a:picLocks noChangeAspect="1"/>
          </p:cNvPicPr>
          <p:nvPr/>
        </p:nvPicPr>
        <p:blipFill>
          <a:blip r:embed="rId2">
            <a:alphaModFix amt="11000"/>
          </a:blip>
          <a:stretch>
            <a:fillRect/>
          </a:stretch>
        </p:blipFill>
        <p:spPr>
          <a:xfrm>
            <a:off x="-2810" y="0"/>
            <a:ext cx="12194810" cy="6858000"/>
          </a:xfrm>
          <a:prstGeom prst="rect">
            <a:avLst/>
          </a:prstGeom>
        </p:spPr>
      </p:pic>
      <p:sp>
        <p:nvSpPr>
          <p:cNvPr id="2" name="Title 1">
            <a:extLst>
              <a:ext uri="{FF2B5EF4-FFF2-40B4-BE49-F238E27FC236}">
                <a16:creationId xmlns:a16="http://schemas.microsoft.com/office/drawing/2014/main" id="{1180491C-94BB-059B-168A-E36C5808F1AD}"/>
              </a:ext>
            </a:extLst>
          </p:cNvPr>
          <p:cNvSpPr>
            <a:spLocks noGrp="1"/>
          </p:cNvSpPr>
          <p:nvPr>
            <p:ph type="title"/>
          </p:nvPr>
        </p:nvSpPr>
        <p:spPr>
          <a:xfrm>
            <a:off x="328101" y="162350"/>
            <a:ext cx="10515600" cy="746192"/>
          </a:xfrm>
        </p:spPr>
        <p:txBody>
          <a:bodyPr>
            <a:normAutofit/>
          </a:bodyPr>
          <a:lstStyle/>
          <a:p>
            <a:r>
              <a:rPr lang="en-US" sz="4000"/>
              <a:t>Page-by Page - Chapter 5 - Navigating</a:t>
            </a:r>
          </a:p>
        </p:txBody>
      </p:sp>
      <p:sp>
        <p:nvSpPr>
          <p:cNvPr id="3" name="Content Placeholder 2">
            <a:extLst>
              <a:ext uri="{FF2B5EF4-FFF2-40B4-BE49-F238E27FC236}">
                <a16:creationId xmlns:a16="http://schemas.microsoft.com/office/drawing/2014/main" id="{012C574D-0842-22CA-5A5A-771E11C50CC2}"/>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a:buNone/>
            </a:pPr>
            <a:r>
              <a:rPr lang="en-US" sz="1200" b="1">
                <a:ea typeface="+mn-lt"/>
                <a:cs typeface="+mn-lt"/>
              </a:rPr>
              <a:t>Page 11: </a:t>
            </a:r>
            <a:r>
              <a:rPr lang="en-US" sz="1200" b="1" err="1">
                <a:ea typeface="+mn-lt"/>
                <a:cs typeface="+mn-lt"/>
              </a:rPr>
              <a:t>Stormcraft</a:t>
            </a:r>
            <a:endParaRPr lang="en-US" sz="1200" err="1">
              <a:ea typeface="+mn-lt"/>
              <a:cs typeface="+mn-lt"/>
            </a:endParaRPr>
          </a:p>
          <a:p>
            <a:r>
              <a:rPr lang="en-US" sz="1200" b="1">
                <a:ea typeface="+mn-lt"/>
                <a:cs typeface="+mn-lt"/>
              </a:rPr>
              <a:t>Visual:</a:t>
            </a:r>
            <a:r>
              <a:rPr lang="en-US" sz="1200">
                <a:ea typeface="+mn-lt"/>
                <a:cs typeface="+mn-lt"/>
              </a:rPr>
              <a:t> Dark skies; Lucian guiding low and steady; wings angled against wind.</a:t>
            </a:r>
            <a:endParaRPr lang="en-US" sz="1200"/>
          </a:p>
          <a:p>
            <a:r>
              <a:rPr lang="en-US" sz="1200" b="1">
                <a:ea typeface="+mn-lt"/>
                <a:cs typeface="+mn-lt"/>
              </a:rPr>
              <a:t>Text placement:</a:t>
            </a:r>
            <a:r>
              <a:rPr lang="en-US" sz="1200">
                <a:ea typeface="+mn-lt"/>
                <a:cs typeface="+mn-lt"/>
              </a:rPr>
              <a:t> Practical navigation tips as side notes; main narrative left.</a:t>
            </a:r>
          </a:p>
          <a:p>
            <a:r>
              <a:rPr lang="en-US" sz="1200" b="1">
                <a:ea typeface="+mn-lt"/>
                <a:cs typeface="+mn-lt"/>
              </a:rPr>
              <a:t>Design accents:</a:t>
            </a:r>
            <a:r>
              <a:rPr lang="en-US" sz="1200">
                <a:ea typeface="+mn-lt"/>
                <a:cs typeface="+mn-lt"/>
              </a:rPr>
              <a:t> Wind-line graphics; shelter silhouette.</a:t>
            </a:r>
          </a:p>
          <a:p>
            <a:pPr>
              <a:buNone/>
            </a:pPr>
            <a:r>
              <a:rPr lang="en-US" sz="1200" b="1">
                <a:ea typeface="+mn-lt"/>
                <a:cs typeface="+mn-lt"/>
              </a:rPr>
              <a:t>Page 12: After the storm</a:t>
            </a:r>
            <a:endParaRPr lang="en-US" sz="1200">
              <a:ea typeface="+mn-lt"/>
              <a:cs typeface="+mn-lt"/>
            </a:endParaRPr>
          </a:p>
          <a:p>
            <a:r>
              <a:rPr lang="en-US" sz="1200" b="1">
                <a:ea typeface="+mn-lt"/>
                <a:cs typeface="+mn-lt"/>
              </a:rPr>
              <a:t>Visual:</a:t>
            </a:r>
            <a:r>
              <a:rPr lang="en-US" sz="1200">
                <a:ea typeface="+mn-lt"/>
                <a:cs typeface="+mn-lt"/>
              </a:rPr>
              <a:t> Nyx, isolated in the wind; later, regrouping with the young.</a:t>
            </a:r>
          </a:p>
          <a:p>
            <a:r>
              <a:rPr lang="en-US" sz="1200" b="1">
                <a:ea typeface="+mn-lt"/>
                <a:cs typeface="+mn-lt"/>
              </a:rPr>
              <a:t>Text placement:</a:t>
            </a:r>
            <a:r>
              <a:rPr lang="en-US" sz="1200">
                <a:ea typeface="+mn-lt"/>
                <a:cs typeface="+mn-lt"/>
              </a:rPr>
              <a:t> Scripture Echo (Col. 4:6); “Lesson” card.</a:t>
            </a:r>
          </a:p>
          <a:p>
            <a:r>
              <a:rPr lang="en-US" sz="1200" b="1">
                <a:ea typeface="+mn-lt"/>
                <a:cs typeface="+mn-lt"/>
              </a:rPr>
              <a:t>Design accents:</a:t>
            </a:r>
            <a:r>
              <a:rPr lang="en-US" sz="1200">
                <a:ea typeface="+mn-lt"/>
                <a:cs typeface="+mn-lt"/>
              </a:rPr>
              <a:t> Contrast: turbulent indigo to calm teal-green.</a:t>
            </a:r>
          </a:p>
          <a:p>
            <a:pPr marL="0" indent="0">
              <a:buNone/>
            </a:pPr>
            <a:endParaRPr lang="en-US" sz="1200" b="1">
              <a:ea typeface="+mn-lt"/>
              <a:cs typeface="+mn-lt"/>
            </a:endParaRPr>
          </a:p>
          <a:p>
            <a:endParaRPr lang="en-US" sz="1800">
              <a:ea typeface="+mn-lt"/>
              <a:cs typeface="+mn-lt"/>
            </a:endParaRPr>
          </a:p>
        </p:txBody>
      </p:sp>
      <p:sp>
        <p:nvSpPr>
          <p:cNvPr id="4" name="TextBox 3">
            <a:extLst>
              <a:ext uri="{FF2B5EF4-FFF2-40B4-BE49-F238E27FC236}">
                <a16:creationId xmlns:a16="http://schemas.microsoft.com/office/drawing/2014/main" id="{AB71CB29-16ED-8993-A6A2-5AA4919681F1}"/>
              </a:ext>
            </a:extLst>
          </p:cNvPr>
          <p:cNvSpPr txBox="1"/>
          <p:nvPr/>
        </p:nvSpPr>
        <p:spPr>
          <a:xfrm>
            <a:off x="4756385" y="1076159"/>
            <a:ext cx="3302561"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15: Storm guidance</a:t>
            </a:r>
            <a:endParaRPr lang="en-US" sz="1200"/>
          </a:p>
          <a:p>
            <a:pPr marL="171450" indent="-171450">
              <a:buFont typeface="Arial"/>
              <a:buChar char="•"/>
            </a:pPr>
            <a:r>
              <a:rPr lang="en-US" sz="1200" b="1"/>
              <a:t>Imagery:</a:t>
            </a:r>
            <a:r>
              <a:rPr lang="en-US" sz="1200"/>
              <a:t> Wind-lashed reeds; low steady formation.</a:t>
            </a:r>
          </a:p>
          <a:p>
            <a:pPr marL="171450" indent="-171450">
              <a:buFont typeface="Arial"/>
              <a:buChar char="•"/>
            </a:pPr>
            <a:r>
              <a:rPr lang="en-US" sz="1200" b="1"/>
              <a:t>Camera:</a:t>
            </a:r>
            <a:r>
              <a:rPr lang="en-US" sz="1200"/>
              <a:t> Tracking shot close to waterline; stabilizing motion.</a:t>
            </a:r>
          </a:p>
          <a:p>
            <a:pPr marL="171450" indent="-171450">
              <a:buFont typeface="Arial"/>
              <a:buChar char="•"/>
            </a:pPr>
            <a:r>
              <a:rPr lang="en-US" sz="1200" b="1"/>
              <a:t>Tone:</a:t>
            </a:r>
            <a:r>
              <a:rPr lang="en-US" sz="1200"/>
              <a:t> Calm within chaos.</a:t>
            </a:r>
          </a:p>
          <a:p>
            <a:pPr marL="171450" indent="-171450">
              <a:buFont typeface="Arial"/>
              <a:buChar char="•"/>
            </a:pPr>
            <a:r>
              <a:rPr lang="en-US" sz="1200" b="1"/>
              <a:t>Narration cue:</a:t>
            </a:r>
            <a:r>
              <a:rPr lang="en-US" sz="1200"/>
              <a:t> “Angle wings; fly low and steady.”</a:t>
            </a:r>
          </a:p>
          <a:p>
            <a:r>
              <a:rPr lang="en-US" sz="1200" b="1"/>
              <a:t>Scene 16: Nyx alone in the gale</a:t>
            </a:r>
            <a:endParaRPr lang="en-US" sz="1200"/>
          </a:p>
          <a:p>
            <a:pPr marL="171450" indent="-171450">
              <a:buFont typeface="Arial"/>
              <a:buChar char="•"/>
            </a:pPr>
            <a:r>
              <a:rPr lang="en-US" sz="1200" b="1"/>
              <a:t>Imagery:</a:t>
            </a:r>
            <a:r>
              <a:rPr lang="en-US" sz="1200"/>
              <a:t> Buffeted; near-drowning; disorientation.</a:t>
            </a:r>
          </a:p>
          <a:p>
            <a:pPr marL="171450" indent="-171450">
              <a:buFont typeface="Arial"/>
              <a:buChar char="•"/>
            </a:pPr>
            <a:r>
              <a:rPr lang="en-US" sz="1200" b="1"/>
              <a:t>Camera:</a:t>
            </a:r>
            <a:r>
              <a:rPr lang="en-US" sz="1200"/>
              <a:t> Handheld shake; abrupt cuts.</a:t>
            </a:r>
          </a:p>
          <a:p>
            <a:pPr marL="171450" indent="-171450">
              <a:buFont typeface="Arial"/>
              <a:buChar char="•"/>
            </a:pPr>
            <a:r>
              <a:rPr lang="en-US" sz="1200" b="1"/>
              <a:t>Tone:</a:t>
            </a:r>
            <a:r>
              <a:rPr lang="en-US" sz="1200"/>
              <a:t> Vulnerable; stark.</a:t>
            </a:r>
          </a:p>
          <a:p>
            <a:pPr marL="171450" indent="-171450">
              <a:buFont typeface="Arial"/>
              <a:buChar char="•"/>
            </a:pPr>
            <a:r>
              <a:rPr lang="en-US" sz="1200" b="1"/>
              <a:t>Narration cue:</a:t>
            </a:r>
            <a:r>
              <a:rPr lang="en-US" sz="1200"/>
              <a:t> “His way saved no one.”</a:t>
            </a:r>
          </a:p>
          <a:p>
            <a:r>
              <a:rPr lang="en-US" sz="1200" b="1"/>
              <a:t>Scene 17: Storms of words</a:t>
            </a:r>
          </a:p>
          <a:p>
            <a:pPr marL="171450" indent="-171450">
              <a:buFont typeface="Arial"/>
              <a:buChar char="•"/>
            </a:pPr>
            <a:r>
              <a:rPr lang="en-US" sz="1200" b="1"/>
              <a:t>Imagery:</a:t>
            </a:r>
            <a:r>
              <a:rPr lang="en-US" sz="1200"/>
              <a:t> Whispered judgments as gusts; listening as shelter.</a:t>
            </a:r>
          </a:p>
          <a:p>
            <a:pPr marL="171450" indent="-171450">
              <a:buFont typeface="Arial"/>
              <a:buChar char="•"/>
            </a:pPr>
            <a:r>
              <a:rPr lang="en-US" sz="1200" b="1"/>
              <a:t>Camera:</a:t>
            </a:r>
            <a:r>
              <a:rPr lang="en-US" sz="1200"/>
              <a:t> Sound design swells; visual wind-subtitles.</a:t>
            </a:r>
          </a:p>
          <a:p>
            <a:pPr marL="171450" indent="-171450">
              <a:buFont typeface="Arial"/>
              <a:buChar char="•"/>
            </a:pPr>
            <a:r>
              <a:rPr lang="en-US" sz="1200" b="1"/>
              <a:t>Tone:</a:t>
            </a:r>
            <a:r>
              <a:rPr lang="en-US" sz="1200"/>
              <a:t> Reflective; instructive.</a:t>
            </a:r>
          </a:p>
          <a:p>
            <a:pPr marL="171450" indent="-171450">
              <a:buFont typeface="Arial"/>
              <a:buChar char="•"/>
            </a:pPr>
            <a:r>
              <a:rPr lang="en-US" sz="1200" b="1"/>
              <a:t>Narration cue:</a:t>
            </a:r>
            <a:r>
              <a:rPr lang="en-US" sz="1200"/>
              <a:t> Speak with grace.</a:t>
            </a:r>
          </a:p>
        </p:txBody>
      </p:sp>
      <p:sp>
        <p:nvSpPr>
          <p:cNvPr id="7" name="TextBox 6">
            <a:extLst>
              <a:ext uri="{FF2B5EF4-FFF2-40B4-BE49-F238E27FC236}">
                <a16:creationId xmlns:a16="http://schemas.microsoft.com/office/drawing/2014/main" id="{8FEE5B1C-497F-F56B-3521-8817BD8E2C0B}"/>
              </a:ext>
            </a:extLst>
          </p:cNvPr>
          <p:cNvSpPr txBox="1"/>
          <p:nvPr/>
        </p:nvSpPr>
        <p:spPr>
          <a:xfrm>
            <a:off x="8524540" y="1073556"/>
            <a:ext cx="3172189"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15 (Storm guidance | steady, instructional):</a:t>
            </a:r>
            <a:r>
              <a:rPr lang="en-US" sz="1200"/>
              <a:t> </a:t>
            </a:r>
          </a:p>
          <a:p>
            <a:r>
              <a:rPr lang="en-US" sz="1200"/>
              <a:t>“When winds rose, Lucian guided low and true. </a:t>
            </a:r>
            <a:r>
              <a:rPr lang="en-US" sz="1200" err="1"/>
              <a:t>Angle</a:t>
            </a:r>
            <a:r>
              <a:rPr lang="en-US" sz="1200"/>
              <a:t> wings; fly steady; endure together.”</a:t>
            </a:r>
          </a:p>
          <a:p>
            <a:r>
              <a:rPr lang="en-US" sz="1200" b="1"/>
              <a:t>Scene 16 (Nyx alone | stark, sobering):</a:t>
            </a:r>
            <a:r>
              <a:rPr lang="en-US" sz="1200"/>
              <a:t> </a:t>
            </a:r>
          </a:p>
          <a:p>
            <a:r>
              <a:rPr lang="en-US" sz="1200"/>
              <a:t>“Nyx fought alone; the storm broke him. His way saved no one—not even himself.”</a:t>
            </a:r>
          </a:p>
          <a:p>
            <a:r>
              <a:rPr lang="en-US" sz="1200" b="1"/>
              <a:t>Scene 17 (Storms of words | reflective):</a:t>
            </a:r>
            <a:r>
              <a:rPr lang="en-US" sz="1200"/>
              <a:t> </a:t>
            </a:r>
          </a:p>
          <a:p>
            <a:r>
              <a:rPr lang="en-US" sz="1200"/>
              <a:t>“Not only wind scatters—judgment does, too. Listen with grace. Speak with care.”</a:t>
            </a:r>
          </a:p>
        </p:txBody>
      </p:sp>
      <p:sp>
        <p:nvSpPr>
          <p:cNvPr id="8" name="Footer Placeholder 4">
            <a:extLst>
              <a:ext uri="{FF2B5EF4-FFF2-40B4-BE49-F238E27FC236}">
                <a16:creationId xmlns:a16="http://schemas.microsoft.com/office/drawing/2014/main" id="{2E4B0E46-EE7B-CECB-065C-042AD3B78D1D}"/>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304803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68942-AD69-1F6F-7C8D-4E28DA3F0275}"/>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FBE8DFD8-6A26-E8E2-2D4E-AD35B6EDA0C4}"/>
              </a:ext>
            </a:extLst>
          </p:cNvPr>
          <p:cNvPicPr>
            <a:picLocks noChangeAspect="1"/>
          </p:cNvPicPr>
          <p:nvPr/>
        </p:nvPicPr>
        <p:blipFill>
          <a:blip r:embed="rId2">
            <a:alphaModFix amt="11000"/>
          </a:blip>
          <a:stretch>
            <a:fillRect/>
          </a:stretch>
        </p:blipFill>
        <p:spPr>
          <a:xfrm>
            <a:off x="-2810" y="0"/>
            <a:ext cx="12194810" cy="6858000"/>
          </a:xfrm>
          <a:prstGeom prst="rect">
            <a:avLst/>
          </a:prstGeom>
        </p:spPr>
      </p:pic>
      <p:sp>
        <p:nvSpPr>
          <p:cNvPr id="2" name="Title 1">
            <a:extLst>
              <a:ext uri="{FF2B5EF4-FFF2-40B4-BE49-F238E27FC236}">
                <a16:creationId xmlns:a16="http://schemas.microsoft.com/office/drawing/2014/main" id="{EE733F14-0B7F-FB48-DC38-BBA44342E6DE}"/>
              </a:ext>
            </a:extLst>
          </p:cNvPr>
          <p:cNvSpPr>
            <a:spLocks noGrp="1"/>
          </p:cNvSpPr>
          <p:nvPr>
            <p:ph type="title"/>
          </p:nvPr>
        </p:nvSpPr>
        <p:spPr>
          <a:xfrm>
            <a:off x="328101" y="162350"/>
            <a:ext cx="10515600" cy="746192"/>
          </a:xfrm>
        </p:spPr>
        <p:txBody>
          <a:bodyPr>
            <a:normAutofit/>
          </a:bodyPr>
          <a:lstStyle/>
          <a:p>
            <a:r>
              <a:rPr lang="en-US" sz="4000"/>
              <a:t>Page-by Page - Chapter 6 - The Trial of the Bird</a:t>
            </a:r>
          </a:p>
        </p:txBody>
      </p:sp>
      <p:sp>
        <p:nvSpPr>
          <p:cNvPr id="3" name="Content Placeholder 2">
            <a:extLst>
              <a:ext uri="{FF2B5EF4-FFF2-40B4-BE49-F238E27FC236}">
                <a16:creationId xmlns:a16="http://schemas.microsoft.com/office/drawing/2014/main" id="{3F3ACAFA-3E55-9E42-5FB5-8DA737AA410C}"/>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a:buNone/>
            </a:pPr>
            <a:r>
              <a:rPr lang="en-US" sz="1200" b="1">
                <a:ea typeface="+mn-lt"/>
                <a:cs typeface="+mn-lt"/>
              </a:rPr>
              <a:t>Page 13: The descent</a:t>
            </a:r>
            <a:endParaRPr lang="en-US" sz="1200">
              <a:ea typeface="+mn-lt"/>
              <a:cs typeface="+mn-lt"/>
            </a:endParaRPr>
          </a:p>
          <a:p>
            <a:r>
              <a:rPr lang="en-US" sz="1200" b="1">
                <a:ea typeface="+mn-lt"/>
                <a:cs typeface="+mn-lt"/>
              </a:rPr>
              <a:t>Visual:</a:t>
            </a:r>
            <a:r>
              <a:rPr lang="en-US" sz="1200">
                <a:ea typeface="+mn-lt"/>
                <a:cs typeface="+mn-lt"/>
              </a:rPr>
              <a:t> Predator bird shadow eclipsing pond; talon glint; Lucian weaving upward.</a:t>
            </a:r>
          </a:p>
          <a:p>
            <a:r>
              <a:rPr lang="en-US" sz="1200" b="1">
                <a:ea typeface="+mn-lt"/>
                <a:cs typeface="+mn-lt"/>
              </a:rPr>
              <a:t>Text placement:</a:t>
            </a:r>
            <a:r>
              <a:rPr lang="en-US" sz="1200">
                <a:ea typeface="+mn-lt"/>
                <a:cs typeface="+mn-lt"/>
              </a:rPr>
              <a:t> Centered short lines for tension; narrative right column.</a:t>
            </a:r>
          </a:p>
          <a:p>
            <a:r>
              <a:rPr lang="en-US" sz="1200" b="1">
                <a:ea typeface="+mn-lt"/>
                <a:cs typeface="+mn-lt"/>
              </a:rPr>
              <a:t>Design accents:</a:t>
            </a:r>
            <a:r>
              <a:rPr lang="en-US" sz="1200">
                <a:ea typeface="+mn-lt"/>
                <a:cs typeface="+mn-lt"/>
              </a:rPr>
              <a:t> High-contrast chiaroscuro; dramatic vignette.</a:t>
            </a:r>
          </a:p>
          <a:p>
            <a:pPr>
              <a:buNone/>
            </a:pPr>
            <a:r>
              <a:rPr lang="en-US" sz="1200" b="1">
                <a:ea typeface="+mn-lt"/>
                <a:cs typeface="+mn-lt"/>
              </a:rPr>
              <a:t>Page 14: Scar and mercy</a:t>
            </a:r>
            <a:endParaRPr lang="en-US" sz="1200">
              <a:ea typeface="+mn-lt"/>
              <a:cs typeface="+mn-lt"/>
            </a:endParaRPr>
          </a:p>
          <a:p>
            <a:r>
              <a:rPr lang="en-US" sz="1200" b="1">
                <a:ea typeface="+mn-lt"/>
                <a:cs typeface="+mn-lt"/>
              </a:rPr>
              <a:t>Visual:</a:t>
            </a:r>
            <a:r>
              <a:rPr lang="en-US" sz="1200">
                <a:ea typeface="+mn-lt"/>
                <a:cs typeface="+mn-lt"/>
              </a:rPr>
              <a:t> Nyx’s wing clawed; trembling; Lucian’s soft gaze.</a:t>
            </a:r>
          </a:p>
          <a:p>
            <a:r>
              <a:rPr lang="en-US" sz="1200" b="1">
                <a:ea typeface="+mn-lt"/>
                <a:cs typeface="+mn-lt"/>
              </a:rPr>
              <a:t>Text placement:</a:t>
            </a:r>
            <a:r>
              <a:rPr lang="en-US" sz="1200">
                <a:ea typeface="+mn-lt"/>
                <a:cs typeface="+mn-lt"/>
              </a:rPr>
              <a:t> Scripture Echo (Prov. 18:21); dialogue exchange in small caption boxes.</a:t>
            </a:r>
          </a:p>
          <a:p>
            <a:r>
              <a:rPr lang="en-US" sz="1200" b="1">
                <a:ea typeface="+mn-lt"/>
                <a:cs typeface="+mn-lt"/>
              </a:rPr>
              <a:t>Design accents:</a:t>
            </a:r>
            <a:r>
              <a:rPr lang="en-US" sz="1200">
                <a:ea typeface="+mn-lt"/>
                <a:cs typeface="+mn-lt"/>
              </a:rPr>
              <a:t> Thin red scratch lines; soft glow around Lucian.</a:t>
            </a:r>
          </a:p>
          <a:p>
            <a:pPr>
              <a:buNone/>
            </a:pPr>
            <a:endParaRPr lang="en-US" sz="1200" b="1">
              <a:ea typeface="+mn-lt"/>
              <a:cs typeface="+mn-lt"/>
            </a:endParaRPr>
          </a:p>
          <a:p>
            <a:endParaRPr lang="en-US" sz="1800">
              <a:ea typeface="+mn-lt"/>
              <a:cs typeface="+mn-lt"/>
            </a:endParaRPr>
          </a:p>
        </p:txBody>
      </p:sp>
      <p:sp>
        <p:nvSpPr>
          <p:cNvPr id="4" name="TextBox 3">
            <a:extLst>
              <a:ext uri="{FF2B5EF4-FFF2-40B4-BE49-F238E27FC236}">
                <a16:creationId xmlns:a16="http://schemas.microsoft.com/office/drawing/2014/main" id="{E8E0B347-9C35-AF4B-EF5A-29CF14DF5D41}"/>
              </a:ext>
            </a:extLst>
          </p:cNvPr>
          <p:cNvSpPr txBox="1"/>
          <p:nvPr/>
        </p:nvSpPr>
        <p:spPr>
          <a:xfrm>
            <a:off x="4756385" y="1076159"/>
            <a:ext cx="330256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18: Shadow falls</a:t>
            </a:r>
            <a:endParaRPr lang="en-US" sz="1200"/>
          </a:p>
          <a:p>
            <a:pPr marL="171450" indent="-171450">
              <a:buFont typeface="Arial"/>
              <a:buChar char="•"/>
            </a:pPr>
            <a:r>
              <a:rPr lang="en-US" sz="1200" b="1"/>
              <a:t>Imagery:</a:t>
            </a:r>
            <a:r>
              <a:rPr lang="en-US" sz="1200"/>
              <a:t> Bird silhouette; talon glint; pond darkens.</a:t>
            </a:r>
          </a:p>
          <a:p>
            <a:pPr marL="171450" indent="-171450">
              <a:buFont typeface="Arial"/>
              <a:buChar char="•"/>
            </a:pPr>
            <a:r>
              <a:rPr lang="en-US" sz="1200" b="1"/>
              <a:t>Camera:</a:t>
            </a:r>
            <a:r>
              <a:rPr lang="en-US" sz="1200"/>
              <a:t> Top-down swoop; dramatic drop.</a:t>
            </a:r>
          </a:p>
          <a:p>
            <a:pPr marL="171450" indent="-171450">
              <a:buFont typeface="Arial"/>
              <a:buChar char="•"/>
            </a:pPr>
            <a:r>
              <a:rPr lang="en-US" sz="1200" b="1"/>
              <a:t>Tone:</a:t>
            </a:r>
            <a:r>
              <a:rPr lang="en-US" sz="1200"/>
              <a:t> Urgent; dangerous.</a:t>
            </a:r>
          </a:p>
          <a:p>
            <a:pPr marL="171450" indent="-171450">
              <a:buFont typeface="Arial"/>
              <a:buChar char="•"/>
            </a:pPr>
            <a:r>
              <a:rPr lang="en-US" sz="1200" b="1"/>
              <a:t>Narration cue:</a:t>
            </a:r>
            <a:r>
              <a:rPr lang="en-US" sz="1200"/>
              <a:t> “The great Bird descended.”</a:t>
            </a:r>
          </a:p>
          <a:p>
            <a:r>
              <a:rPr lang="en-US" sz="1200" b="1"/>
              <a:t>Scene 19: Lucian lures away</a:t>
            </a:r>
            <a:endParaRPr lang="en-US" sz="1200"/>
          </a:p>
          <a:p>
            <a:pPr marL="171450" indent="-171450">
              <a:buFont typeface="Arial"/>
              <a:buChar char="•"/>
            </a:pPr>
            <a:r>
              <a:rPr lang="en-US" sz="1200" b="1"/>
              <a:t>Imagery:</a:t>
            </a:r>
            <a:r>
              <a:rPr lang="en-US" sz="1200"/>
              <a:t> Daring weave; sacrificial diversion.</a:t>
            </a:r>
          </a:p>
          <a:p>
            <a:pPr marL="171450" indent="-171450">
              <a:buFont typeface="Arial"/>
              <a:buChar char="•"/>
            </a:pPr>
            <a:r>
              <a:rPr lang="en-US" sz="1200" b="1"/>
              <a:t>Camera:</a:t>
            </a:r>
            <a:r>
              <a:rPr lang="en-US" sz="1200"/>
              <a:t> Tight tracking; near-misses.</a:t>
            </a:r>
          </a:p>
          <a:p>
            <a:pPr marL="171450" indent="-171450">
              <a:buFont typeface="Arial"/>
              <a:buChar char="•"/>
            </a:pPr>
            <a:r>
              <a:rPr lang="en-US" sz="1200" b="1"/>
              <a:t>Tone:</a:t>
            </a:r>
            <a:r>
              <a:rPr lang="en-US" sz="1200"/>
              <a:t> Brave; selfless.</a:t>
            </a:r>
          </a:p>
          <a:p>
            <a:pPr marL="171450" indent="-171450">
              <a:buFont typeface="Arial"/>
              <a:buChar char="•"/>
            </a:pPr>
            <a:r>
              <a:rPr lang="en-US" sz="1200" b="1"/>
              <a:t>Narration cue:</a:t>
            </a:r>
            <a:r>
              <a:rPr lang="en-US" sz="1200"/>
              <a:t> Courage as sacrifice.</a:t>
            </a:r>
          </a:p>
          <a:p>
            <a:r>
              <a:rPr lang="en-US" sz="1200" b="1"/>
              <a:t>Scene 20: Nyx wounded</a:t>
            </a:r>
            <a:endParaRPr lang="en-US" sz="1200"/>
          </a:p>
          <a:p>
            <a:pPr marL="171450" indent="-171450">
              <a:buFont typeface="Arial"/>
              <a:buChar char="•"/>
            </a:pPr>
            <a:r>
              <a:rPr lang="en-US" sz="1200" b="1"/>
              <a:t>Imagery:</a:t>
            </a:r>
            <a:r>
              <a:rPr lang="en-US" sz="1200"/>
              <a:t> Scar on wing; trembling stillness.</a:t>
            </a:r>
          </a:p>
          <a:p>
            <a:pPr marL="171450" indent="-171450">
              <a:buFont typeface="Arial"/>
              <a:buChar char="•"/>
            </a:pPr>
            <a:r>
              <a:rPr lang="en-US" sz="1200" b="1"/>
              <a:t>Camera:</a:t>
            </a:r>
            <a:r>
              <a:rPr lang="en-US" sz="1200"/>
              <a:t> Freeze on injury; slow fade to quiet.</a:t>
            </a:r>
          </a:p>
          <a:p>
            <a:pPr marL="171450" indent="-171450">
              <a:buFont typeface="Arial"/>
              <a:buChar char="•"/>
            </a:pPr>
            <a:r>
              <a:rPr lang="en-US" sz="1200" b="1"/>
              <a:t>Tone:</a:t>
            </a:r>
            <a:r>
              <a:rPr lang="en-US" sz="1200"/>
              <a:t> Sobering; introspective.</a:t>
            </a:r>
          </a:p>
          <a:p>
            <a:pPr marL="171450" indent="-171450">
              <a:buFont typeface="Arial"/>
              <a:buChar char="•"/>
            </a:pPr>
            <a:r>
              <a:rPr lang="en-US" sz="1200" b="1"/>
              <a:t>Narration cue:</a:t>
            </a:r>
            <a:r>
              <a:rPr lang="en-US" sz="1200"/>
              <a:t> Fear of a wasted life.</a:t>
            </a:r>
          </a:p>
        </p:txBody>
      </p:sp>
      <p:sp>
        <p:nvSpPr>
          <p:cNvPr id="7" name="TextBox 6">
            <a:extLst>
              <a:ext uri="{FF2B5EF4-FFF2-40B4-BE49-F238E27FC236}">
                <a16:creationId xmlns:a16="http://schemas.microsoft.com/office/drawing/2014/main" id="{45CD957B-B3D7-1DC2-261A-23FCCC5864BD}"/>
              </a:ext>
            </a:extLst>
          </p:cNvPr>
          <p:cNvSpPr txBox="1"/>
          <p:nvPr/>
        </p:nvSpPr>
        <p:spPr>
          <a:xfrm>
            <a:off x="8524540" y="1073556"/>
            <a:ext cx="317218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18 (Shadow descends | urgent, taut):</a:t>
            </a:r>
            <a:r>
              <a:rPr lang="en-US" sz="1200"/>
              <a:t> </a:t>
            </a:r>
          </a:p>
          <a:p>
            <a:r>
              <a:rPr lang="en-US" sz="1200"/>
              <a:t>“A great Bird fell upon the pond. Talons gleamed; eyes cut sharp.”</a:t>
            </a:r>
          </a:p>
          <a:p>
            <a:r>
              <a:rPr lang="en-US" sz="1200" b="1"/>
              <a:t>Scene 19 (Lucian lures away | brave, sacrificial):</a:t>
            </a:r>
            <a:r>
              <a:rPr lang="en-US" sz="1200"/>
              <a:t> </a:t>
            </a:r>
          </a:p>
          <a:p>
            <a:r>
              <a:rPr lang="en-US" sz="1200"/>
              <a:t>“Lucian wove upward, drawing danger from the young. Courage chose sacrifice.”</a:t>
            </a:r>
          </a:p>
          <a:p>
            <a:r>
              <a:rPr lang="en-US" sz="1200" b="1"/>
              <a:t>Scene 20 (Nyx wounded | quiet, shaken):</a:t>
            </a:r>
            <a:r>
              <a:rPr lang="en-US" sz="1200"/>
              <a:t> </a:t>
            </a:r>
          </a:p>
          <a:p>
            <a:r>
              <a:rPr lang="en-US" sz="1200"/>
              <a:t>“Nyx boasted of speed—then fell to silence. A scar marked his wing; fear marked his heart.”</a:t>
            </a:r>
          </a:p>
        </p:txBody>
      </p:sp>
      <p:sp>
        <p:nvSpPr>
          <p:cNvPr id="8" name="Footer Placeholder 4">
            <a:extLst>
              <a:ext uri="{FF2B5EF4-FFF2-40B4-BE49-F238E27FC236}">
                <a16:creationId xmlns:a16="http://schemas.microsoft.com/office/drawing/2014/main" id="{EDFC88C9-39E4-2C51-24C2-1DAF3BCFCB82}"/>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3987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4DBC8-994B-A15A-7431-6505731BC3B3}"/>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A7CDB577-A66C-4C5C-6523-C95B08A8B874}"/>
              </a:ext>
            </a:extLst>
          </p:cNvPr>
          <p:cNvPicPr>
            <a:picLocks noChangeAspect="1"/>
          </p:cNvPicPr>
          <p:nvPr/>
        </p:nvPicPr>
        <p:blipFill>
          <a:blip r:embed="rId2">
            <a:alphaModFix amt="11000"/>
          </a:blip>
          <a:stretch>
            <a:fillRect/>
          </a:stretch>
        </p:blipFill>
        <p:spPr>
          <a:xfrm>
            <a:off x="-9694" y="0"/>
            <a:ext cx="12201694" cy="6858000"/>
          </a:xfrm>
          <a:prstGeom prst="rect">
            <a:avLst/>
          </a:prstGeom>
        </p:spPr>
      </p:pic>
      <p:sp>
        <p:nvSpPr>
          <p:cNvPr id="3" name="Content Placeholder 2">
            <a:extLst>
              <a:ext uri="{FF2B5EF4-FFF2-40B4-BE49-F238E27FC236}">
                <a16:creationId xmlns:a16="http://schemas.microsoft.com/office/drawing/2014/main" id="{D6A71770-23EB-50B2-4211-1FBB3C8D075E}"/>
              </a:ext>
            </a:extLst>
          </p:cNvPr>
          <p:cNvSpPr>
            <a:spLocks noGrp="1"/>
          </p:cNvSpPr>
          <p:nvPr>
            <p:ph idx="1"/>
          </p:nvPr>
        </p:nvSpPr>
        <p:spPr>
          <a:xfrm>
            <a:off x="715668" y="1427907"/>
            <a:ext cx="10432978" cy="4519343"/>
          </a:xfrm>
        </p:spPr>
        <p:txBody>
          <a:bodyPr vert="horz" lIns="91440" tIns="45720" rIns="91440" bIns="45720" rtlCol="0" anchor="t">
            <a:noAutofit/>
          </a:bodyPr>
          <a:lstStyle/>
          <a:p>
            <a:r>
              <a:rPr lang="en-US" sz="2000">
                <a:ea typeface="+mn-lt"/>
                <a:cs typeface="+mn-lt"/>
              </a:rPr>
              <a:t>Communication worldwide has experienced a breakdown at historic levels.</a:t>
            </a:r>
          </a:p>
          <a:p>
            <a:r>
              <a:rPr lang="en-US" sz="2000">
                <a:ea typeface="+mn-lt"/>
                <a:cs typeface="+mn-lt"/>
              </a:rPr>
              <a:t>Our ability to trust in political, religious, and educational leaders has been shattered.</a:t>
            </a:r>
          </a:p>
          <a:p>
            <a:pPr lvl="1"/>
            <a:r>
              <a:rPr lang="en-US" sz="1800" i="1">
                <a:ea typeface="+mn-lt"/>
                <a:cs typeface="+mn-lt"/>
              </a:rPr>
              <a:t>Spilling over into our local communities, even impacting our friends and families.</a:t>
            </a:r>
          </a:p>
          <a:p>
            <a:r>
              <a:rPr lang="en-US" sz="2000">
                <a:ea typeface="+mn-lt"/>
                <a:cs typeface="+mn-lt"/>
              </a:rPr>
              <a:t>Once cherished relationships and conversations are tainted by a fear of what is said.</a:t>
            </a:r>
          </a:p>
          <a:p>
            <a:r>
              <a:rPr lang="en-US" sz="2000">
                <a:ea typeface="+mn-lt"/>
                <a:cs typeface="+mn-lt"/>
              </a:rPr>
              <a:t>Leaving </a:t>
            </a:r>
            <a:r>
              <a:rPr lang="en-US" sz="2000" u="sng">
                <a:ea typeface="+mn-lt"/>
                <a:cs typeface="+mn-lt"/>
              </a:rPr>
              <a:t>people feeling disconnected and alone!</a:t>
            </a:r>
            <a:endParaRPr lang="en-US" sz="2000">
              <a:ea typeface="+mn-lt"/>
              <a:cs typeface="+mn-lt"/>
            </a:endParaRPr>
          </a:p>
          <a:p>
            <a:pPr marL="0" indent="0">
              <a:buNone/>
            </a:pPr>
            <a:endParaRPr lang="en-US" sz="1800" b="1">
              <a:ea typeface="+mn-lt"/>
              <a:cs typeface="+mn-lt"/>
            </a:endParaRPr>
          </a:p>
          <a:p>
            <a:pPr marL="0" indent="0">
              <a:buNone/>
            </a:pPr>
            <a:r>
              <a:rPr lang="en-US" sz="1800" b="1">
                <a:ea typeface="+mn-lt"/>
                <a:cs typeface="+mn-lt"/>
              </a:rPr>
              <a:t>The Parables of Lucian and Nyx: Wings of Hope </a:t>
            </a:r>
            <a:r>
              <a:rPr lang="en-US" sz="1800">
                <a:ea typeface="+mn-lt"/>
                <a:cs typeface="+mn-lt"/>
              </a:rPr>
              <a:t>is written with the intent of</a:t>
            </a:r>
          </a:p>
          <a:p>
            <a:r>
              <a:rPr lang="en-US" sz="1800" b="1" i="1">
                <a:ea typeface="+mn-lt"/>
                <a:cs typeface="+mn-lt"/>
              </a:rPr>
              <a:t>Bridging the communication gap</a:t>
            </a:r>
            <a:r>
              <a:rPr lang="en-US" sz="1800">
                <a:ea typeface="+mn-lt"/>
                <a:cs typeface="+mn-lt"/>
              </a:rPr>
              <a:t> by </a:t>
            </a:r>
            <a:r>
              <a:rPr lang="en-US" sz="1800" b="1" i="1">
                <a:ea typeface="+mn-lt"/>
                <a:cs typeface="+mn-lt"/>
              </a:rPr>
              <a:t>rebuilding trust </a:t>
            </a:r>
            <a:r>
              <a:rPr lang="en-US" sz="1800">
                <a:ea typeface="+mn-lt"/>
                <a:cs typeface="+mn-lt"/>
              </a:rPr>
              <a:t>in one another and </a:t>
            </a:r>
            <a:r>
              <a:rPr lang="en-US" sz="1800" b="1" i="1">
                <a:ea typeface="+mn-lt"/>
                <a:cs typeface="+mn-lt"/>
              </a:rPr>
              <a:t>breaking down walls and defenses,</a:t>
            </a:r>
            <a:r>
              <a:rPr lang="en-US" sz="1800">
                <a:ea typeface="+mn-lt"/>
                <a:cs typeface="+mn-lt"/>
              </a:rPr>
              <a:t> we have all been forced to erect.</a:t>
            </a:r>
          </a:p>
          <a:p>
            <a:r>
              <a:rPr lang="en-US" sz="1800">
                <a:ea typeface="+mn-lt"/>
                <a:cs typeface="+mn-lt"/>
              </a:rPr>
              <a:t>Reminding readers with each interaction Lucian and Nyx experience, how vital people and communication is for everyone to thrive and grow, individually and together.</a:t>
            </a:r>
          </a:p>
          <a:p>
            <a:r>
              <a:rPr lang="en-US" sz="1800">
                <a:ea typeface="+mn-lt"/>
                <a:cs typeface="+mn-lt"/>
              </a:rPr>
              <a:t>Exploring relationships and communications through the </a:t>
            </a:r>
            <a:r>
              <a:rPr lang="en-US" sz="1800" b="1">
                <a:ea typeface="+mn-lt"/>
                <a:cs typeface="+mn-lt"/>
              </a:rPr>
              <a:t>experiences of Lucian and Nyx</a:t>
            </a:r>
            <a:r>
              <a:rPr lang="en-US" sz="1800">
                <a:ea typeface="+mn-lt"/>
                <a:cs typeface="+mn-lt"/>
              </a:rPr>
              <a:t>, guiding readers to a better understanding and appreciation of others by engaging in </a:t>
            </a:r>
            <a:r>
              <a:rPr lang="en-US" sz="1800" b="1">
                <a:ea typeface="+mn-lt"/>
                <a:cs typeface="+mn-lt"/>
              </a:rPr>
              <a:t>S.I.N. – Sharing, Inspiring, and Navigating</a:t>
            </a:r>
            <a:r>
              <a:rPr lang="en-US" sz="1800">
                <a:ea typeface="+mn-lt"/>
                <a:cs typeface="+mn-lt"/>
              </a:rPr>
              <a:t>. </a:t>
            </a:r>
          </a:p>
        </p:txBody>
      </p:sp>
      <p:sp>
        <p:nvSpPr>
          <p:cNvPr id="6" name="Title 1">
            <a:extLst>
              <a:ext uri="{FF2B5EF4-FFF2-40B4-BE49-F238E27FC236}">
                <a16:creationId xmlns:a16="http://schemas.microsoft.com/office/drawing/2014/main" id="{308700C9-2A00-2795-9753-8FC8CF0BD63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Intention Statement</a:t>
            </a:r>
          </a:p>
        </p:txBody>
      </p:sp>
      <p:sp>
        <p:nvSpPr>
          <p:cNvPr id="4" name="Footer Placeholder 4">
            <a:extLst>
              <a:ext uri="{FF2B5EF4-FFF2-40B4-BE49-F238E27FC236}">
                <a16:creationId xmlns:a16="http://schemas.microsoft.com/office/drawing/2014/main" id="{C7FBD0D4-F599-0E2B-FE62-27013E4A9CAB}"/>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69535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E8A51-9E02-2E44-7629-B89109FAA09B}"/>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4CB693ED-CD94-0151-3874-D8D202348C3A}"/>
              </a:ext>
            </a:extLst>
          </p:cNvPr>
          <p:cNvPicPr>
            <a:picLocks noChangeAspect="1"/>
          </p:cNvPicPr>
          <p:nvPr/>
        </p:nvPicPr>
        <p:blipFill>
          <a:blip r:embed="rId2">
            <a:alphaModFix amt="11000"/>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39CC71A-1200-C132-3A08-21AF16889073}"/>
              </a:ext>
            </a:extLst>
          </p:cNvPr>
          <p:cNvSpPr>
            <a:spLocks noGrp="1"/>
          </p:cNvSpPr>
          <p:nvPr>
            <p:ph type="title"/>
          </p:nvPr>
        </p:nvSpPr>
        <p:spPr>
          <a:xfrm>
            <a:off x="328101" y="162350"/>
            <a:ext cx="10515600" cy="746192"/>
          </a:xfrm>
        </p:spPr>
        <p:txBody>
          <a:bodyPr>
            <a:normAutofit/>
          </a:bodyPr>
          <a:lstStyle/>
          <a:p>
            <a:r>
              <a:rPr lang="en-US" sz="4000"/>
              <a:t>Page-by Page - Chapter 7 - The Turning Point</a:t>
            </a:r>
          </a:p>
        </p:txBody>
      </p:sp>
      <p:sp>
        <p:nvSpPr>
          <p:cNvPr id="3" name="Content Placeholder 2">
            <a:extLst>
              <a:ext uri="{FF2B5EF4-FFF2-40B4-BE49-F238E27FC236}">
                <a16:creationId xmlns:a16="http://schemas.microsoft.com/office/drawing/2014/main" id="{D98C198F-32A5-F15B-8EF1-EEAC6AD04FFA}"/>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a:buNone/>
            </a:pPr>
            <a:r>
              <a:rPr lang="en-US" sz="1200" b="1">
                <a:ea typeface="+mn-lt"/>
                <a:cs typeface="+mn-lt"/>
              </a:rPr>
              <a:t>Page 15: The question</a:t>
            </a:r>
            <a:endParaRPr lang="en-US" sz="1200">
              <a:ea typeface="+mn-lt"/>
              <a:cs typeface="+mn-lt"/>
            </a:endParaRPr>
          </a:p>
          <a:p>
            <a:r>
              <a:rPr lang="en-US" sz="1200" b="1">
                <a:ea typeface="+mn-lt"/>
                <a:cs typeface="+mn-lt"/>
              </a:rPr>
              <a:t>Visual:</a:t>
            </a:r>
            <a:r>
              <a:rPr lang="en-US" sz="1200">
                <a:ea typeface="+mn-lt"/>
                <a:cs typeface="+mn-lt"/>
              </a:rPr>
              <a:t> Night pond stillness; Nyx looking at stars reflected on water.</a:t>
            </a:r>
          </a:p>
          <a:p>
            <a:r>
              <a:rPr lang="en-US" sz="1200" b="1">
                <a:ea typeface="+mn-lt"/>
                <a:cs typeface="+mn-lt"/>
              </a:rPr>
              <a:t>Text placement:</a:t>
            </a:r>
            <a:r>
              <a:rPr lang="en-US" sz="1200">
                <a:ea typeface="+mn-lt"/>
                <a:cs typeface="+mn-lt"/>
              </a:rPr>
              <a:t> Nyx’s question and Lucian’s reply centered; narrative below.</a:t>
            </a:r>
          </a:p>
          <a:p>
            <a:r>
              <a:rPr lang="en-US" sz="1200" b="1">
                <a:ea typeface="+mn-lt"/>
                <a:cs typeface="+mn-lt"/>
              </a:rPr>
              <a:t>Design accents:</a:t>
            </a:r>
            <a:r>
              <a:rPr lang="en-US" sz="1200">
                <a:ea typeface="+mn-lt"/>
                <a:cs typeface="+mn-lt"/>
              </a:rPr>
              <a:t> Star-reflection motif forming a cross-like star.</a:t>
            </a:r>
          </a:p>
          <a:p>
            <a:pPr>
              <a:buNone/>
            </a:pPr>
            <a:r>
              <a:rPr lang="en-US" sz="1200" b="1">
                <a:ea typeface="+mn-lt"/>
                <a:cs typeface="+mn-lt"/>
              </a:rPr>
              <a:t>Page 16: Weight of words</a:t>
            </a:r>
            <a:endParaRPr lang="en-US" sz="1200">
              <a:ea typeface="+mn-lt"/>
              <a:cs typeface="+mn-lt"/>
            </a:endParaRPr>
          </a:p>
          <a:p>
            <a:r>
              <a:rPr lang="en-US" sz="1200" b="1">
                <a:ea typeface="+mn-lt"/>
                <a:cs typeface="+mn-lt"/>
              </a:rPr>
              <a:t>Visual:</a:t>
            </a:r>
            <a:r>
              <a:rPr lang="en-US" sz="1200">
                <a:ea typeface="+mn-lt"/>
                <a:cs typeface="+mn-lt"/>
              </a:rPr>
              <a:t> Dragonflies avoiding greetings; Nyx remembering his mockery.</a:t>
            </a:r>
          </a:p>
          <a:p>
            <a:r>
              <a:rPr lang="en-US" sz="1200" b="1">
                <a:ea typeface="+mn-lt"/>
                <a:cs typeface="+mn-lt"/>
              </a:rPr>
              <a:t>Text placement:</a:t>
            </a:r>
            <a:r>
              <a:rPr lang="en-US" sz="1200">
                <a:ea typeface="+mn-lt"/>
                <a:cs typeface="+mn-lt"/>
              </a:rPr>
              <a:t> Scripture Echo (James 1:19) side card; “Lesson” callout.</a:t>
            </a:r>
          </a:p>
          <a:p>
            <a:r>
              <a:rPr lang="en-US" sz="1200" b="1">
                <a:ea typeface="+mn-lt"/>
                <a:cs typeface="+mn-lt"/>
              </a:rPr>
              <a:t>Design accents:</a:t>
            </a:r>
            <a:r>
              <a:rPr lang="en-US" sz="1200">
                <a:ea typeface="+mn-lt"/>
                <a:cs typeface="+mn-lt"/>
              </a:rPr>
              <a:t> Broken speech bubbles slowly mending.</a:t>
            </a:r>
          </a:p>
          <a:p>
            <a:endParaRPr lang="en-US" sz="1200">
              <a:ea typeface="+mn-lt"/>
              <a:cs typeface="+mn-lt"/>
            </a:endParaRPr>
          </a:p>
          <a:p>
            <a:pPr>
              <a:buNone/>
            </a:pPr>
            <a:endParaRPr lang="en-US" sz="1200" b="1">
              <a:ea typeface="+mn-lt"/>
              <a:cs typeface="+mn-lt"/>
            </a:endParaRPr>
          </a:p>
          <a:p>
            <a:endParaRPr lang="en-US" sz="1800">
              <a:ea typeface="+mn-lt"/>
              <a:cs typeface="+mn-lt"/>
            </a:endParaRPr>
          </a:p>
        </p:txBody>
      </p:sp>
      <p:sp>
        <p:nvSpPr>
          <p:cNvPr id="4" name="TextBox 3">
            <a:extLst>
              <a:ext uri="{FF2B5EF4-FFF2-40B4-BE49-F238E27FC236}">
                <a16:creationId xmlns:a16="http://schemas.microsoft.com/office/drawing/2014/main" id="{3F0859E2-8C8C-2356-DFD6-2B132E3616DA}"/>
              </a:ext>
            </a:extLst>
          </p:cNvPr>
          <p:cNvSpPr txBox="1"/>
          <p:nvPr/>
        </p:nvSpPr>
        <p:spPr>
          <a:xfrm>
            <a:off x="4756385" y="1076159"/>
            <a:ext cx="3302561"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21: Question at night</a:t>
            </a:r>
            <a:endParaRPr lang="en-US" sz="1200"/>
          </a:p>
          <a:p>
            <a:pPr marL="171450" indent="-171450">
              <a:buFont typeface="Arial"/>
              <a:buChar char="•"/>
            </a:pPr>
            <a:r>
              <a:rPr lang="en-US" sz="1200" b="1"/>
              <a:t>Imagery:</a:t>
            </a:r>
            <a:r>
              <a:rPr lang="en-US" sz="1200"/>
              <a:t> Moonlit pond; star reflections; Nyx pondering.</a:t>
            </a:r>
          </a:p>
          <a:p>
            <a:pPr marL="171450" indent="-171450">
              <a:buFont typeface="Arial"/>
              <a:buChar char="•"/>
            </a:pPr>
            <a:r>
              <a:rPr lang="en-US" sz="1200" b="1"/>
              <a:t>Camera:</a:t>
            </a:r>
            <a:r>
              <a:rPr lang="en-US" sz="1200"/>
              <a:t> Gentle orbit around Nyx; soft focus.</a:t>
            </a:r>
          </a:p>
          <a:p>
            <a:pPr marL="171450" indent="-171450">
              <a:buFont typeface="Arial"/>
              <a:buChar char="•"/>
            </a:pPr>
            <a:r>
              <a:rPr lang="en-US" sz="1200" b="1"/>
              <a:t>Tone:</a:t>
            </a:r>
            <a:r>
              <a:rPr lang="en-US" sz="1200"/>
              <a:t> Penitent; searching.</a:t>
            </a:r>
          </a:p>
          <a:p>
            <a:pPr marL="171450" indent="-171450">
              <a:buFont typeface="Arial"/>
              <a:buChar char="•"/>
            </a:pPr>
            <a:r>
              <a:rPr lang="en-US" sz="1200" b="1"/>
              <a:t>Narration cue:</a:t>
            </a:r>
            <a:r>
              <a:rPr lang="en-US" sz="1200"/>
              <a:t> “Wings are given to lift others.”</a:t>
            </a:r>
          </a:p>
          <a:p>
            <a:r>
              <a:rPr lang="en-US" sz="1200" b="1"/>
              <a:t>Scene 22: Weight of mockery</a:t>
            </a:r>
            <a:endParaRPr lang="en-US" sz="1200"/>
          </a:p>
          <a:p>
            <a:pPr marL="171450" indent="-171450">
              <a:buFont typeface="Arial"/>
              <a:buChar char="•"/>
            </a:pPr>
            <a:r>
              <a:rPr lang="en-US" sz="1200" b="1"/>
              <a:t>Imagery:</a:t>
            </a:r>
            <a:r>
              <a:rPr lang="en-US" sz="1200"/>
              <a:t> Greetings avoided; social distance visualized.</a:t>
            </a:r>
          </a:p>
          <a:p>
            <a:pPr marL="171450" indent="-171450">
              <a:buFont typeface="Arial"/>
              <a:buChar char="•"/>
            </a:pPr>
            <a:r>
              <a:rPr lang="en-US" sz="1200" b="1"/>
              <a:t>Camera:</a:t>
            </a:r>
            <a:r>
              <a:rPr lang="en-US" sz="1200"/>
              <a:t> Wide shots of separation; slow zoom on Nyx’s realization.</a:t>
            </a:r>
          </a:p>
          <a:p>
            <a:pPr marL="171450" indent="-171450">
              <a:buFont typeface="Arial"/>
              <a:buChar char="•"/>
            </a:pPr>
            <a:r>
              <a:rPr lang="en-US" sz="1200" b="1"/>
              <a:t>Tone:</a:t>
            </a:r>
            <a:r>
              <a:rPr lang="en-US" sz="1200"/>
              <a:t> Honest; remorseful.</a:t>
            </a:r>
          </a:p>
          <a:p>
            <a:pPr marL="171450" indent="-171450">
              <a:buFont typeface="Arial"/>
              <a:buChar char="•"/>
            </a:pPr>
            <a:r>
              <a:rPr lang="en-US" sz="1200" b="1"/>
              <a:t>Narration cue:</a:t>
            </a:r>
            <a:r>
              <a:rPr lang="en-US" sz="1200"/>
              <a:t> Words carry weight.</a:t>
            </a:r>
          </a:p>
        </p:txBody>
      </p:sp>
      <p:sp>
        <p:nvSpPr>
          <p:cNvPr id="7" name="TextBox 6">
            <a:extLst>
              <a:ext uri="{FF2B5EF4-FFF2-40B4-BE49-F238E27FC236}">
                <a16:creationId xmlns:a16="http://schemas.microsoft.com/office/drawing/2014/main" id="{5CBB8FA1-7910-DF20-69AE-5032D0F09C4D}"/>
              </a:ext>
            </a:extLst>
          </p:cNvPr>
          <p:cNvSpPr txBox="1"/>
          <p:nvPr/>
        </p:nvSpPr>
        <p:spPr>
          <a:xfrm>
            <a:off x="8524540" y="1073556"/>
            <a:ext cx="317218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21 (Night question | penitent, low):</a:t>
            </a:r>
            <a:r>
              <a:rPr lang="en-US" sz="1200"/>
              <a:t> </a:t>
            </a:r>
          </a:p>
          <a:p>
            <a:r>
              <a:rPr lang="en-US" sz="1200"/>
              <a:t>“‘Why spend your short life on others?’ Nyx asked.”</a:t>
            </a:r>
          </a:p>
          <a:p>
            <a:r>
              <a:rPr lang="en-US" sz="1200"/>
              <a:t>“Lucian answered, ‘Wings are given to lift others.’”</a:t>
            </a:r>
          </a:p>
          <a:p>
            <a:r>
              <a:rPr lang="en-US" sz="1200" b="1"/>
              <a:t>Scene 22 (Weight of words | honest, contemplative):</a:t>
            </a:r>
            <a:r>
              <a:rPr lang="en-US" sz="1200"/>
              <a:t> </a:t>
            </a:r>
          </a:p>
          <a:p>
            <a:r>
              <a:rPr lang="en-US" sz="1200"/>
              <a:t>“Nyx saw greetings grow rare. Had his mockery built walls? His words suddenly felt heavy.”</a:t>
            </a:r>
          </a:p>
        </p:txBody>
      </p:sp>
      <p:sp>
        <p:nvSpPr>
          <p:cNvPr id="8" name="Footer Placeholder 4">
            <a:extLst>
              <a:ext uri="{FF2B5EF4-FFF2-40B4-BE49-F238E27FC236}">
                <a16:creationId xmlns:a16="http://schemas.microsoft.com/office/drawing/2014/main" id="{67B1597D-63EC-5A0C-281D-4B6B135FEA6E}"/>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512191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8D7A2-424C-D8FA-A666-AE3B7F9BB20E}"/>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8FEA6EB4-7F87-DAC5-E219-38AA396FF943}"/>
              </a:ext>
            </a:extLst>
          </p:cNvPr>
          <p:cNvPicPr>
            <a:picLocks noChangeAspect="1"/>
          </p:cNvPicPr>
          <p:nvPr/>
        </p:nvPicPr>
        <p:blipFill>
          <a:blip r:embed="rId2">
            <a:alphaModFix amt="11000"/>
          </a:blip>
          <a:stretch>
            <a:fillRect/>
          </a:stretch>
        </p:blipFill>
        <p:spPr>
          <a:xfrm>
            <a:off x="-2810" y="0"/>
            <a:ext cx="12194810" cy="6858000"/>
          </a:xfrm>
          <a:prstGeom prst="rect">
            <a:avLst/>
          </a:prstGeom>
        </p:spPr>
      </p:pic>
      <p:sp>
        <p:nvSpPr>
          <p:cNvPr id="2" name="Title 1">
            <a:extLst>
              <a:ext uri="{FF2B5EF4-FFF2-40B4-BE49-F238E27FC236}">
                <a16:creationId xmlns:a16="http://schemas.microsoft.com/office/drawing/2014/main" id="{8DB53C81-475F-7E05-95CC-54489A110CC8}"/>
              </a:ext>
            </a:extLst>
          </p:cNvPr>
          <p:cNvSpPr>
            <a:spLocks noGrp="1"/>
          </p:cNvSpPr>
          <p:nvPr>
            <p:ph type="title"/>
          </p:nvPr>
        </p:nvSpPr>
        <p:spPr>
          <a:xfrm>
            <a:off x="328101" y="162350"/>
            <a:ext cx="10515600" cy="746192"/>
          </a:xfrm>
        </p:spPr>
        <p:txBody>
          <a:bodyPr>
            <a:normAutofit/>
          </a:bodyPr>
          <a:lstStyle/>
          <a:p>
            <a:r>
              <a:rPr lang="en-US" sz="4000"/>
              <a:t>Page-by Page - Chapter 8 - The Redemption</a:t>
            </a:r>
          </a:p>
        </p:txBody>
      </p:sp>
      <p:sp>
        <p:nvSpPr>
          <p:cNvPr id="3" name="Content Placeholder 2">
            <a:extLst>
              <a:ext uri="{FF2B5EF4-FFF2-40B4-BE49-F238E27FC236}">
                <a16:creationId xmlns:a16="http://schemas.microsoft.com/office/drawing/2014/main" id="{E8ABDB8B-592F-5896-12C7-C675919F8B3C}"/>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a:buNone/>
            </a:pPr>
            <a:r>
              <a:rPr lang="en-US" sz="1200" b="1">
                <a:ea typeface="+mn-lt"/>
                <a:cs typeface="+mn-lt"/>
              </a:rPr>
              <a:t>Page 17: The rescue</a:t>
            </a:r>
            <a:endParaRPr lang="en-US" sz="1200">
              <a:ea typeface="+mn-lt"/>
              <a:cs typeface="+mn-lt"/>
            </a:endParaRPr>
          </a:p>
          <a:p>
            <a:r>
              <a:rPr lang="en-US" sz="1200" b="1">
                <a:ea typeface="+mn-lt"/>
                <a:cs typeface="+mn-lt"/>
              </a:rPr>
              <a:t>Visual:</a:t>
            </a:r>
            <a:r>
              <a:rPr lang="en-US" sz="1200">
                <a:ea typeface="+mn-lt"/>
                <a:cs typeface="+mn-lt"/>
              </a:rPr>
              <a:t> Storm returns; Nyx shielding young with scarred wing; Lucian exhausted.</a:t>
            </a:r>
          </a:p>
          <a:p>
            <a:r>
              <a:rPr lang="en-US" sz="1200" b="1">
                <a:ea typeface="+mn-lt"/>
                <a:cs typeface="+mn-lt"/>
              </a:rPr>
              <a:t>Text placement:</a:t>
            </a:r>
            <a:r>
              <a:rPr lang="en-US" sz="1200">
                <a:ea typeface="+mn-lt"/>
                <a:cs typeface="+mn-lt"/>
              </a:rPr>
              <a:t> Action-focused short paragraphs; bold “He chose differently.”</a:t>
            </a:r>
          </a:p>
          <a:p>
            <a:r>
              <a:rPr lang="en-US" sz="1200" b="1">
                <a:ea typeface="+mn-lt"/>
                <a:cs typeface="+mn-lt"/>
              </a:rPr>
              <a:t>Design accents:</a:t>
            </a:r>
            <a:r>
              <a:rPr lang="en-US" sz="1200">
                <a:ea typeface="+mn-lt"/>
                <a:cs typeface="+mn-lt"/>
              </a:rPr>
              <a:t> Scar highlighted as a silver thread.</a:t>
            </a:r>
          </a:p>
          <a:p>
            <a:pPr>
              <a:buNone/>
            </a:pPr>
            <a:r>
              <a:rPr lang="en-US" sz="1200" b="1">
                <a:ea typeface="+mn-lt"/>
                <a:cs typeface="+mn-lt"/>
              </a:rPr>
              <a:t>Page 18: Testimony</a:t>
            </a:r>
            <a:endParaRPr lang="en-US" sz="1200">
              <a:ea typeface="+mn-lt"/>
              <a:cs typeface="+mn-lt"/>
            </a:endParaRPr>
          </a:p>
          <a:p>
            <a:r>
              <a:rPr lang="en-US" sz="1200" b="1">
                <a:ea typeface="+mn-lt"/>
                <a:cs typeface="+mn-lt"/>
              </a:rPr>
              <a:t>Visual:</a:t>
            </a:r>
            <a:r>
              <a:rPr lang="en-US" sz="1200">
                <a:ea typeface="+mn-lt"/>
                <a:cs typeface="+mn-lt"/>
              </a:rPr>
              <a:t> Nyx speaking to young; circle of attentive faces.</a:t>
            </a:r>
          </a:p>
          <a:p>
            <a:r>
              <a:rPr lang="en-US" sz="1200" b="1">
                <a:ea typeface="+mn-lt"/>
                <a:cs typeface="+mn-lt"/>
              </a:rPr>
              <a:t>Text placement:</a:t>
            </a:r>
            <a:r>
              <a:rPr lang="en-US" sz="1200">
                <a:ea typeface="+mn-lt"/>
                <a:cs typeface="+mn-lt"/>
              </a:rPr>
              <a:t> Scripture Echo (Gal. 6:2); key lines in large type; “Lesson” card.</a:t>
            </a:r>
          </a:p>
          <a:p>
            <a:r>
              <a:rPr lang="en-US" sz="1200" b="1">
                <a:ea typeface="+mn-lt"/>
                <a:cs typeface="+mn-lt"/>
              </a:rPr>
              <a:t>Design accents:</a:t>
            </a:r>
            <a:r>
              <a:rPr lang="en-US" sz="1200">
                <a:ea typeface="+mn-lt"/>
                <a:cs typeface="+mn-lt"/>
              </a:rPr>
              <a:t> Warm gradient; linked circles motif.</a:t>
            </a:r>
          </a:p>
          <a:p>
            <a:pPr>
              <a:buNone/>
            </a:pPr>
            <a:endParaRPr lang="en-US" sz="1200" b="1">
              <a:ea typeface="+mn-lt"/>
              <a:cs typeface="+mn-lt"/>
            </a:endParaRPr>
          </a:p>
          <a:p>
            <a:pPr>
              <a:buNone/>
            </a:pPr>
            <a:endParaRPr lang="en-US" sz="1200" b="1">
              <a:ea typeface="+mn-lt"/>
              <a:cs typeface="+mn-lt"/>
            </a:endParaRPr>
          </a:p>
          <a:p>
            <a:endParaRPr lang="en-US" sz="1800">
              <a:ea typeface="+mn-lt"/>
              <a:cs typeface="+mn-lt"/>
            </a:endParaRPr>
          </a:p>
        </p:txBody>
      </p:sp>
      <p:sp>
        <p:nvSpPr>
          <p:cNvPr id="4" name="TextBox 3">
            <a:extLst>
              <a:ext uri="{FF2B5EF4-FFF2-40B4-BE49-F238E27FC236}">
                <a16:creationId xmlns:a16="http://schemas.microsoft.com/office/drawing/2014/main" id="{0BBE2ECC-695F-A223-6AC9-0FA5906193B5}"/>
              </a:ext>
            </a:extLst>
          </p:cNvPr>
          <p:cNvSpPr txBox="1"/>
          <p:nvPr/>
        </p:nvSpPr>
        <p:spPr>
          <a:xfrm>
            <a:off x="4756385" y="1076159"/>
            <a:ext cx="3302561"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23: Return to storm</a:t>
            </a:r>
            <a:endParaRPr lang="en-US" sz="1200"/>
          </a:p>
          <a:p>
            <a:pPr marL="171450" indent="-171450">
              <a:buFont typeface="Arial"/>
              <a:buChar char="•"/>
            </a:pPr>
            <a:r>
              <a:rPr lang="en-US" sz="1200" b="1"/>
              <a:t>Imagery:</a:t>
            </a:r>
            <a:r>
              <a:rPr lang="en-US" sz="1200"/>
              <a:t> Nyx dives into wind; shields the young.</a:t>
            </a:r>
          </a:p>
          <a:p>
            <a:pPr marL="171450" indent="-171450">
              <a:buFont typeface="Arial"/>
              <a:buChar char="•"/>
            </a:pPr>
            <a:r>
              <a:rPr lang="en-US" sz="1200" b="1"/>
              <a:t>Camera:</a:t>
            </a:r>
            <a:r>
              <a:rPr lang="en-US" sz="1200"/>
              <a:t> Dynamic pursuit; stabilizing frames around rescued.</a:t>
            </a:r>
          </a:p>
          <a:p>
            <a:pPr marL="171450" indent="-171450">
              <a:buFont typeface="Arial"/>
              <a:buChar char="•"/>
            </a:pPr>
            <a:r>
              <a:rPr lang="en-US" sz="1200" b="1"/>
              <a:t>Tone:</a:t>
            </a:r>
            <a:r>
              <a:rPr lang="en-US" sz="1200"/>
              <a:t> Resolute; redemptive.</a:t>
            </a:r>
          </a:p>
          <a:p>
            <a:pPr marL="171450" indent="-171450">
              <a:buFont typeface="Arial"/>
              <a:buChar char="•"/>
            </a:pPr>
            <a:r>
              <a:rPr lang="en-US" sz="1200" b="1"/>
              <a:t>Narration cue:</a:t>
            </a:r>
            <a:r>
              <a:rPr lang="en-US" sz="1200"/>
              <a:t> “He chose differently.”</a:t>
            </a:r>
          </a:p>
          <a:p>
            <a:r>
              <a:rPr lang="en-US" sz="1200" b="1"/>
              <a:t>Scene 24: Scars as testimony</a:t>
            </a:r>
            <a:endParaRPr lang="en-US" sz="1200"/>
          </a:p>
          <a:p>
            <a:r>
              <a:rPr lang="en-US" sz="1200" b="1"/>
              <a:t>Imagery:</a:t>
            </a:r>
            <a:r>
              <a:rPr lang="en-US" sz="1200"/>
              <a:t> Scar catching light like silver thread.</a:t>
            </a:r>
          </a:p>
          <a:p>
            <a:pPr marL="171450" indent="-171450">
              <a:buFont typeface="Arial"/>
              <a:buChar char="•"/>
            </a:pPr>
            <a:r>
              <a:rPr lang="en-US" sz="1200" b="1"/>
              <a:t>Camera:</a:t>
            </a:r>
            <a:r>
              <a:rPr lang="en-US" sz="1200"/>
              <a:t> Macro glow; soft music rise.</a:t>
            </a:r>
          </a:p>
          <a:p>
            <a:pPr marL="171450" indent="-171450">
              <a:buFont typeface="Arial"/>
              <a:buChar char="•"/>
            </a:pPr>
            <a:r>
              <a:rPr lang="en-US" sz="1200" b="1"/>
              <a:t>Tone:</a:t>
            </a:r>
            <a:r>
              <a:rPr lang="en-US" sz="1200"/>
              <a:t> Hopeful; humble.</a:t>
            </a:r>
          </a:p>
          <a:p>
            <a:pPr marL="171450" indent="-171450">
              <a:buFont typeface="Arial"/>
              <a:buChar char="•"/>
            </a:pPr>
            <a:r>
              <a:rPr lang="en-US" sz="1200" b="1"/>
              <a:t>Narration cue:</a:t>
            </a:r>
            <a:r>
              <a:rPr lang="en-US" sz="1200"/>
              <a:t> “His scars became his testimony.”</a:t>
            </a:r>
          </a:p>
          <a:p>
            <a:r>
              <a:rPr lang="en-US" sz="1200" b="1"/>
              <a:t>Scene 25: Speaking together</a:t>
            </a:r>
            <a:endParaRPr lang="en-US" sz="1200"/>
          </a:p>
          <a:p>
            <a:pPr marL="171450" indent="-171450">
              <a:buFont typeface="Arial"/>
              <a:buChar char="•"/>
            </a:pPr>
            <a:r>
              <a:rPr lang="en-US" sz="1200" b="1"/>
              <a:t>Imagery:</a:t>
            </a:r>
            <a:r>
              <a:rPr lang="en-US" sz="1200"/>
              <a:t> Circle of dragonflies; attentive listening; nods.</a:t>
            </a:r>
          </a:p>
          <a:p>
            <a:pPr marL="171450" indent="-171450">
              <a:buFont typeface="Arial"/>
              <a:buChar char="•"/>
            </a:pPr>
            <a:r>
              <a:rPr lang="en-US" sz="1200" b="1"/>
              <a:t>Camera:</a:t>
            </a:r>
            <a:r>
              <a:rPr lang="en-US" sz="1200"/>
              <a:t> Round-table pan; warm color grade.</a:t>
            </a:r>
          </a:p>
          <a:p>
            <a:pPr marL="171450" indent="-171450">
              <a:buFont typeface="Arial"/>
              <a:buChar char="•"/>
            </a:pPr>
            <a:r>
              <a:rPr lang="en-US" sz="1200" b="1"/>
              <a:t>Tone:</a:t>
            </a:r>
            <a:r>
              <a:rPr lang="en-US" sz="1200"/>
              <a:t> Communal; restorative.</a:t>
            </a:r>
          </a:p>
          <a:p>
            <a:pPr marL="171450" indent="-171450">
              <a:buFont typeface="Arial"/>
              <a:buChar char="•"/>
            </a:pPr>
            <a:r>
              <a:rPr lang="en-US" sz="1200" b="1"/>
              <a:t>Narration cue:</a:t>
            </a:r>
            <a:r>
              <a:rPr lang="en-US" sz="1200"/>
              <a:t> Share, inspire, navigate together.</a:t>
            </a:r>
          </a:p>
        </p:txBody>
      </p:sp>
      <p:sp>
        <p:nvSpPr>
          <p:cNvPr id="7" name="TextBox 6">
            <a:extLst>
              <a:ext uri="{FF2B5EF4-FFF2-40B4-BE49-F238E27FC236}">
                <a16:creationId xmlns:a16="http://schemas.microsoft.com/office/drawing/2014/main" id="{F59C9B0B-16E0-7CF3-AFBE-8F3504B7AC69}"/>
              </a:ext>
            </a:extLst>
          </p:cNvPr>
          <p:cNvSpPr txBox="1"/>
          <p:nvPr/>
        </p:nvSpPr>
        <p:spPr>
          <a:xfrm>
            <a:off x="8524540" y="1073556"/>
            <a:ext cx="317218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23 (Return to storm | resolute, strong):</a:t>
            </a:r>
            <a:r>
              <a:rPr lang="en-US" sz="1200"/>
              <a:t> </a:t>
            </a:r>
          </a:p>
          <a:p>
            <a:r>
              <a:rPr lang="en-US" sz="1200"/>
              <a:t>“Another storm. Lucian faltered; the young scattered. Nyx dove into the gale and gathered them home.”</a:t>
            </a:r>
          </a:p>
          <a:p>
            <a:r>
              <a:rPr lang="en-US" sz="1200" b="1"/>
              <a:t>Scene 24 (Scars as testimony | hopeful, warm):</a:t>
            </a:r>
            <a:r>
              <a:rPr lang="en-US" sz="1200"/>
              <a:t> </a:t>
            </a:r>
          </a:p>
          <a:p>
            <a:r>
              <a:rPr lang="en-US" sz="1200"/>
              <a:t>“The old whisper—save yourself—rose. Nyx chose differently. His scar became a silver thread of mercy.”</a:t>
            </a:r>
          </a:p>
          <a:p>
            <a:r>
              <a:rPr lang="en-US" sz="1200" b="1"/>
              <a:t>Scene 25 (Speak together | communal, gentle):</a:t>
            </a:r>
            <a:r>
              <a:rPr lang="en-US" sz="1200"/>
              <a:t> </a:t>
            </a:r>
          </a:p>
          <a:p>
            <a:r>
              <a:rPr lang="en-US" sz="1200"/>
              <a:t>“‘I once mocked,’ Nyx said. ‘Now I listen. We will share, inspire, navigate—together.’”</a:t>
            </a:r>
          </a:p>
        </p:txBody>
      </p:sp>
      <p:sp>
        <p:nvSpPr>
          <p:cNvPr id="8" name="Footer Placeholder 4">
            <a:extLst>
              <a:ext uri="{FF2B5EF4-FFF2-40B4-BE49-F238E27FC236}">
                <a16:creationId xmlns:a16="http://schemas.microsoft.com/office/drawing/2014/main" id="{ADB2E2ED-090D-DCF6-A0DD-7371D2FE0F13}"/>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879813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85AD9-C2D5-C9DA-69BE-DFD245914979}"/>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F4E7CE23-FF4D-83D4-4DD1-4128B9B9DAD9}"/>
              </a:ext>
            </a:extLst>
          </p:cNvPr>
          <p:cNvPicPr>
            <a:picLocks noChangeAspect="1"/>
          </p:cNvPicPr>
          <p:nvPr/>
        </p:nvPicPr>
        <p:blipFill>
          <a:blip r:embed="rId2">
            <a:alphaModFix amt="11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24A53F-FA3A-A551-3377-D6345C85B4A1}"/>
              </a:ext>
            </a:extLst>
          </p:cNvPr>
          <p:cNvSpPr>
            <a:spLocks noGrp="1"/>
          </p:cNvSpPr>
          <p:nvPr>
            <p:ph type="title"/>
          </p:nvPr>
        </p:nvSpPr>
        <p:spPr>
          <a:xfrm>
            <a:off x="328101" y="162350"/>
            <a:ext cx="10515600" cy="746192"/>
          </a:xfrm>
        </p:spPr>
        <p:txBody>
          <a:bodyPr>
            <a:normAutofit/>
          </a:bodyPr>
          <a:lstStyle/>
          <a:p>
            <a:r>
              <a:rPr lang="en-US" sz="4000"/>
              <a:t>Page-by Page - Chapter 9 - Two Legacies</a:t>
            </a:r>
          </a:p>
        </p:txBody>
      </p:sp>
      <p:sp>
        <p:nvSpPr>
          <p:cNvPr id="3" name="Content Placeholder 2">
            <a:extLst>
              <a:ext uri="{FF2B5EF4-FFF2-40B4-BE49-F238E27FC236}">
                <a16:creationId xmlns:a16="http://schemas.microsoft.com/office/drawing/2014/main" id="{C7CB66D8-F24B-3BCC-08C2-3F48B6FDA043}"/>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a:buNone/>
            </a:pPr>
            <a:r>
              <a:rPr lang="en-US" sz="1200" b="1">
                <a:ea typeface="+mn-lt"/>
                <a:cs typeface="+mn-lt"/>
              </a:rPr>
              <a:t>Page 19: Watching humans</a:t>
            </a:r>
            <a:endParaRPr lang="en-US" sz="1200">
              <a:ea typeface="+mn-lt"/>
              <a:cs typeface="+mn-lt"/>
            </a:endParaRPr>
          </a:p>
          <a:p>
            <a:r>
              <a:rPr lang="en-US" sz="1200" b="1">
                <a:ea typeface="+mn-lt"/>
                <a:cs typeface="+mn-lt"/>
              </a:rPr>
              <a:t>Visual:</a:t>
            </a:r>
            <a:r>
              <a:rPr lang="en-US" sz="1200">
                <a:ea typeface="+mn-lt"/>
                <a:cs typeface="+mn-lt"/>
              </a:rPr>
              <a:t> Humans by pond—children laughing, adults in debate, lovers reconciling; observed from reed perch.</a:t>
            </a:r>
          </a:p>
          <a:p>
            <a:r>
              <a:rPr lang="en-US" sz="1200" b="1">
                <a:ea typeface="+mn-lt"/>
                <a:cs typeface="+mn-lt"/>
              </a:rPr>
              <a:t>Text placement:</a:t>
            </a:r>
            <a:r>
              <a:rPr lang="en-US" sz="1200">
                <a:ea typeface="+mn-lt"/>
                <a:cs typeface="+mn-lt"/>
              </a:rPr>
              <a:t> Narrative across bottom; reflective tone.</a:t>
            </a:r>
          </a:p>
          <a:p>
            <a:r>
              <a:rPr lang="en-US" sz="1200" b="1">
                <a:ea typeface="+mn-lt"/>
                <a:cs typeface="+mn-lt"/>
              </a:rPr>
              <a:t>Design accents:</a:t>
            </a:r>
            <a:r>
              <a:rPr lang="en-US" sz="1200">
                <a:ea typeface="+mn-lt"/>
                <a:cs typeface="+mn-lt"/>
              </a:rPr>
              <a:t> Soft focus human scenes; reed silhouette framing.</a:t>
            </a:r>
          </a:p>
          <a:p>
            <a:pPr>
              <a:buNone/>
            </a:pPr>
            <a:r>
              <a:rPr lang="en-US" sz="1200" b="1">
                <a:ea typeface="+mn-lt"/>
                <a:cs typeface="+mn-lt"/>
              </a:rPr>
              <a:t>Page 20: Names remembered</a:t>
            </a:r>
            <a:endParaRPr lang="en-US" sz="1200">
              <a:ea typeface="+mn-lt"/>
              <a:cs typeface="+mn-lt"/>
            </a:endParaRPr>
          </a:p>
          <a:p>
            <a:r>
              <a:rPr lang="en-US" sz="1200" b="1">
                <a:ea typeface="+mn-lt"/>
                <a:cs typeface="+mn-lt"/>
              </a:rPr>
              <a:t>Visual:</a:t>
            </a:r>
            <a:r>
              <a:rPr lang="en-US" sz="1200">
                <a:ea typeface="+mn-lt"/>
                <a:cs typeface="+mn-lt"/>
              </a:rPr>
              <a:t> Portraits: “Lucian, the Golden Teacher” and “Nyx, the Shadow Redeemed.”</a:t>
            </a:r>
          </a:p>
          <a:p>
            <a:r>
              <a:rPr lang="en-US" sz="1200" b="1">
                <a:ea typeface="+mn-lt"/>
                <a:cs typeface="+mn-lt"/>
              </a:rPr>
              <a:t>Text placement:</a:t>
            </a:r>
            <a:r>
              <a:rPr lang="en-US" sz="1200">
                <a:ea typeface="+mn-lt"/>
                <a:cs typeface="+mn-lt"/>
              </a:rPr>
              <a:t> S.I.N. summary lines; call to courageous conversations.</a:t>
            </a:r>
          </a:p>
          <a:p>
            <a:r>
              <a:rPr lang="en-US" sz="1200" b="1">
                <a:ea typeface="+mn-lt"/>
                <a:cs typeface="+mn-lt"/>
              </a:rPr>
              <a:t>Design accents:</a:t>
            </a:r>
            <a:r>
              <a:rPr lang="en-US" sz="1200">
                <a:ea typeface="+mn-lt"/>
                <a:cs typeface="+mn-lt"/>
              </a:rPr>
              <a:t> Dual medallions; gold and indigo color seals.</a:t>
            </a:r>
          </a:p>
          <a:p>
            <a:pPr>
              <a:buNone/>
            </a:pPr>
            <a:endParaRPr lang="en-US" sz="1200">
              <a:ea typeface="+mn-lt"/>
              <a:cs typeface="+mn-lt"/>
            </a:endParaRPr>
          </a:p>
          <a:p>
            <a:pPr>
              <a:buNone/>
            </a:pPr>
            <a:endParaRPr lang="en-US" sz="1200" b="1">
              <a:ea typeface="+mn-lt"/>
              <a:cs typeface="+mn-lt"/>
            </a:endParaRPr>
          </a:p>
          <a:p>
            <a:pPr>
              <a:buNone/>
            </a:pPr>
            <a:endParaRPr lang="en-US" sz="1200" b="1">
              <a:ea typeface="+mn-lt"/>
              <a:cs typeface="+mn-lt"/>
            </a:endParaRPr>
          </a:p>
          <a:p>
            <a:endParaRPr lang="en-US" sz="1800">
              <a:ea typeface="+mn-lt"/>
              <a:cs typeface="+mn-lt"/>
            </a:endParaRPr>
          </a:p>
        </p:txBody>
      </p:sp>
      <p:sp>
        <p:nvSpPr>
          <p:cNvPr id="4" name="TextBox 3">
            <a:extLst>
              <a:ext uri="{FF2B5EF4-FFF2-40B4-BE49-F238E27FC236}">
                <a16:creationId xmlns:a16="http://schemas.microsoft.com/office/drawing/2014/main" id="{9A00A15E-1359-368A-A32D-CE33A7BBE43D}"/>
              </a:ext>
            </a:extLst>
          </p:cNvPr>
          <p:cNvSpPr txBox="1"/>
          <p:nvPr/>
        </p:nvSpPr>
        <p:spPr>
          <a:xfrm>
            <a:off x="4756385" y="1076159"/>
            <a:ext cx="3302561"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p>
          <a:p>
            <a:endParaRPr lang="en-US" sz="1200" b="1"/>
          </a:p>
          <a:p>
            <a:r>
              <a:rPr lang="en-US" sz="1200" b="1"/>
              <a:t>Scene 26: Humans at the pond</a:t>
            </a:r>
            <a:endParaRPr lang="en-US" sz="1200"/>
          </a:p>
          <a:p>
            <a:pPr marL="171450" indent="-171450">
              <a:buFont typeface="Arial"/>
              <a:buChar char="•"/>
            </a:pPr>
            <a:r>
              <a:rPr lang="en-US" sz="1200" b="1"/>
              <a:t>Imagery:</a:t>
            </a:r>
            <a:r>
              <a:rPr lang="en-US" sz="1200"/>
              <a:t> Children laughing; adults debating; lovers reconciling.</a:t>
            </a:r>
          </a:p>
          <a:p>
            <a:pPr marL="171450" indent="-171450">
              <a:buFont typeface="Arial"/>
              <a:buChar char="•"/>
            </a:pPr>
            <a:r>
              <a:rPr lang="en-US" sz="1200" b="1"/>
              <a:t>Camera:</a:t>
            </a:r>
            <a:r>
              <a:rPr lang="en-US" sz="1200"/>
              <a:t> Vignettes; observational lens from reed perch.</a:t>
            </a:r>
          </a:p>
          <a:p>
            <a:pPr marL="171450" indent="-171450">
              <a:buFont typeface="Arial"/>
              <a:buChar char="•"/>
            </a:pPr>
            <a:r>
              <a:rPr lang="en-US" sz="1200" b="1"/>
              <a:t>Tone:</a:t>
            </a:r>
            <a:r>
              <a:rPr lang="en-US" sz="1200"/>
              <a:t> Universal; reflective.</a:t>
            </a:r>
          </a:p>
          <a:p>
            <a:pPr marL="171450" indent="-171450">
              <a:buFont typeface="Arial"/>
              <a:buChar char="•"/>
            </a:pPr>
            <a:r>
              <a:rPr lang="en-US" sz="1200" b="1"/>
              <a:t>Narration cue:</a:t>
            </a:r>
            <a:r>
              <a:rPr lang="en-US" sz="1200"/>
              <a:t> Mirrors of choice.</a:t>
            </a:r>
          </a:p>
          <a:p>
            <a:r>
              <a:rPr lang="en-US" sz="1200" b="1"/>
              <a:t>Scene 27: Names and call</a:t>
            </a:r>
            <a:endParaRPr lang="en-US" sz="1200"/>
          </a:p>
          <a:p>
            <a:pPr marL="171450" indent="-171450">
              <a:buFont typeface="Arial"/>
              <a:buChar char="•"/>
            </a:pPr>
            <a:r>
              <a:rPr lang="en-US" sz="1200" b="1"/>
              <a:t>Imagery:</a:t>
            </a:r>
            <a:r>
              <a:rPr lang="en-US" sz="1200"/>
              <a:t> Lucian gold; Nyx indigo; titles appear.</a:t>
            </a:r>
          </a:p>
          <a:p>
            <a:pPr marL="171450" indent="-171450">
              <a:buFont typeface="Arial"/>
              <a:buChar char="•"/>
            </a:pPr>
            <a:r>
              <a:rPr lang="en-US" sz="1200" b="1"/>
              <a:t>Camera:</a:t>
            </a:r>
            <a:r>
              <a:rPr lang="en-US" sz="1200"/>
              <a:t> Hero frames; overlay of S.I.N. triad icons.</a:t>
            </a:r>
          </a:p>
          <a:p>
            <a:pPr marL="171450" indent="-171450">
              <a:buFont typeface="Arial"/>
              <a:buChar char="•"/>
            </a:pPr>
            <a:r>
              <a:rPr lang="en-US" sz="1200" b="1"/>
              <a:t>Tone:</a:t>
            </a:r>
            <a:r>
              <a:rPr lang="en-US" sz="1200"/>
              <a:t> Honor; clarity.</a:t>
            </a:r>
          </a:p>
          <a:p>
            <a:pPr marL="171450" indent="-171450">
              <a:buFont typeface="Arial"/>
              <a:buChar char="•"/>
            </a:pPr>
            <a:r>
              <a:rPr lang="en-US" sz="1200" b="1"/>
              <a:t>Narration cue:</a:t>
            </a:r>
            <a:r>
              <a:rPr lang="en-US" sz="1200"/>
              <a:t> Rebuild understanding through courageous conversation.</a:t>
            </a:r>
          </a:p>
        </p:txBody>
      </p:sp>
      <p:sp>
        <p:nvSpPr>
          <p:cNvPr id="7" name="TextBox 6">
            <a:extLst>
              <a:ext uri="{FF2B5EF4-FFF2-40B4-BE49-F238E27FC236}">
                <a16:creationId xmlns:a16="http://schemas.microsoft.com/office/drawing/2014/main" id="{1BAB6BF9-E0CE-8194-C82C-5D3046D11AAC}"/>
              </a:ext>
            </a:extLst>
          </p:cNvPr>
          <p:cNvSpPr txBox="1"/>
          <p:nvPr/>
        </p:nvSpPr>
        <p:spPr>
          <a:xfrm>
            <a:off x="8524540" y="1073556"/>
            <a:ext cx="3172189"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26 (Humans by the pond | universal, reflective):</a:t>
            </a:r>
            <a:r>
              <a:rPr lang="en-US" sz="1200"/>
              <a:t> </a:t>
            </a:r>
          </a:p>
          <a:p>
            <a:r>
              <a:rPr lang="en-US" sz="1200"/>
              <a:t>“From a reed, Lucian watched children laugh, adults quarrel, lovers reconcile. Their choices mirrored his own.”</a:t>
            </a:r>
          </a:p>
          <a:p>
            <a:r>
              <a:rPr lang="en-US" sz="1200" b="1"/>
              <a:t>Scene 27 (Names and call | clear, honoring):</a:t>
            </a:r>
            <a:r>
              <a:rPr lang="en-US" sz="1200"/>
              <a:t> </a:t>
            </a:r>
          </a:p>
          <a:p>
            <a:r>
              <a:rPr lang="en-US" sz="1200"/>
              <a:t>“The pond remembered: Lucian, the Golden Teacher; Nyx, the Shadow Redeemed. Communities heal when courage outspeaks fear.”</a:t>
            </a:r>
          </a:p>
        </p:txBody>
      </p:sp>
      <p:sp>
        <p:nvSpPr>
          <p:cNvPr id="8" name="Footer Placeholder 4">
            <a:extLst>
              <a:ext uri="{FF2B5EF4-FFF2-40B4-BE49-F238E27FC236}">
                <a16:creationId xmlns:a16="http://schemas.microsoft.com/office/drawing/2014/main" id="{E98247E3-CBC2-F74C-D977-0776113E277D}"/>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161229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BD633-5256-BD15-0CF5-4F9C3DC459BE}"/>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D9046192-79DA-98B0-564E-C792C80F1446}"/>
              </a:ext>
            </a:extLst>
          </p:cNvPr>
          <p:cNvPicPr>
            <a:picLocks noChangeAspect="1"/>
          </p:cNvPicPr>
          <p:nvPr/>
        </p:nvPicPr>
        <p:blipFill>
          <a:blip r:embed="rId2">
            <a:alphaModFix amt="11000"/>
          </a:blip>
          <a:stretch>
            <a:fillRect/>
          </a:stretch>
        </p:blipFill>
        <p:spPr>
          <a:xfrm>
            <a:off x="16387" y="0"/>
            <a:ext cx="12175613" cy="6858000"/>
          </a:xfrm>
          <a:prstGeom prst="rect">
            <a:avLst/>
          </a:prstGeom>
        </p:spPr>
      </p:pic>
      <p:sp>
        <p:nvSpPr>
          <p:cNvPr id="2" name="Title 1">
            <a:extLst>
              <a:ext uri="{FF2B5EF4-FFF2-40B4-BE49-F238E27FC236}">
                <a16:creationId xmlns:a16="http://schemas.microsoft.com/office/drawing/2014/main" id="{657D94AA-6A55-0274-2B53-653B714C3CD4}"/>
              </a:ext>
            </a:extLst>
          </p:cNvPr>
          <p:cNvSpPr>
            <a:spLocks noGrp="1"/>
          </p:cNvSpPr>
          <p:nvPr>
            <p:ph type="title"/>
          </p:nvPr>
        </p:nvSpPr>
        <p:spPr>
          <a:xfrm>
            <a:off x="328101" y="162350"/>
            <a:ext cx="10515600" cy="746192"/>
          </a:xfrm>
        </p:spPr>
        <p:txBody>
          <a:bodyPr>
            <a:normAutofit/>
          </a:bodyPr>
          <a:lstStyle/>
          <a:p>
            <a:r>
              <a:rPr lang="en-US" sz="4000"/>
              <a:t>Page-by Page - Epilogue - The Moral for Humans</a:t>
            </a:r>
          </a:p>
        </p:txBody>
      </p:sp>
      <p:sp>
        <p:nvSpPr>
          <p:cNvPr id="3" name="Content Placeholder 2">
            <a:extLst>
              <a:ext uri="{FF2B5EF4-FFF2-40B4-BE49-F238E27FC236}">
                <a16:creationId xmlns:a16="http://schemas.microsoft.com/office/drawing/2014/main" id="{68CC74AB-BC89-A483-8AA0-3E889F7DF5ED}"/>
              </a:ext>
            </a:extLst>
          </p:cNvPr>
          <p:cNvSpPr>
            <a:spLocks noGrp="1"/>
          </p:cNvSpPr>
          <p:nvPr>
            <p:ph idx="1"/>
          </p:nvPr>
        </p:nvSpPr>
        <p:spPr>
          <a:xfrm>
            <a:off x="328101" y="1076220"/>
            <a:ext cx="4098427" cy="4351338"/>
          </a:xfrm>
        </p:spPr>
        <p:txBody>
          <a:bodyPr vert="horz" lIns="91440" tIns="45720" rIns="91440" bIns="45720" rtlCol="0" anchor="t">
            <a:noAutofit/>
          </a:bodyPr>
          <a:lstStyle/>
          <a:p>
            <a:pPr marL="0" indent="0">
              <a:buNone/>
            </a:pPr>
            <a:r>
              <a:rPr lang="en-US" sz="1200" b="1" u="sng">
                <a:ea typeface="+mn-lt"/>
                <a:cs typeface="+mn-lt"/>
              </a:rPr>
              <a:t>Page-by-Page Layout</a:t>
            </a:r>
          </a:p>
          <a:p>
            <a:pPr>
              <a:buNone/>
            </a:pPr>
            <a:r>
              <a:rPr lang="en-US" sz="1200" b="1">
                <a:ea typeface="+mn-lt"/>
                <a:cs typeface="+mn-lt"/>
              </a:rPr>
              <a:t>Page 21: S.I.N. for humans</a:t>
            </a:r>
            <a:endParaRPr lang="en-US" sz="1200">
              <a:ea typeface="+mn-lt"/>
              <a:cs typeface="+mn-lt"/>
            </a:endParaRPr>
          </a:p>
          <a:p>
            <a:r>
              <a:rPr lang="en-US" sz="1200" b="1">
                <a:ea typeface="+mn-lt"/>
                <a:cs typeface="+mn-lt"/>
              </a:rPr>
              <a:t>Visual:</a:t>
            </a:r>
            <a:r>
              <a:rPr lang="en-US" sz="1200">
                <a:ea typeface="+mn-lt"/>
                <a:cs typeface="+mn-lt"/>
              </a:rPr>
              <a:t> Triptych panels—Sharing, Inspiring, Navigating—with simple iconography (bread/shared hands; lantern; compass).</a:t>
            </a:r>
          </a:p>
          <a:p>
            <a:r>
              <a:rPr lang="en-US" sz="1200" b="1">
                <a:ea typeface="+mn-lt"/>
                <a:cs typeface="+mn-lt"/>
              </a:rPr>
              <a:t>Text placement:</a:t>
            </a:r>
            <a:r>
              <a:rPr lang="en-US" sz="1200">
                <a:ea typeface="+mn-lt"/>
                <a:cs typeface="+mn-lt"/>
              </a:rPr>
              <a:t> Short expositions; redemption callout.</a:t>
            </a:r>
          </a:p>
          <a:p>
            <a:r>
              <a:rPr lang="en-US" sz="1200" b="1">
                <a:ea typeface="+mn-lt"/>
                <a:cs typeface="+mn-lt"/>
              </a:rPr>
              <a:t>Design accents:</a:t>
            </a:r>
            <a:r>
              <a:rPr lang="en-US" sz="1200">
                <a:ea typeface="+mn-lt"/>
                <a:cs typeface="+mn-lt"/>
              </a:rPr>
              <a:t> Minimalist line art; clean white space.</a:t>
            </a:r>
          </a:p>
          <a:p>
            <a:pPr>
              <a:buNone/>
            </a:pPr>
            <a:r>
              <a:rPr lang="en-US" sz="1200" b="1">
                <a:ea typeface="+mn-lt"/>
                <a:cs typeface="+mn-lt"/>
              </a:rPr>
              <a:t>Page 22: Final reflection</a:t>
            </a:r>
            <a:endParaRPr lang="en-US" sz="1200">
              <a:ea typeface="+mn-lt"/>
              <a:cs typeface="+mn-lt"/>
            </a:endParaRPr>
          </a:p>
          <a:p>
            <a:r>
              <a:rPr lang="en-US" sz="1200" b="1">
                <a:ea typeface="+mn-lt"/>
                <a:cs typeface="+mn-lt"/>
              </a:rPr>
              <a:t>Visual:</a:t>
            </a:r>
            <a:r>
              <a:rPr lang="en-US" sz="1200">
                <a:ea typeface="+mn-lt"/>
                <a:cs typeface="+mn-lt"/>
              </a:rPr>
              <a:t> Dragonfly silhouette at dusk; light path over water fading into stars.</a:t>
            </a:r>
          </a:p>
          <a:p>
            <a:r>
              <a:rPr lang="en-US" sz="1200" b="1">
                <a:ea typeface="+mn-lt"/>
                <a:cs typeface="+mn-lt"/>
              </a:rPr>
              <a:t>Text placement:</a:t>
            </a:r>
            <a:r>
              <a:rPr lang="en-US" sz="1200">
                <a:ea typeface="+mn-lt"/>
                <a:cs typeface="+mn-lt"/>
              </a:rPr>
              <a:t> Final Reflection centered; quiet closing line.</a:t>
            </a:r>
          </a:p>
          <a:p>
            <a:r>
              <a:rPr lang="en-US" sz="1200" b="1">
                <a:ea typeface="+mn-lt"/>
                <a:cs typeface="+mn-lt"/>
              </a:rPr>
              <a:t>Design accents:</a:t>
            </a:r>
            <a:r>
              <a:rPr lang="en-US" sz="1200">
                <a:ea typeface="+mn-lt"/>
                <a:cs typeface="+mn-lt"/>
              </a:rPr>
              <a:t> Subtle page footer “2”; soft dusk palette.</a:t>
            </a:r>
          </a:p>
          <a:p>
            <a:pPr>
              <a:buNone/>
            </a:pPr>
            <a:endParaRPr lang="en-US" sz="1200">
              <a:ea typeface="+mn-lt"/>
              <a:cs typeface="+mn-lt"/>
            </a:endParaRPr>
          </a:p>
          <a:p>
            <a:pPr>
              <a:buNone/>
            </a:pPr>
            <a:endParaRPr lang="en-US" sz="1200" b="1">
              <a:ea typeface="+mn-lt"/>
              <a:cs typeface="+mn-lt"/>
            </a:endParaRPr>
          </a:p>
          <a:p>
            <a:pPr>
              <a:buNone/>
            </a:pPr>
            <a:endParaRPr lang="en-US" sz="1200" b="1">
              <a:ea typeface="+mn-lt"/>
              <a:cs typeface="+mn-lt"/>
            </a:endParaRPr>
          </a:p>
          <a:p>
            <a:endParaRPr lang="en-US" sz="1800">
              <a:ea typeface="+mn-lt"/>
              <a:cs typeface="+mn-lt"/>
            </a:endParaRPr>
          </a:p>
        </p:txBody>
      </p:sp>
      <p:sp>
        <p:nvSpPr>
          <p:cNvPr id="4" name="TextBox 3">
            <a:extLst>
              <a:ext uri="{FF2B5EF4-FFF2-40B4-BE49-F238E27FC236}">
                <a16:creationId xmlns:a16="http://schemas.microsoft.com/office/drawing/2014/main" id="{3C098B46-E1E3-35A6-49BA-3520CD8E8A82}"/>
              </a:ext>
            </a:extLst>
          </p:cNvPr>
          <p:cNvSpPr txBox="1"/>
          <p:nvPr/>
        </p:nvSpPr>
        <p:spPr>
          <a:xfrm>
            <a:off x="4756385" y="1076159"/>
            <a:ext cx="3302561"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Storyboard Outline</a:t>
            </a:r>
            <a:endParaRPr lang="en-US"/>
          </a:p>
          <a:p>
            <a:endParaRPr lang="en-US" sz="1200" b="1"/>
          </a:p>
          <a:p>
            <a:r>
              <a:rPr lang="en-US" sz="1200" b="1"/>
              <a:t>Scene 28: S.I.N. triptych</a:t>
            </a:r>
            <a:endParaRPr lang="en-US" sz="1200"/>
          </a:p>
          <a:p>
            <a:pPr marL="171450" indent="-171450">
              <a:buFont typeface="Arial"/>
              <a:buChar char="•"/>
            </a:pPr>
            <a:r>
              <a:rPr lang="en-US" sz="1200" b="1"/>
              <a:t>Imagery:</a:t>
            </a:r>
            <a:r>
              <a:rPr lang="en-US" sz="1200"/>
              <a:t> Sharing (hands and bread), Inspiring (lantern), Navigating (compass in wind).</a:t>
            </a:r>
          </a:p>
          <a:p>
            <a:pPr marL="171450" indent="-171450">
              <a:buFont typeface="Arial"/>
              <a:buChar char="•"/>
            </a:pPr>
            <a:r>
              <a:rPr lang="en-US" sz="1200" b="1"/>
              <a:t>Camera:</a:t>
            </a:r>
            <a:r>
              <a:rPr lang="en-US" sz="1200"/>
              <a:t> Clean transitions; minimalist motion.</a:t>
            </a:r>
          </a:p>
          <a:p>
            <a:pPr marL="171450" indent="-171450">
              <a:buFont typeface="Arial"/>
              <a:buChar char="•"/>
            </a:pPr>
            <a:r>
              <a:rPr lang="en-US" sz="1200" b="1"/>
              <a:t>Tone:</a:t>
            </a:r>
            <a:r>
              <a:rPr lang="en-US" sz="1200"/>
              <a:t> Practical; invitational.</a:t>
            </a:r>
          </a:p>
          <a:p>
            <a:pPr marL="171450" indent="-171450">
              <a:buFont typeface="Arial"/>
              <a:buChar char="•"/>
            </a:pPr>
            <a:r>
              <a:rPr lang="en-US" sz="1200" b="1"/>
              <a:t>Narration cue:</a:t>
            </a:r>
            <a:r>
              <a:rPr lang="en-US" sz="1200"/>
              <a:t> Lessons expressed simply.</a:t>
            </a:r>
          </a:p>
          <a:p>
            <a:r>
              <a:rPr lang="en-US" sz="1200" b="1"/>
              <a:t>Scene 29: Final dusk</a:t>
            </a:r>
            <a:endParaRPr lang="en-US" sz="1200"/>
          </a:p>
          <a:p>
            <a:pPr marL="171450" indent="-171450">
              <a:buFont typeface="Arial"/>
              <a:buChar char="•"/>
            </a:pPr>
            <a:r>
              <a:rPr lang="en-US" sz="1200" b="1"/>
              <a:t>Imagery:</a:t>
            </a:r>
            <a:r>
              <a:rPr lang="en-US" sz="1200"/>
              <a:t> Dragonfly silhouette at dusk; starlit path on water.</a:t>
            </a:r>
          </a:p>
          <a:p>
            <a:pPr marL="171450" indent="-171450">
              <a:buFont typeface="Arial"/>
              <a:buChar char="•"/>
            </a:pPr>
            <a:r>
              <a:rPr lang="en-US" sz="1200" b="1"/>
              <a:t>Camera:</a:t>
            </a:r>
            <a:r>
              <a:rPr lang="en-US" sz="1200"/>
              <a:t> Slow pull back; fade to quiet light.</a:t>
            </a:r>
          </a:p>
          <a:p>
            <a:pPr marL="171450" indent="-171450">
              <a:buFont typeface="Arial"/>
              <a:buChar char="•"/>
            </a:pPr>
            <a:r>
              <a:rPr lang="en-US" sz="1200" b="1"/>
              <a:t>Tone:</a:t>
            </a:r>
            <a:r>
              <a:rPr lang="en-US" sz="1200"/>
              <a:t> Peaceful; resolved.</a:t>
            </a:r>
          </a:p>
          <a:p>
            <a:pPr marL="171450" indent="-171450">
              <a:buFont typeface="Arial"/>
              <a:buChar char="•"/>
            </a:pPr>
            <a:r>
              <a:rPr lang="en-US" sz="1200" b="1"/>
              <a:t>Narration cue:</a:t>
            </a:r>
            <a:r>
              <a:rPr lang="en-US" sz="1200"/>
              <a:t> “The measure of life is its service.”</a:t>
            </a:r>
          </a:p>
        </p:txBody>
      </p:sp>
      <p:sp>
        <p:nvSpPr>
          <p:cNvPr id="7" name="TextBox 6">
            <a:extLst>
              <a:ext uri="{FF2B5EF4-FFF2-40B4-BE49-F238E27FC236}">
                <a16:creationId xmlns:a16="http://schemas.microsoft.com/office/drawing/2014/main" id="{52E5D994-63BC-3322-F494-1006811AA9C3}"/>
              </a:ext>
            </a:extLst>
          </p:cNvPr>
          <p:cNvSpPr txBox="1"/>
          <p:nvPr/>
        </p:nvSpPr>
        <p:spPr>
          <a:xfrm>
            <a:off x="8524540" y="1073556"/>
            <a:ext cx="317218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t>Full Narration Script</a:t>
            </a:r>
            <a:endParaRPr lang="en-US" u="sng"/>
          </a:p>
          <a:p>
            <a:endParaRPr lang="en-US" sz="1200" b="1"/>
          </a:p>
          <a:p>
            <a:r>
              <a:rPr lang="en-US" sz="1200" b="1"/>
              <a:t>Scene 28 (S.I.N. triptych | practical, direct):</a:t>
            </a:r>
            <a:r>
              <a:rPr lang="en-US" sz="1200"/>
              <a:t> </a:t>
            </a:r>
          </a:p>
          <a:p>
            <a:r>
              <a:rPr lang="en-US" sz="1200"/>
              <a:t>“Sharing multiplies strength. Inspiring lights the way. Navigating bears burdens through storms.”</a:t>
            </a:r>
          </a:p>
          <a:p>
            <a:r>
              <a:rPr lang="en-US" sz="1200"/>
              <a:t>“Redemption is always possible: scars become stories; stories become guidance.”</a:t>
            </a:r>
          </a:p>
          <a:p>
            <a:r>
              <a:rPr lang="en-US" sz="1200" b="1"/>
              <a:t>Scene 29 (Final dusk | peaceful, conclusive):</a:t>
            </a:r>
            <a:r>
              <a:rPr lang="en-US" sz="1200"/>
              <a:t> </a:t>
            </a:r>
          </a:p>
          <a:p>
            <a:r>
              <a:rPr lang="en-US" sz="1200"/>
              <a:t>“Like dragonflies, our time is brief. Yet the measure of life is its service—to share, to inspire, to navigate—and to leave a light that endures.”</a:t>
            </a:r>
          </a:p>
        </p:txBody>
      </p:sp>
      <p:sp>
        <p:nvSpPr>
          <p:cNvPr id="8" name="Footer Placeholder 4">
            <a:extLst>
              <a:ext uri="{FF2B5EF4-FFF2-40B4-BE49-F238E27FC236}">
                <a16:creationId xmlns:a16="http://schemas.microsoft.com/office/drawing/2014/main" id="{0D739068-F30E-49A6-7A66-206E0134051C}"/>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442982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3E0F3D-3530-5133-C34A-19EAEA4824E5}"/>
            </a:ext>
          </a:extLst>
        </p:cNvPr>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4C3FA68-D67C-7B39-4A2B-58B71CBE9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D55C6BB3-95AD-6C03-9A6C-EE5F185B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eate a background theme for presentation slides inspired by dragonflies, reflecting the story of Lucian and Nyx and the key themes of transformation, sharing, inspiring, and navigating. Incorporate elegant, semi-transparent dragonfly silhouettes in flight, with soft gradients of blue, green, and gold to evoke light, hope, and renewal. Add subtle ripples or reeds to suggest the pond environment, and gentle rays of sunlight breaking through, symbolizing self-awareness and growth. The overall mood should be uplifting and serene, with clean lines and minimal distractions to keep the focus on the content. Use modern, readable fonts for any text overlays, and ensure the design is suitable for both title and content slides.">
            <a:extLst>
              <a:ext uri="{FF2B5EF4-FFF2-40B4-BE49-F238E27FC236}">
                <a16:creationId xmlns:a16="http://schemas.microsoft.com/office/drawing/2014/main" id="{3410B0D4-4034-0F3F-2F1C-59C1B314C18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5000"/>
                    </a14:imgEffect>
                  </a14:imgLayer>
                </a14:imgProps>
              </a:ext>
            </a:extLst>
          </a:blip>
          <a:srcRect t="5296" b="32457"/>
          <a:stretch>
            <a:fillRect/>
          </a:stretch>
        </p:blipFill>
        <p:spPr>
          <a:xfrm flipH="1">
            <a:off x="-3047" y="0"/>
            <a:ext cx="12188950" cy="6857999"/>
          </a:xfrm>
          <a:prstGeom prst="rect">
            <a:avLst/>
          </a:prstGeom>
        </p:spPr>
      </p:pic>
      <p:sp>
        <p:nvSpPr>
          <p:cNvPr id="5" name="Title 1">
            <a:extLst>
              <a:ext uri="{FF2B5EF4-FFF2-40B4-BE49-F238E27FC236}">
                <a16:creationId xmlns:a16="http://schemas.microsoft.com/office/drawing/2014/main" id="{68C9D84B-C817-AFE2-76AA-476514130F9F}"/>
              </a:ext>
            </a:extLst>
          </p:cNvPr>
          <p:cNvSpPr txBox="1">
            <a:spLocks/>
          </p:cNvSpPr>
          <p:nvPr/>
        </p:nvSpPr>
        <p:spPr>
          <a:xfrm>
            <a:off x="458480" y="1909536"/>
            <a:ext cx="5632948" cy="117624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400">
                <a:latin typeface="+mj-lt"/>
                <a:ea typeface="+mn-lt"/>
                <a:cs typeface="+mn-lt"/>
              </a:rPr>
              <a:t>Appendix</a:t>
            </a:r>
          </a:p>
          <a:p>
            <a:pPr lvl="1"/>
            <a:r>
              <a:rPr lang="en-US" sz="4400" b="1" i="1">
                <a:latin typeface="+mj-lt"/>
                <a:ea typeface="+mn-lt"/>
                <a:cs typeface="+mn-lt"/>
              </a:rPr>
              <a:t>Production Prompt</a:t>
            </a:r>
          </a:p>
        </p:txBody>
      </p:sp>
      <p:sp>
        <p:nvSpPr>
          <p:cNvPr id="3" name="Footer Placeholder 4">
            <a:extLst>
              <a:ext uri="{FF2B5EF4-FFF2-40B4-BE49-F238E27FC236}">
                <a16:creationId xmlns:a16="http://schemas.microsoft.com/office/drawing/2014/main" id="{F2F7FB51-BD94-4F69-3A74-AF622F6510EE}"/>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2257779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2D4D0-D15E-F226-25BF-EDC8821993EA}"/>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0D38904B-CFA9-70B2-54A9-B69A6D5FBE2F}"/>
              </a:ext>
            </a:extLst>
          </p:cNvPr>
          <p:cNvPicPr>
            <a:picLocks noChangeAspect="1"/>
          </p:cNvPicPr>
          <p:nvPr/>
        </p:nvPicPr>
        <p:blipFill>
          <a:blip r:embed="rId2">
            <a:alphaModFix amt="11000"/>
          </a:blip>
          <a:stretch>
            <a:fillRect/>
          </a:stretch>
        </p:blipFill>
        <p:spPr>
          <a:xfrm>
            <a:off x="6400" y="0"/>
            <a:ext cx="12185600" cy="6858000"/>
          </a:xfrm>
          <a:prstGeom prst="rect">
            <a:avLst/>
          </a:prstGeom>
        </p:spPr>
      </p:pic>
      <p:sp>
        <p:nvSpPr>
          <p:cNvPr id="2" name="Title 1">
            <a:extLst>
              <a:ext uri="{FF2B5EF4-FFF2-40B4-BE49-F238E27FC236}">
                <a16:creationId xmlns:a16="http://schemas.microsoft.com/office/drawing/2014/main" id="{1BCCE200-8111-4BA2-8D1A-AF440CEBFE6C}"/>
              </a:ext>
            </a:extLst>
          </p:cNvPr>
          <p:cNvSpPr>
            <a:spLocks noGrp="1"/>
          </p:cNvSpPr>
          <p:nvPr>
            <p:ph type="title"/>
          </p:nvPr>
        </p:nvSpPr>
        <p:spPr>
          <a:xfrm>
            <a:off x="328246" y="108725"/>
            <a:ext cx="10515600" cy="1325563"/>
          </a:xfrm>
        </p:spPr>
        <p:txBody>
          <a:bodyPr>
            <a:normAutofit/>
          </a:bodyPr>
          <a:lstStyle/>
          <a:p>
            <a:r>
              <a:rPr lang="en-US">
                <a:solidFill>
                  <a:srgbClr val="000000"/>
                </a:solidFill>
                <a:latin typeface="Aptos Display"/>
              </a:rPr>
              <a:t>Production Prompt</a:t>
            </a:r>
            <a:br>
              <a:rPr lang="en-US">
                <a:solidFill>
                  <a:srgbClr val="000000"/>
                </a:solidFill>
                <a:latin typeface="Aptos Display"/>
              </a:rPr>
            </a:br>
            <a:r>
              <a:rPr lang="en-US" sz="2400">
                <a:solidFill>
                  <a:srgbClr val="0F4761"/>
                </a:solidFill>
                <a:latin typeface="Aptos"/>
              </a:rPr>
              <a:t>Used with an AI video engine</a:t>
            </a:r>
            <a:endParaRPr lang="en-US" sz="2400">
              <a:solidFill>
                <a:srgbClr val="000000"/>
              </a:solidFill>
              <a:latin typeface="Aptos"/>
            </a:endParaRPr>
          </a:p>
        </p:txBody>
      </p:sp>
      <p:sp>
        <p:nvSpPr>
          <p:cNvPr id="3" name="Content Placeholder 2">
            <a:extLst>
              <a:ext uri="{FF2B5EF4-FFF2-40B4-BE49-F238E27FC236}">
                <a16:creationId xmlns:a16="http://schemas.microsoft.com/office/drawing/2014/main" id="{C4A06EC3-5C35-9163-0975-F0527A7C8958}"/>
              </a:ext>
            </a:extLst>
          </p:cNvPr>
          <p:cNvSpPr>
            <a:spLocks noGrp="1"/>
          </p:cNvSpPr>
          <p:nvPr>
            <p:ph idx="1"/>
          </p:nvPr>
        </p:nvSpPr>
        <p:spPr>
          <a:xfrm>
            <a:off x="574431" y="1543013"/>
            <a:ext cx="5269766" cy="4351338"/>
          </a:xfrm>
        </p:spPr>
        <p:txBody>
          <a:bodyPr vert="horz" lIns="91440" tIns="45720" rIns="91440" bIns="45720" rtlCol="0" anchor="t">
            <a:normAutofit fontScale="85000" lnSpcReduction="10000"/>
          </a:bodyPr>
          <a:lstStyle/>
          <a:p>
            <a:pPr>
              <a:buNone/>
            </a:pPr>
            <a:r>
              <a:rPr lang="en-US" sz="2300" b="1">
                <a:solidFill>
                  <a:srgbClr val="0F4761"/>
                </a:solidFill>
                <a:ea typeface="+mn-lt"/>
                <a:cs typeface="+mn-lt"/>
              </a:rPr>
              <a:t>Global style and pacing</a:t>
            </a:r>
            <a:endParaRPr lang="en-US" sz="2300">
              <a:solidFill>
                <a:srgbClr val="0F4761"/>
              </a:solidFill>
              <a:ea typeface="+mn-lt"/>
              <a:cs typeface="+mn-lt"/>
            </a:endParaRPr>
          </a:p>
          <a:p>
            <a:pPr>
              <a:buNone/>
            </a:pPr>
            <a:r>
              <a:rPr lang="en-US" sz="1200" b="1">
                <a:ea typeface="+mn-lt"/>
                <a:cs typeface="+mn-lt"/>
              </a:rPr>
              <a:t>Style:</a:t>
            </a:r>
            <a:r>
              <a:rPr lang="en-US" sz="1200">
                <a:ea typeface="+mn-lt"/>
                <a:cs typeface="+mn-lt"/>
              </a:rPr>
              <a:t> Painterly naturalism with macro insect detail; warm gold and teal palette; indigo for pride and storm. Subtle faith symbolism through light, not explicit iconography.</a:t>
            </a:r>
          </a:p>
          <a:p>
            <a:pPr>
              <a:buNone/>
            </a:pPr>
            <a:r>
              <a:rPr lang="en-US" sz="1200" b="1">
                <a:ea typeface="+mn-lt"/>
                <a:cs typeface="+mn-lt"/>
              </a:rPr>
              <a:t>Aspect ratio:</a:t>
            </a:r>
            <a:r>
              <a:rPr lang="en-US" sz="1200">
                <a:ea typeface="+mn-lt"/>
                <a:cs typeface="+mn-lt"/>
              </a:rPr>
              <a:t> 2.00:1 cinematic; safe margins for captions.</a:t>
            </a:r>
          </a:p>
          <a:p>
            <a:pPr>
              <a:buNone/>
            </a:pPr>
            <a:r>
              <a:rPr lang="en-US" sz="1200" b="1">
                <a:ea typeface="+mn-lt"/>
                <a:cs typeface="+mn-lt"/>
              </a:rPr>
              <a:t>Frame rate:</a:t>
            </a:r>
            <a:r>
              <a:rPr lang="en-US" sz="1200">
                <a:ea typeface="+mn-lt"/>
                <a:cs typeface="+mn-lt"/>
              </a:rPr>
              <a:t> 24 fps; occasional time-lapse for transformation scenes.</a:t>
            </a:r>
          </a:p>
          <a:p>
            <a:pPr>
              <a:buNone/>
            </a:pPr>
            <a:r>
              <a:rPr lang="en-US" sz="1200" b="1">
                <a:ea typeface="+mn-lt"/>
                <a:cs typeface="+mn-lt"/>
              </a:rPr>
              <a:t>Music:</a:t>
            </a:r>
            <a:r>
              <a:rPr lang="en-US" sz="1200">
                <a:ea typeface="+mn-lt"/>
                <a:cs typeface="+mn-lt"/>
              </a:rPr>
              <a:t> Strings and woodwinds; light percussion during storms; hush and solo piano for introspection.</a:t>
            </a:r>
          </a:p>
          <a:p>
            <a:pPr>
              <a:buNone/>
            </a:pPr>
            <a:r>
              <a:rPr lang="en-US" sz="1200" b="1">
                <a:ea typeface="+mn-lt"/>
                <a:cs typeface="+mn-lt"/>
              </a:rPr>
              <a:t>Sound design:</a:t>
            </a:r>
            <a:r>
              <a:rPr lang="en-US" sz="1200">
                <a:ea typeface="+mn-lt"/>
                <a:cs typeface="+mn-lt"/>
              </a:rPr>
              <a:t> Gentle water ambience; wind gusts during storms; soft wing flutters; distant bird calls.</a:t>
            </a:r>
            <a:endParaRPr lang="en-US" sz="1200"/>
          </a:p>
          <a:p>
            <a:pPr>
              <a:buNone/>
            </a:pPr>
            <a:r>
              <a:rPr lang="en-US" sz="1200" b="1">
                <a:ea typeface="+mn-lt"/>
                <a:cs typeface="+mn-lt"/>
              </a:rPr>
              <a:t>Pacing:</a:t>
            </a:r>
            <a:r>
              <a:rPr lang="en-US" sz="1200">
                <a:ea typeface="+mn-lt"/>
                <a:cs typeface="+mn-lt"/>
              </a:rPr>
              <a:t> Meditative in Prologue; brisk during hunts; solemn in trials; spacious in redemption.</a:t>
            </a:r>
          </a:p>
          <a:p>
            <a:pPr>
              <a:buNone/>
            </a:pPr>
            <a:r>
              <a:rPr lang="en-US" sz="2300" b="1">
                <a:solidFill>
                  <a:srgbClr val="0F4761"/>
                </a:solidFill>
                <a:ea typeface="+mn-lt"/>
                <a:cs typeface="+mn-lt"/>
              </a:rPr>
              <a:t>Camera and movement cues</a:t>
            </a:r>
            <a:endParaRPr lang="en-US" sz="2300">
              <a:solidFill>
                <a:srgbClr val="0F4761"/>
              </a:solidFill>
              <a:ea typeface="+mn-lt"/>
              <a:cs typeface="+mn-lt"/>
            </a:endParaRPr>
          </a:p>
          <a:p>
            <a:pPr>
              <a:buNone/>
            </a:pPr>
            <a:r>
              <a:rPr lang="en-US" sz="1200" b="1">
                <a:ea typeface="+mn-lt"/>
                <a:cs typeface="+mn-lt"/>
              </a:rPr>
              <a:t>Prologue:</a:t>
            </a:r>
            <a:r>
              <a:rPr lang="en-US" sz="1200">
                <a:ea typeface="+mn-lt"/>
                <a:cs typeface="+mn-lt"/>
              </a:rPr>
              <a:t> Slow dolly and crane; macro inserts of ripples and reeds.</a:t>
            </a:r>
          </a:p>
          <a:p>
            <a:pPr>
              <a:buNone/>
            </a:pPr>
            <a:r>
              <a:rPr lang="en-US" sz="1200" b="1">
                <a:ea typeface="+mn-lt"/>
                <a:cs typeface="+mn-lt"/>
              </a:rPr>
              <a:t>Transformation:</a:t>
            </a:r>
            <a:r>
              <a:rPr lang="en-US" sz="1200">
                <a:ea typeface="+mn-lt"/>
                <a:cs typeface="+mn-lt"/>
              </a:rPr>
              <a:t> Macro time-lapse with delicate crane up reed; vein-filling visual.</a:t>
            </a:r>
            <a:endParaRPr lang="en-US" sz="1200"/>
          </a:p>
          <a:p>
            <a:pPr>
              <a:buNone/>
            </a:pPr>
            <a:r>
              <a:rPr lang="en-US" sz="1200" b="1">
                <a:ea typeface="+mn-lt"/>
                <a:cs typeface="+mn-lt"/>
              </a:rPr>
              <a:t>Teaching/Inspiring:</a:t>
            </a:r>
            <a:r>
              <a:rPr lang="en-US" sz="1200">
                <a:ea typeface="+mn-lt"/>
                <a:cs typeface="+mn-lt"/>
              </a:rPr>
              <a:t> Wide arcs and overheads; motion trails; butterfly reaction shots.</a:t>
            </a:r>
            <a:endParaRPr lang="en-US" sz="1200"/>
          </a:p>
          <a:p>
            <a:pPr>
              <a:buNone/>
            </a:pPr>
            <a:r>
              <a:rPr lang="en-US" sz="1200" b="1">
                <a:ea typeface="+mn-lt"/>
                <a:cs typeface="+mn-lt"/>
              </a:rPr>
              <a:t>Storms:</a:t>
            </a:r>
            <a:r>
              <a:rPr lang="en-US" sz="1200">
                <a:ea typeface="+mn-lt"/>
                <a:cs typeface="+mn-lt"/>
              </a:rPr>
              <a:t> Handheld shake; low tracking at waterline; stabilizing shots when guided by Lucian/Nyx.</a:t>
            </a:r>
          </a:p>
          <a:p>
            <a:pPr>
              <a:buNone/>
            </a:pPr>
            <a:r>
              <a:rPr lang="en-US" sz="1200" b="1">
                <a:ea typeface="+mn-lt"/>
                <a:cs typeface="+mn-lt"/>
              </a:rPr>
              <a:t>Trial of the Bird:</a:t>
            </a:r>
            <a:r>
              <a:rPr lang="en-US" sz="1200">
                <a:ea typeface="+mn-lt"/>
                <a:cs typeface="+mn-lt"/>
              </a:rPr>
              <a:t> High-contrast lighting; top-down predator swoops; tight tracking escape paths.</a:t>
            </a:r>
            <a:endParaRPr lang="en-US" sz="1200"/>
          </a:p>
          <a:p>
            <a:pPr>
              <a:buNone/>
            </a:pPr>
            <a:r>
              <a:rPr lang="en-US" sz="1200" b="1">
                <a:ea typeface="+mn-lt"/>
                <a:cs typeface="+mn-lt"/>
              </a:rPr>
              <a:t>Turning/Redemption:</a:t>
            </a:r>
            <a:r>
              <a:rPr lang="en-US" sz="1200">
                <a:ea typeface="+mn-lt"/>
                <a:cs typeface="+mn-lt"/>
              </a:rPr>
              <a:t> Night orbit around Nyx; warm circular pan around the community.</a:t>
            </a:r>
          </a:p>
        </p:txBody>
      </p:sp>
      <p:sp>
        <p:nvSpPr>
          <p:cNvPr id="6" name="Content Placeholder 2">
            <a:extLst>
              <a:ext uri="{FF2B5EF4-FFF2-40B4-BE49-F238E27FC236}">
                <a16:creationId xmlns:a16="http://schemas.microsoft.com/office/drawing/2014/main" id="{3630CFF3-F2EC-EF2C-F5B2-996A42751C08}"/>
              </a:ext>
            </a:extLst>
          </p:cNvPr>
          <p:cNvSpPr txBox="1">
            <a:spLocks/>
          </p:cNvSpPr>
          <p:nvPr/>
        </p:nvSpPr>
        <p:spPr>
          <a:xfrm>
            <a:off x="6111049" y="1543013"/>
            <a:ext cx="5269766"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300" b="1">
                <a:solidFill>
                  <a:srgbClr val="0F4761"/>
                </a:solidFill>
                <a:ea typeface="+mn-lt"/>
                <a:cs typeface="+mn-lt"/>
              </a:rPr>
              <a:t>Visual motifs</a:t>
            </a:r>
            <a:endParaRPr lang="en-US" sz="2300">
              <a:solidFill>
                <a:srgbClr val="0F4761"/>
              </a:solidFill>
              <a:ea typeface="+mn-lt"/>
              <a:cs typeface="+mn-lt"/>
            </a:endParaRPr>
          </a:p>
          <a:p>
            <a:pPr>
              <a:buFont typeface="Arial" panose="020B0604020202020204" pitchFamily="34" charset="0"/>
              <a:buNone/>
            </a:pPr>
            <a:r>
              <a:rPr lang="en-US" sz="1200" b="1">
                <a:ea typeface="+mn-lt"/>
                <a:cs typeface="+mn-lt"/>
              </a:rPr>
              <a:t>Light as guidance:</a:t>
            </a:r>
            <a:r>
              <a:rPr lang="en-US" sz="1200">
                <a:ea typeface="+mn-lt"/>
                <a:cs typeface="+mn-lt"/>
              </a:rPr>
              <a:t> Gold shafts and halos near moments of grace; star reflections in water.</a:t>
            </a:r>
          </a:p>
          <a:p>
            <a:pPr>
              <a:buFont typeface="Arial" panose="020B0604020202020204" pitchFamily="34" charset="0"/>
              <a:buNone/>
            </a:pPr>
            <a:r>
              <a:rPr lang="en-US" sz="1200" b="1">
                <a:ea typeface="+mn-lt"/>
                <a:cs typeface="+mn-lt"/>
              </a:rPr>
              <a:t>Ripples as communication:</a:t>
            </a:r>
            <a:r>
              <a:rPr lang="en-US" sz="1200">
                <a:ea typeface="+mn-lt"/>
                <a:cs typeface="+mn-lt"/>
              </a:rPr>
              <a:t> Bridges forming from ripple rings; mending speech bubbles.</a:t>
            </a:r>
          </a:p>
          <a:p>
            <a:pPr>
              <a:buFont typeface="Arial" panose="020B0604020202020204" pitchFamily="34" charset="0"/>
              <a:buNone/>
            </a:pPr>
            <a:r>
              <a:rPr lang="en-US" sz="1200" b="1">
                <a:ea typeface="+mn-lt"/>
                <a:cs typeface="+mn-lt"/>
              </a:rPr>
              <a:t>Scars as silver thread:</a:t>
            </a:r>
            <a:r>
              <a:rPr lang="en-US" sz="1200">
                <a:ea typeface="+mn-lt"/>
                <a:cs typeface="+mn-lt"/>
              </a:rPr>
              <a:t> Nyx’s scar glints gently in redemption scenes.</a:t>
            </a:r>
            <a:endParaRPr lang="en-US" sz="1200"/>
          </a:p>
          <a:p>
            <a:pPr>
              <a:buFont typeface="Arial" panose="020B0604020202020204" pitchFamily="34" charset="0"/>
              <a:buNone/>
            </a:pPr>
            <a:r>
              <a:rPr lang="en-US" sz="1200" b="1"/>
              <a:t>S.I.N. triad icons:</a:t>
            </a:r>
            <a:r>
              <a:rPr lang="en-US" sz="1200"/>
              <a:t> Discreet overlays in Epilogue; match color coding (gold/indigo/teal).</a:t>
            </a:r>
          </a:p>
          <a:p>
            <a:pPr>
              <a:buFont typeface="Arial" panose="020B0604020202020204" pitchFamily="34" charset="0"/>
              <a:buNone/>
            </a:pPr>
            <a:r>
              <a:rPr lang="en-US" sz="2300" b="1">
                <a:solidFill>
                  <a:srgbClr val="0F4761"/>
                </a:solidFill>
              </a:rPr>
              <a:t>Text and narration integration</a:t>
            </a:r>
            <a:endParaRPr lang="en-US" sz="2300">
              <a:solidFill>
                <a:srgbClr val="0F4761"/>
              </a:solidFill>
            </a:endParaRPr>
          </a:p>
          <a:p>
            <a:pPr>
              <a:buFont typeface="Arial" panose="020B0604020202020204" pitchFamily="34" charset="0"/>
              <a:buNone/>
            </a:pPr>
            <a:r>
              <a:rPr lang="en-US" sz="1200" b="1"/>
              <a:t>On-screen titles:</a:t>
            </a:r>
            <a:r>
              <a:rPr lang="en-US" sz="1200"/>
              <a:t> Chapter headers fade in with reed silhouettes.</a:t>
            </a:r>
          </a:p>
          <a:p>
            <a:pPr>
              <a:buFont typeface="Arial" panose="020B0604020202020204" pitchFamily="34" charset="0"/>
              <a:buNone/>
            </a:pPr>
            <a:r>
              <a:rPr lang="en-US" sz="1200" b="1"/>
              <a:t>Scripture Echo:</a:t>
            </a:r>
            <a:r>
              <a:rPr lang="en-US" sz="1200"/>
              <a:t> Brief lower-third cards; soft parchment texture; vanish before major action.</a:t>
            </a:r>
          </a:p>
          <a:p>
            <a:pPr>
              <a:buFont typeface="Arial" panose="020B0604020202020204" pitchFamily="34" charset="0"/>
              <a:buNone/>
            </a:pPr>
            <a:r>
              <a:rPr lang="en-US" sz="1200" b="1"/>
              <a:t>Narration:</a:t>
            </a:r>
            <a:r>
              <a:rPr lang="en-US" sz="1200"/>
              <a:t> Calm, steady voice; empathetic; tempo adapts to scene (details below).</a:t>
            </a:r>
          </a:p>
          <a:p>
            <a:pPr>
              <a:buFont typeface="Arial" panose="020B0604020202020204" pitchFamily="34" charset="0"/>
              <a:buNone/>
            </a:pPr>
            <a:r>
              <a:rPr lang="en-US" sz="1200" b="1"/>
              <a:t>Subtitles:</a:t>
            </a:r>
            <a:r>
              <a:rPr lang="en-US" sz="1200"/>
              <a:t> Optional; high-contrast white text with subtle drop shadow.</a:t>
            </a:r>
          </a:p>
          <a:p>
            <a:pPr>
              <a:buFont typeface="Arial" panose="020B0604020202020204" pitchFamily="34" charset="0"/>
              <a:buNone/>
            </a:pPr>
            <a:r>
              <a:rPr lang="en-US" sz="2300" b="1">
                <a:solidFill>
                  <a:srgbClr val="0F4761"/>
                </a:solidFill>
              </a:rPr>
              <a:t>Safety and clarity</a:t>
            </a:r>
            <a:endParaRPr lang="en-US" sz="2300">
              <a:solidFill>
                <a:srgbClr val="0F4761"/>
              </a:solidFill>
            </a:endParaRPr>
          </a:p>
          <a:p>
            <a:pPr>
              <a:buFont typeface="Arial" panose="020B0604020202020204" pitchFamily="34" charset="0"/>
              <a:buNone/>
            </a:pPr>
            <a:r>
              <a:rPr lang="en-US" sz="1200" b="1"/>
              <a:t>Predation/bird trial:</a:t>
            </a:r>
            <a:r>
              <a:rPr lang="en-US" sz="1200"/>
              <a:t> Keep non-graphic; imply impact with sound and visual cutaway. Focus on emotional lesson.</a:t>
            </a:r>
          </a:p>
          <a:p>
            <a:pPr>
              <a:buFont typeface="Arial" panose="020B0604020202020204" pitchFamily="34" charset="0"/>
              <a:buNone/>
            </a:pPr>
            <a:r>
              <a:rPr lang="en-US" sz="1200" b="1"/>
              <a:t>Children/humans:</a:t>
            </a:r>
            <a:r>
              <a:rPr lang="en-US" sz="1200"/>
              <a:t> No faces in close detail; keep vignettes respectful and universal.</a:t>
            </a:r>
          </a:p>
          <a:p>
            <a:pPr marL="0" indent="0">
              <a:buFont typeface="Arial" panose="020B0604020202020204" pitchFamily="34" charset="0"/>
              <a:buNone/>
            </a:pPr>
            <a:endParaRPr lang="en-US" sz="1800" b="1"/>
          </a:p>
        </p:txBody>
      </p:sp>
      <p:sp>
        <p:nvSpPr>
          <p:cNvPr id="7" name="Footer Placeholder 4">
            <a:extLst>
              <a:ext uri="{FF2B5EF4-FFF2-40B4-BE49-F238E27FC236}">
                <a16:creationId xmlns:a16="http://schemas.microsoft.com/office/drawing/2014/main" id="{6E30D528-7DF8-3CF3-C41F-40E05FB53038}"/>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23467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ragonfly flying over water&#10;&#10;AI-generated content may be incorrect.">
            <a:extLst>
              <a:ext uri="{FF2B5EF4-FFF2-40B4-BE49-F238E27FC236}">
                <a16:creationId xmlns:a16="http://schemas.microsoft.com/office/drawing/2014/main" id="{83AF34E4-9F9E-1DA9-F8D5-D7A2CA16EDBA}"/>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60000"/>
                    </a14:imgEffect>
                  </a14:imgLayer>
                </a14:imgProps>
              </a:ext>
              <a:ext uri="{28A0092B-C50C-407E-A947-70E740481C1C}">
                <a14:useLocalDpi xmlns:a14="http://schemas.microsoft.com/office/drawing/2010/main" val="0"/>
              </a:ext>
            </a:extLst>
          </a:blip>
          <a:srcRect r="24009"/>
          <a:stretch>
            <a:fillRect/>
          </a:stretch>
        </p:blipFill>
        <p:spPr>
          <a:xfrm flipH="1">
            <a:off x="0" y="-1"/>
            <a:ext cx="6896909" cy="6858000"/>
          </a:xfrm>
          <a:prstGeom prst="rect">
            <a:avLst/>
          </a:prstGeom>
        </p:spPr>
      </p:pic>
      <p:sp>
        <p:nvSpPr>
          <p:cNvPr id="3" name="Subtitle 2"/>
          <p:cNvSpPr>
            <a:spLocks noGrp="1"/>
          </p:cNvSpPr>
          <p:nvPr>
            <p:ph type="subTitle" idx="1"/>
          </p:nvPr>
        </p:nvSpPr>
        <p:spPr>
          <a:xfrm>
            <a:off x="494302" y="1408179"/>
            <a:ext cx="5606998" cy="775494"/>
          </a:xfrm>
        </p:spPr>
        <p:txBody>
          <a:bodyPr vert="horz" lIns="91440" tIns="45720" rIns="91440" bIns="45720" rtlCol="0" anchor="t">
            <a:normAutofit/>
          </a:bodyPr>
          <a:lstStyle/>
          <a:p>
            <a:pPr algn="l"/>
            <a:r>
              <a:rPr lang="en-US" sz="2000" b="1">
                <a:ea typeface="+mn-lt"/>
                <a:cs typeface="+mn-lt"/>
              </a:rPr>
              <a:t>A Story of Sharing , Inspiration, and Navigation</a:t>
            </a:r>
            <a:endParaRPr lang="en-US" sz="2000" b="1"/>
          </a:p>
        </p:txBody>
      </p:sp>
      <p:sp>
        <p:nvSpPr>
          <p:cNvPr id="2" name="Title 1"/>
          <p:cNvSpPr>
            <a:spLocks noGrp="1"/>
          </p:cNvSpPr>
          <p:nvPr>
            <p:ph type="ctrTitle"/>
          </p:nvPr>
        </p:nvSpPr>
        <p:spPr>
          <a:xfrm>
            <a:off x="353625" y="4389318"/>
            <a:ext cx="4886590" cy="2121006"/>
          </a:xfrm>
        </p:spPr>
        <p:txBody>
          <a:bodyPr>
            <a:normAutofit fontScale="90000"/>
          </a:bodyPr>
          <a:lstStyle/>
          <a:p>
            <a:pPr algn="l"/>
            <a:r>
              <a:rPr lang="en-US" sz="4400">
                <a:ea typeface="+mj-lt"/>
                <a:cs typeface="+mj-lt"/>
              </a:rPr>
              <a:t>The Parables of </a:t>
            </a:r>
            <a:r>
              <a:rPr lang="en-US" sz="5300" b="1">
                <a:ea typeface="+mj-lt"/>
                <a:cs typeface="+mj-lt"/>
              </a:rPr>
              <a:t>Lucian and Nyx: </a:t>
            </a:r>
            <a:r>
              <a:rPr lang="en-US">
                <a:ea typeface="+mj-lt"/>
                <a:cs typeface="+mj-lt"/>
              </a:rPr>
              <a:t>Wings of Choice</a:t>
            </a:r>
            <a:br>
              <a:rPr lang="en-US" sz="4400">
                <a:ea typeface="+mj-lt"/>
                <a:cs typeface="+mj-lt"/>
              </a:rPr>
            </a:br>
            <a:r>
              <a:rPr lang="en-US" sz="4400">
                <a:ea typeface="+mj-lt"/>
                <a:cs typeface="+mj-lt"/>
              </a:rPr>
              <a:t> </a:t>
            </a:r>
            <a:r>
              <a:rPr lang="en-US" sz="1800">
                <a:ea typeface="+mj-lt"/>
                <a:cs typeface="+mj-lt"/>
              </a:rPr>
              <a:t>By Timothy Baker</a:t>
            </a:r>
            <a:endParaRPr lang="en-US" sz="2200"/>
          </a:p>
        </p:txBody>
      </p:sp>
      <p:sp>
        <p:nvSpPr>
          <p:cNvPr id="4" name="Footer Placeholder 4">
            <a:extLst>
              <a:ext uri="{FF2B5EF4-FFF2-40B4-BE49-F238E27FC236}">
                <a16:creationId xmlns:a16="http://schemas.microsoft.com/office/drawing/2014/main" id="{AFA3B672-107D-B766-E6AF-6FDEC8B1FB7B}"/>
              </a:ext>
            </a:extLst>
          </p:cNvPr>
          <p:cNvSpPr>
            <a:spLocks noGrp="1"/>
          </p:cNvSpPr>
          <p:nvPr>
            <p:ph type="ftr" sz="quarter" idx="11"/>
          </p:nvPr>
        </p:nvSpPr>
        <p:spPr>
          <a:xfrm>
            <a:off x="8599072" y="6492875"/>
            <a:ext cx="4114800" cy="365125"/>
          </a:xfrm>
        </p:spPr>
        <p:txBody>
          <a:bodyPr/>
          <a:lstStyle/>
          <a:p>
            <a:r>
              <a:rPr lang="en-US" dirty="0"/>
              <a:t>Private and Confidential. Property of Timothy E. Baker</a:t>
            </a:r>
          </a:p>
        </p:txBody>
      </p:sp>
      <p:pic>
        <p:nvPicPr>
          <p:cNvPr id="64" name="Picture 63" descr="Dragonflies carrying object">
            <a:extLst>
              <a:ext uri="{FF2B5EF4-FFF2-40B4-BE49-F238E27FC236}">
                <a16:creationId xmlns:a16="http://schemas.microsoft.com/office/drawing/2014/main" id="{66A3D024-8EF5-FF9D-EF90-62788AF458A7}"/>
              </a:ext>
            </a:extLst>
          </p:cNvPr>
          <p:cNvPicPr>
            <a:picLocks noChangeAspect="1"/>
          </p:cNvPicPr>
          <p:nvPr/>
        </p:nvPicPr>
        <p:blipFill>
          <a:blip r:embed="rId4">
            <a:extLst>
              <a:ext uri="{BEBA8EAE-BF5A-486C-A8C5-ECC9F3942E4B}">
                <a14:imgProps xmlns:a14="http://schemas.microsoft.com/office/drawing/2010/main">
                  <a14:imgLayer r:embed="rId5">
                    <a14:imgEffect>
                      <a14:saturation sat="80000"/>
                    </a14:imgEffect>
                  </a14:imgLayer>
                </a14:imgProps>
              </a:ext>
            </a:extLst>
          </a:blip>
          <a:srcRect l="21392" t="-646" r="11168" b="352"/>
          <a:stretch>
            <a:fillRect/>
          </a:stretch>
        </p:blipFill>
        <p:spPr>
          <a:xfrm>
            <a:off x="4672289" y="-27952"/>
            <a:ext cx="8327878" cy="695359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85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eate a background theme for presentation slides inspired by dragonflies, reflecting the story of Lucian and Nyx and the key themes of transformation, sharing, inspiring, and navigating. Incorporate elegant, semi-transparent dragonfly silhouettes in flight, with soft gradients of blue, green, and gold to evoke light, hope, and renewal. Add subtle ripples or reeds to suggest the pond environment, and gentle rays of sunlight breaking through, symbolizing self-awareness and growth. The overall mood should be uplifting and serene, with clean lines and minimal distractions to keep the focus on the content. Use modern, readable fonts for any text overlays, and ensure the design is suitable for both title and content slides.">
            <a:extLst>
              <a:ext uri="{FF2B5EF4-FFF2-40B4-BE49-F238E27FC236}">
                <a16:creationId xmlns:a16="http://schemas.microsoft.com/office/drawing/2014/main" id="{A08CE727-8342-0648-720E-90811365304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5000"/>
                    </a14:imgEffect>
                  </a14:imgLayer>
                </a14:imgProps>
              </a:ext>
            </a:extLst>
          </a:blip>
          <a:srcRect t="5296" b="32457"/>
          <a:stretch>
            <a:fillRect/>
          </a:stretch>
        </p:blipFill>
        <p:spPr>
          <a:xfrm>
            <a:off x="0" y="0"/>
            <a:ext cx="11040894" cy="6858000"/>
          </a:xfrm>
          <a:prstGeom prst="rect">
            <a:avLst/>
          </a:prstGeom>
        </p:spPr>
      </p:pic>
      <p:sp>
        <p:nvSpPr>
          <p:cNvPr id="83" name="Rectangle 8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64175-7491-4342-86B8-A3B0C14D032C}"/>
              </a:ext>
            </a:extLst>
          </p:cNvPr>
          <p:cNvSpPr>
            <a:spLocks noGrp="1"/>
          </p:cNvSpPr>
          <p:nvPr>
            <p:ph type="title"/>
          </p:nvPr>
        </p:nvSpPr>
        <p:spPr>
          <a:xfrm>
            <a:off x="7571877" y="509252"/>
            <a:ext cx="3822189" cy="1899912"/>
          </a:xfrm>
        </p:spPr>
        <p:txBody>
          <a:bodyPr>
            <a:normAutofit/>
          </a:bodyPr>
          <a:lstStyle/>
          <a:p>
            <a:r>
              <a:rPr lang="en-US" sz="4000"/>
              <a:t>Table of Contents</a:t>
            </a:r>
          </a:p>
        </p:txBody>
      </p:sp>
      <p:sp>
        <p:nvSpPr>
          <p:cNvPr id="3" name="Content Placeholder 2">
            <a:extLst>
              <a:ext uri="{FF2B5EF4-FFF2-40B4-BE49-F238E27FC236}">
                <a16:creationId xmlns:a16="http://schemas.microsoft.com/office/drawing/2014/main" id="{D7639598-99A1-AC55-27AC-1C9C5384204F}"/>
              </a:ext>
            </a:extLst>
          </p:cNvPr>
          <p:cNvSpPr>
            <a:spLocks noGrp="1"/>
          </p:cNvSpPr>
          <p:nvPr>
            <p:ph idx="1"/>
          </p:nvPr>
        </p:nvSpPr>
        <p:spPr>
          <a:xfrm>
            <a:off x="7262446" y="1841761"/>
            <a:ext cx="4440595" cy="4141844"/>
          </a:xfrm>
        </p:spPr>
        <p:txBody>
          <a:bodyPr vert="horz" lIns="91440" tIns="45720" rIns="91440" bIns="45720" rtlCol="0">
            <a:normAutofit/>
          </a:bodyPr>
          <a:lstStyle/>
          <a:p>
            <a:pPr marL="457200" lvl="1" indent="0">
              <a:buNone/>
            </a:pPr>
            <a:r>
              <a:rPr lang="en-US" sz="1800" u="sng">
                <a:ea typeface="+mn-lt"/>
                <a:cs typeface="+mn-lt"/>
              </a:rPr>
              <a:t>The Parable</a:t>
            </a:r>
          </a:p>
          <a:p>
            <a:pPr lvl="1"/>
            <a:r>
              <a:rPr lang="en-US" sz="1800">
                <a:ea typeface="+mn-lt"/>
                <a:cs typeface="+mn-lt"/>
              </a:rPr>
              <a:t>Prologue</a:t>
            </a:r>
          </a:p>
          <a:p>
            <a:pPr lvl="1"/>
            <a:r>
              <a:rPr lang="en-US" sz="1800">
                <a:ea typeface="+mn-lt"/>
                <a:cs typeface="+mn-lt"/>
              </a:rPr>
              <a:t>Chapter 1: Brothers of the Mud</a:t>
            </a:r>
            <a:endParaRPr lang="en-US" sz="1800"/>
          </a:p>
          <a:p>
            <a:pPr lvl="1"/>
            <a:r>
              <a:rPr lang="en-US" sz="1800">
                <a:ea typeface="+mn-lt"/>
                <a:cs typeface="+mn-lt"/>
              </a:rPr>
              <a:t>Chapter 2: The Transformation</a:t>
            </a:r>
            <a:endParaRPr lang="en-US" sz="1800"/>
          </a:p>
          <a:p>
            <a:pPr lvl="1"/>
            <a:r>
              <a:rPr lang="en-US" sz="1800">
                <a:ea typeface="+mn-lt"/>
                <a:cs typeface="+mn-lt"/>
              </a:rPr>
              <a:t>Chapter 3: Sharing</a:t>
            </a:r>
            <a:endParaRPr lang="en-US" sz="1800"/>
          </a:p>
          <a:p>
            <a:pPr lvl="1"/>
            <a:r>
              <a:rPr lang="en-US" sz="1800">
                <a:ea typeface="+mn-lt"/>
                <a:cs typeface="+mn-lt"/>
              </a:rPr>
              <a:t>Chapter 4: Inspiring</a:t>
            </a:r>
            <a:endParaRPr lang="en-US" sz="1800"/>
          </a:p>
          <a:p>
            <a:pPr lvl="1"/>
            <a:r>
              <a:rPr lang="en-US" sz="1800">
                <a:ea typeface="+mn-lt"/>
                <a:cs typeface="+mn-lt"/>
              </a:rPr>
              <a:t>Chapter 5: Navigating</a:t>
            </a:r>
            <a:endParaRPr lang="en-US" sz="1800"/>
          </a:p>
          <a:p>
            <a:pPr lvl="1"/>
            <a:r>
              <a:rPr lang="en-US" sz="1800">
                <a:ea typeface="+mn-lt"/>
                <a:cs typeface="+mn-lt"/>
              </a:rPr>
              <a:t>Chapter 6: The Trial of the Bird</a:t>
            </a:r>
            <a:endParaRPr lang="en-US" sz="1800"/>
          </a:p>
          <a:p>
            <a:pPr lvl="1"/>
            <a:r>
              <a:rPr lang="en-US" sz="1800">
                <a:ea typeface="+mn-lt"/>
                <a:cs typeface="+mn-lt"/>
              </a:rPr>
              <a:t>Chapter 7: The Turning Point</a:t>
            </a:r>
            <a:endParaRPr lang="en-US" sz="1800"/>
          </a:p>
          <a:p>
            <a:pPr lvl="1"/>
            <a:r>
              <a:rPr lang="en-US" sz="1800">
                <a:ea typeface="+mn-lt"/>
                <a:cs typeface="+mn-lt"/>
              </a:rPr>
              <a:t>Chapter 8: The Redemption</a:t>
            </a:r>
            <a:endParaRPr lang="en-US" sz="1800"/>
          </a:p>
          <a:p>
            <a:pPr lvl="1"/>
            <a:r>
              <a:rPr lang="en-US" sz="1800">
                <a:ea typeface="+mn-lt"/>
                <a:cs typeface="+mn-lt"/>
              </a:rPr>
              <a:t>Chapter 9: Two Legacies</a:t>
            </a:r>
            <a:endParaRPr lang="en-US" sz="1800"/>
          </a:p>
          <a:p>
            <a:pPr lvl="1"/>
            <a:r>
              <a:rPr lang="en-US" sz="1800">
                <a:ea typeface="+mn-lt"/>
                <a:cs typeface="+mn-lt"/>
              </a:rPr>
              <a:t>Epilogue: The Moral For Humans</a:t>
            </a:r>
          </a:p>
        </p:txBody>
      </p:sp>
      <p:sp>
        <p:nvSpPr>
          <p:cNvPr id="6" name="Footer Placeholder 4">
            <a:extLst>
              <a:ext uri="{FF2B5EF4-FFF2-40B4-BE49-F238E27FC236}">
                <a16:creationId xmlns:a16="http://schemas.microsoft.com/office/drawing/2014/main" id="{CB915A72-BF3C-FAED-77A1-84B63F2A22A4}"/>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63727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1687AA5E-5E64-CD2A-A353-5F35BF57C74E}"/>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3A26D560-648A-FBCE-4125-6555024DAB6B}"/>
              </a:ext>
            </a:extLst>
          </p:cNvPr>
          <p:cNvSpPr>
            <a:spLocks noGrp="1"/>
          </p:cNvSpPr>
          <p:nvPr>
            <p:ph type="title"/>
          </p:nvPr>
        </p:nvSpPr>
        <p:spPr/>
        <p:txBody>
          <a:bodyPr/>
          <a:lstStyle/>
          <a:p>
            <a:r>
              <a:rPr lang="en-US"/>
              <a:t>Prologue</a:t>
            </a:r>
          </a:p>
        </p:txBody>
      </p:sp>
      <p:sp>
        <p:nvSpPr>
          <p:cNvPr id="3" name="Content Placeholder 2">
            <a:extLst>
              <a:ext uri="{FF2B5EF4-FFF2-40B4-BE49-F238E27FC236}">
                <a16:creationId xmlns:a16="http://schemas.microsoft.com/office/drawing/2014/main" id="{B3F8DED5-E086-7047-78A7-A96E7122480C}"/>
              </a:ext>
            </a:extLst>
          </p:cNvPr>
          <p:cNvSpPr>
            <a:spLocks noGrp="1"/>
          </p:cNvSpPr>
          <p:nvPr>
            <p:ph idx="1"/>
          </p:nvPr>
        </p:nvSpPr>
        <p:spPr/>
        <p:txBody>
          <a:bodyPr vert="horz" lIns="91440" tIns="45720" rIns="91440" bIns="45720" rtlCol="0" anchor="t">
            <a:noAutofit/>
          </a:bodyPr>
          <a:lstStyle/>
          <a:p>
            <a:r>
              <a:rPr lang="en-US" sz="1800" dirty="0">
                <a:ea typeface="+mn-lt"/>
                <a:cs typeface="+mn-lt"/>
              </a:rPr>
              <a:t>The sun rose over the still waters, casting golden ripples that danced like promises yet to be fulfilled. From the bottom of the pond, the world above feels both distant and luminous. In the faint sway of reeds and drifting particles that catch the light like tiny sparks, two dragonfly siblings dart amongst the reeds—</a:t>
            </a:r>
            <a:r>
              <a:rPr lang="en-US" sz="1800" b="1" dirty="0">
                <a:ea typeface="+mn-lt"/>
                <a:cs typeface="+mn-lt"/>
              </a:rPr>
              <a:t>Lucian</a:t>
            </a:r>
            <a:r>
              <a:rPr lang="en-US" sz="1800" dirty="0">
                <a:ea typeface="+mn-lt"/>
                <a:cs typeface="+mn-lt"/>
              </a:rPr>
              <a:t>, the elder brother, his wings shimmering with calm, thoughtful wisdom, and </a:t>
            </a:r>
            <a:r>
              <a:rPr lang="en-US" sz="1800" b="1" dirty="0">
                <a:ea typeface="+mn-lt"/>
                <a:cs typeface="+mn-lt"/>
              </a:rPr>
              <a:t>Nyx</a:t>
            </a:r>
            <a:r>
              <a:rPr lang="en-US" sz="1800" dirty="0">
                <a:ea typeface="+mn-lt"/>
                <a:cs typeface="+mn-lt"/>
              </a:rPr>
              <a:t>, the younger, full of restless energy and wonder, always questioning.</a:t>
            </a:r>
            <a:endParaRPr lang="en-US" sz="1800" dirty="0"/>
          </a:p>
          <a:p>
            <a:r>
              <a:rPr lang="en-US" sz="1800" dirty="0">
                <a:ea typeface="+mn-lt"/>
                <a:cs typeface="+mn-lt"/>
              </a:rPr>
              <a:t>Lucian often reminded his brother of the guiding principle their mother had whispered before her wings faded into the heavens: </a:t>
            </a:r>
            <a:r>
              <a:rPr lang="en-US" sz="1800" b="1" dirty="0">
                <a:ea typeface="+mn-lt"/>
                <a:cs typeface="+mn-lt"/>
              </a:rPr>
              <a:t>You S.I.N. better together — Share. Inspire. Navigate.</a:t>
            </a:r>
            <a:r>
              <a:rPr lang="en-US" sz="1800" dirty="0">
                <a:ea typeface="+mn-lt"/>
                <a:cs typeface="+mn-lt"/>
              </a:rPr>
              <a:t> “Remember,” he said, “these are not just words, but ways of living.”</a:t>
            </a:r>
            <a:endParaRPr lang="en-US" sz="1800" dirty="0"/>
          </a:p>
        </p:txBody>
      </p:sp>
      <p:sp>
        <p:nvSpPr>
          <p:cNvPr id="6" name="Footer Placeholder 4">
            <a:extLst>
              <a:ext uri="{FF2B5EF4-FFF2-40B4-BE49-F238E27FC236}">
                <a16:creationId xmlns:a16="http://schemas.microsoft.com/office/drawing/2014/main" id="{2D6EDBC7-5664-9F0F-E75B-2DEA30048F46}"/>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31232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66CBF-020F-A5D2-6268-327D189C7E77}"/>
            </a:ext>
          </a:extLst>
        </p:cNvPr>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76312A6B-35EE-455E-91F0-E55A5B0AAABC}"/>
              </a:ext>
            </a:extLst>
          </p:cNvPr>
          <p:cNvPicPr>
            <a:picLocks noChangeAspect="1"/>
          </p:cNvPicPr>
          <p:nvPr/>
        </p:nvPicPr>
        <p:blipFill>
          <a:blip r:embed="rId2">
            <a:alphaModFix amt="11000"/>
          </a:blip>
          <a:stretch>
            <a:fillRect/>
          </a:stretch>
        </p:blipFill>
        <p:spPr>
          <a:xfrm>
            <a:off x="0" y="0"/>
            <a:ext cx="12159224" cy="6858000"/>
          </a:xfrm>
          <a:prstGeom prst="rect">
            <a:avLst/>
          </a:prstGeom>
        </p:spPr>
      </p:pic>
      <p:sp>
        <p:nvSpPr>
          <p:cNvPr id="2" name="Title 1">
            <a:extLst>
              <a:ext uri="{FF2B5EF4-FFF2-40B4-BE49-F238E27FC236}">
                <a16:creationId xmlns:a16="http://schemas.microsoft.com/office/drawing/2014/main" id="{E3752952-0D78-93BA-DEEA-75C9CE0F36D9}"/>
              </a:ext>
            </a:extLst>
          </p:cNvPr>
          <p:cNvSpPr>
            <a:spLocks noGrp="1"/>
          </p:cNvSpPr>
          <p:nvPr>
            <p:ph type="title"/>
          </p:nvPr>
        </p:nvSpPr>
        <p:spPr/>
        <p:txBody>
          <a:bodyPr/>
          <a:lstStyle/>
          <a:p>
            <a:r>
              <a:rPr lang="en-US"/>
              <a:t>Chapter 1 - Brothers of the Mud</a:t>
            </a:r>
          </a:p>
        </p:txBody>
      </p:sp>
      <p:sp>
        <p:nvSpPr>
          <p:cNvPr id="3" name="Content Placeholder 2">
            <a:extLst>
              <a:ext uri="{FF2B5EF4-FFF2-40B4-BE49-F238E27FC236}">
                <a16:creationId xmlns:a16="http://schemas.microsoft.com/office/drawing/2014/main" id="{D761060D-F538-A773-73EB-268B0461D892}"/>
              </a:ext>
            </a:extLst>
          </p:cNvPr>
          <p:cNvSpPr>
            <a:spLocks noGrp="1"/>
          </p:cNvSpPr>
          <p:nvPr>
            <p:ph idx="1"/>
          </p:nvPr>
        </p:nvSpPr>
        <p:spPr/>
        <p:txBody>
          <a:bodyPr vert="horz" lIns="91440" tIns="45720" rIns="91440" bIns="45720" rtlCol="0" anchor="t">
            <a:noAutofit/>
          </a:bodyPr>
          <a:lstStyle/>
          <a:p>
            <a:r>
              <a:rPr lang="en-US" sz="1800">
                <a:ea typeface="+mn-lt"/>
                <a:cs typeface="+mn-lt"/>
              </a:rPr>
              <a:t>In the shadowed pond, Lucian and Nyx grew together as nymphs. Their world was one of mud, reeds, and hunger. They stalked tadpoles and mosquito larvae with ambush strikes, their jaws snapping with ruthless efficiency. Yet even in those depths, Lucian often paused, gazing upward at the shimmering surface. “Surely,” he whispered, “there is more than mud and shadow. Perhaps above there is light, and in that light, meaning.”</a:t>
            </a:r>
            <a:endParaRPr lang="en-US" sz="1800"/>
          </a:p>
          <a:p>
            <a:r>
              <a:rPr lang="en-US" sz="1800">
                <a:ea typeface="+mn-lt"/>
                <a:cs typeface="+mn-lt"/>
              </a:rPr>
              <a:t>Nyx scoffed. “Why dream of what you cannot see? The pond gives us everything. Here, we are kings. Take what you can, while you can.” His words carried the tone of one who feared change, though he cloaked it in arrogance.</a:t>
            </a:r>
            <a:endParaRPr lang="en-US" sz="1800"/>
          </a:p>
          <a:p>
            <a:r>
              <a:rPr lang="en-US" sz="1800">
                <a:ea typeface="+mn-lt"/>
                <a:cs typeface="+mn-lt"/>
              </a:rPr>
              <a:t>Already, in their younger years their conversations strained. Lucian longed to speak of hope, but Nyx dismissed him. Their silence mirrored a truth that would echo later: when communities lose the ability to speak openly, even brothers grow distant.</a:t>
            </a:r>
            <a:endParaRPr lang="en-US" sz="1800"/>
          </a:p>
          <a:p>
            <a:endParaRPr lang="en-US" sz="1800"/>
          </a:p>
        </p:txBody>
      </p:sp>
      <p:sp>
        <p:nvSpPr>
          <p:cNvPr id="6" name="Footer Placeholder 4">
            <a:extLst>
              <a:ext uri="{FF2B5EF4-FFF2-40B4-BE49-F238E27FC236}">
                <a16:creationId xmlns:a16="http://schemas.microsoft.com/office/drawing/2014/main" id="{6832AC70-BB86-31F5-CC06-FCFBD4741454}"/>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81000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gonfly flying over water&#10;&#10;AI-generated content may be incorrect.">
            <a:extLst>
              <a:ext uri="{FF2B5EF4-FFF2-40B4-BE49-F238E27FC236}">
                <a16:creationId xmlns:a16="http://schemas.microsoft.com/office/drawing/2014/main" id="{8330EC11-B982-867C-DFC0-DEA65DECC17E}"/>
              </a:ext>
            </a:extLst>
          </p:cNvPr>
          <p:cNvPicPr>
            <a:picLocks noChangeAspect="1"/>
          </p:cNvPicPr>
          <p:nvPr/>
        </p:nvPicPr>
        <p:blipFill>
          <a:blip r:embed="rId2">
            <a:alphaModFix amt="11000"/>
          </a:blip>
          <a:stretch>
            <a:fillRect/>
          </a:stretch>
        </p:blipFill>
        <p:spPr>
          <a:xfrm>
            <a:off x="0" y="0"/>
            <a:ext cx="12187902" cy="6858000"/>
          </a:xfrm>
          <a:prstGeom prst="rect">
            <a:avLst/>
          </a:prstGeom>
        </p:spPr>
      </p:pic>
      <p:sp>
        <p:nvSpPr>
          <p:cNvPr id="2" name="Title 1">
            <a:extLst>
              <a:ext uri="{FF2B5EF4-FFF2-40B4-BE49-F238E27FC236}">
                <a16:creationId xmlns:a16="http://schemas.microsoft.com/office/drawing/2014/main" id="{25BE33CA-D3A6-9FB0-6DC1-675A8CFEECB8}"/>
              </a:ext>
            </a:extLst>
          </p:cNvPr>
          <p:cNvSpPr>
            <a:spLocks noGrp="1"/>
          </p:cNvSpPr>
          <p:nvPr>
            <p:ph type="title"/>
          </p:nvPr>
        </p:nvSpPr>
        <p:spPr/>
        <p:txBody>
          <a:bodyPr/>
          <a:lstStyle/>
          <a:p>
            <a:r>
              <a:rPr lang="en-US"/>
              <a:t>Chapter 1 - Takeaways</a:t>
            </a:r>
          </a:p>
        </p:txBody>
      </p:sp>
      <p:sp>
        <p:nvSpPr>
          <p:cNvPr id="3" name="Content Placeholder 2">
            <a:extLst>
              <a:ext uri="{FF2B5EF4-FFF2-40B4-BE49-F238E27FC236}">
                <a16:creationId xmlns:a16="http://schemas.microsoft.com/office/drawing/2014/main" id="{A2108399-3D01-DAF1-4854-F4F028A5AC25}"/>
              </a:ext>
            </a:extLst>
          </p:cNvPr>
          <p:cNvSpPr>
            <a:spLocks noGrp="1"/>
          </p:cNvSpPr>
          <p:nvPr>
            <p:ph idx="1"/>
          </p:nvPr>
        </p:nvSpPr>
        <p:spPr/>
        <p:txBody>
          <a:bodyPr vert="horz" lIns="91440" tIns="45720" rIns="91440" bIns="45720" rtlCol="0" anchor="t">
            <a:normAutofit/>
          </a:bodyPr>
          <a:lstStyle/>
          <a:p>
            <a:pPr marL="0" indent="0">
              <a:buNone/>
            </a:pPr>
            <a:r>
              <a:rPr lang="en-US" sz="1800" b="1">
                <a:ea typeface="+mn-lt"/>
                <a:cs typeface="+mn-lt"/>
              </a:rPr>
              <a:t>Scripture Echo:</a:t>
            </a:r>
            <a:endParaRPr lang="en-US" sz="1800">
              <a:ea typeface="+mn-lt"/>
              <a:cs typeface="+mn-lt"/>
            </a:endParaRPr>
          </a:p>
          <a:p>
            <a:pPr marL="0" indent="0">
              <a:buNone/>
            </a:pPr>
            <a:r>
              <a:rPr lang="en-US" sz="1800">
                <a:ea typeface="+mn-lt"/>
                <a:cs typeface="+mn-lt"/>
              </a:rPr>
              <a:t>“The light shines in the darkness, and the darkness has not overcome it.” (John 1:5)</a:t>
            </a:r>
            <a:endParaRPr lang="en-US" sz="1800"/>
          </a:p>
          <a:p>
            <a:pPr marL="0" indent="0">
              <a:buNone/>
            </a:pPr>
            <a:endParaRPr lang="en-US" sz="1800">
              <a:ea typeface="+mn-lt"/>
              <a:cs typeface="+mn-lt"/>
            </a:endParaRPr>
          </a:p>
          <a:p>
            <a:pPr marL="0" indent="0">
              <a:buNone/>
            </a:pPr>
            <a:r>
              <a:rPr lang="en-US" sz="1800" b="1">
                <a:ea typeface="+mn-lt"/>
                <a:cs typeface="+mn-lt"/>
              </a:rPr>
              <a:t>Lesson:</a:t>
            </a:r>
            <a:endParaRPr lang="en-US" sz="1800">
              <a:ea typeface="+mn-lt"/>
              <a:cs typeface="+mn-lt"/>
            </a:endParaRPr>
          </a:p>
          <a:p>
            <a:pPr marL="0" indent="0">
              <a:buNone/>
            </a:pPr>
            <a:r>
              <a:rPr lang="en-US" sz="1800">
                <a:ea typeface="+mn-lt"/>
                <a:cs typeface="+mn-lt"/>
              </a:rPr>
              <a:t>Some hearts hunger for light, others for possession. Humans too must choose whether to live only for survival or to seek higher purpose.</a:t>
            </a:r>
            <a:endParaRPr lang="en-US" sz="1800"/>
          </a:p>
        </p:txBody>
      </p:sp>
      <p:sp>
        <p:nvSpPr>
          <p:cNvPr id="6" name="Footer Placeholder 4">
            <a:extLst>
              <a:ext uri="{FF2B5EF4-FFF2-40B4-BE49-F238E27FC236}">
                <a16:creationId xmlns:a16="http://schemas.microsoft.com/office/drawing/2014/main" id="{AD0E3F72-9D27-191E-DA37-497D81930B17}"/>
              </a:ext>
            </a:extLst>
          </p:cNvPr>
          <p:cNvSpPr>
            <a:spLocks noGrp="1"/>
          </p:cNvSpPr>
          <p:nvPr>
            <p:ph type="ftr" sz="quarter" idx="11"/>
          </p:nvPr>
        </p:nvSpPr>
        <p:spPr>
          <a:xfrm>
            <a:off x="7770942" y="6492875"/>
            <a:ext cx="4114800" cy="365125"/>
          </a:xfrm>
        </p:spPr>
        <p:txBody>
          <a:bodyPr/>
          <a:lstStyle/>
          <a:p>
            <a:r>
              <a:rPr lang="en-US" dirty="0"/>
              <a:t>Private and Confidential. Property of Timothy E. Baker</a:t>
            </a:r>
          </a:p>
        </p:txBody>
      </p:sp>
    </p:spTree>
    <p:extLst>
      <p:ext uri="{BB962C8B-B14F-4D97-AF65-F5344CB8AC3E}">
        <p14:creationId xmlns:p14="http://schemas.microsoft.com/office/powerpoint/2010/main" val="1568033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7240</Words>
  <Application>Microsoft Office PowerPoint</Application>
  <PresentationFormat>Widescreen</PresentationFormat>
  <Paragraphs>629</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Aptos</vt:lpstr>
      <vt:lpstr>Aptos Display</vt:lpstr>
      <vt:lpstr>Arial</vt:lpstr>
      <vt:lpstr>Courier New</vt:lpstr>
      <vt:lpstr>office theme</vt:lpstr>
      <vt:lpstr>PowerPoint Presentation</vt:lpstr>
      <vt:lpstr>Table of Contents</vt:lpstr>
      <vt:lpstr>Mission Statement</vt:lpstr>
      <vt:lpstr>PowerPoint Presentation</vt:lpstr>
      <vt:lpstr>The Parables of Lucian and Nyx: Wings of Choice  By Timothy Baker</vt:lpstr>
      <vt:lpstr>Table of Contents</vt:lpstr>
      <vt:lpstr>Prologue</vt:lpstr>
      <vt:lpstr>Chapter 1 - Brothers of the Mud</vt:lpstr>
      <vt:lpstr>Chapter 1 - Takeaways</vt:lpstr>
      <vt:lpstr>Chapter 2 - The Transformation</vt:lpstr>
      <vt:lpstr>Chapter 2 - Takeaways</vt:lpstr>
      <vt:lpstr>Chapter 3 - Sharing</vt:lpstr>
      <vt:lpstr>Chapter 3 - Takeaways</vt:lpstr>
      <vt:lpstr>Chapter 4 - Inspiring</vt:lpstr>
      <vt:lpstr>Chapter 4 - Takeaways</vt:lpstr>
      <vt:lpstr>Chapter 5 - Navigating</vt:lpstr>
      <vt:lpstr>Chapter 5 - Takeaways</vt:lpstr>
      <vt:lpstr>Chapter 6 - The Trial of the Bird</vt:lpstr>
      <vt:lpstr>Chapter 6 - Takeaways</vt:lpstr>
      <vt:lpstr>Chapter 7 - The Turning Point</vt:lpstr>
      <vt:lpstr>Chapter 7 - Takeaways</vt:lpstr>
      <vt:lpstr>Chapter 8 - The Redemption</vt:lpstr>
      <vt:lpstr>Chapter 8 - Takeaways</vt:lpstr>
      <vt:lpstr>Chapter 9 - Two Legacies</vt:lpstr>
      <vt:lpstr>Chapter 9 - Takeaways</vt:lpstr>
      <vt:lpstr>Epilogue - The Moral for Humans</vt:lpstr>
      <vt:lpstr>PowerPoint Presentation</vt:lpstr>
      <vt:lpstr>PowerPoint Presentation</vt:lpstr>
      <vt:lpstr>Production Potential</vt:lpstr>
      <vt:lpstr>Production and Investment Opportunity</vt:lpstr>
      <vt:lpstr>Thank You. - Lucian and Nyx (and Timothy Baker)</vt:lpstr>
      <vt:lpstr>PowerPoint Presentation</vt:lpstr>
      <vt:lpstr>Page-by Page - Prologue</vt:lpstr>
      <vt:lpstr>Page-by Page - Chapter 1 - Brothers of the Mud</vt:lpstr>
      <vt:lpstr>Page-by Page - Chapter 2 - The Transformation</vt:lpstr>
      <vt:lpstr>Page-by Page - Chapter 3 - Sharing</vt:lpstr>
      <vt:lpstr>Page-by Page - Chapter 4 - Inspiring</vt:lpstr>
      <vt:lpstr>Page-by Page - Chapter 5 - Navigating</vt:lpstr>
      <vt:lpstr>Page-by Page - Chapter 6 - The Trial of the Bird</vt:lpstr>
      <vt:lpstr>Page-by Page - Chapter 7 - The Turning Point</vt:lpstr>
      <vt:lpstr>Page-by Page - Chapter 8 - The Redemption</vt:lpstr>
      <vt:lpstr>Page-by Page - Chapter 9 - Two Legacies</vt:lpstr>
      <vt:lpstr>Page-by Page - Epilogue - The Moral for Humans</vt:lpstr>
      <vt:lpstr>PowerPoint Presentation</vt:lpstr>
      <vt:lpstr>Production Prompt Used with an AI video engine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Parable of Lucian and Nyx: Wings of Choice</dc:title>
  <dc:creator/>
  <cp:lastModifiedBy>Timothy Baker</cp:lastModifiedBy>
  <cp:revision>1</cp:revision>
  <dcterms:created xsi:type="dcterms:W3CDTF">2025-09-29T15:13:55Z</dcterms:created>
  <dcterms:modified xsi:type="dcterms:W3CDTF">2025-11-07T22:15:58Z</dcterms:modified>
</cp:coreProperties>
</file>