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erriweather Light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Open Sans SemiBold"/>
      <p:regular r:id="rId31"/>
      <p:bold r:id="rId32"/>
      <p:italic r:id="rId33"/>
      <p:boldItalic r:id="rId34"/>
    </p:embeddedFont>
    <p:embeddedFont>
      <p:font typeface="Vidaloka"/>
      <p:regular r:id="rId35"/>
    </p:embeddedFont>
    <p:embeddedFont>
      <p:font typeface="Russo One"/>
      <p:regular r:id="rId36"/>
    </p:embeddedFont>
    <p:embeddedFont>
      <p:font typeface="Mako"/>
      <p:regular r:id="rId37"/>
    </p:embeddedFont>
    <p:embeddedFont>
      <p:font typeface="Crimson Tex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rimsonText-italic.fntdata"/><Relationship Id="rId42" Type="http://schemas.openxmlformats.org/officeDocument/2006/relationships/font" Target="fonts/OpenSans-regular.fntdata"/><Relationship Id="rId41" Type="http://schemas.openxmlformats.org/officeDocument/2006/relationships/font" Target="fonts/CrimsonText-boldItalic.fntdata"/><Relationship Id="rId44" Type="http://schemas.openxmlformats.org/officeDocument/2006/relationships/font" Target="fonts/OpenSans-italic.fntdata"/><Relationship Id="rId43" Type="http://schemas.openxmlformats.org/officeDocument/2006/relationships/font" Target="fonts/OpenSans-bold.fntdata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SemiBold-regular.fntdata"/><Relationship Id="rId30" Type="http://schemas.openxmlformats.org/officeDocument/2006/relationships/font" Target="fonts/Montserrat-boldItalic.fntdata"/><Relationship Id="rId33" Type="http://schemas.openxmlformats.org/officeDocument/2006/relationships/font" Target="fonts/OpenSansSemiBold-italic.fntdata"/><Relationship Id="rId32" Type="http://schemas.openxmlformats.org/officeDocument/2006/relationships/font" Target="fonts/OpenSansSemiBold-bold.fntdata"/><Relationship Id="rId35" Type="http://schemas.openxmlformats.org/officeDocument/2006/relationships/font" Target="fonts/Vidaloka-regular.fntdata"/><Relationship Id="rId34" Type="http://schemas.openxmlformats.org/officeDocument/2006/relationships/font" Target="fonts/OpenSansSemiBold-boldItalic.fntdata"/><Relationship Id="rId37" Type="http://schemas.openxmlformats.org/officeDocument/2006/relationships/font" Target="fonts/Mako-regular.fntdata"/><Relationship Id="rId36" Type="http://schemas.openxmlformats.org/officeDocument/2006/relationships/font" Target="fonts/RussoOne-regular.fntdata"/><Relationship Id="rId39" Type="http://schemas.openxmlformats.org/officeDocument/2006/relationships/font" Target="fonts/CrimsonText-bold.fntdata"/><Relationship Id="rId38" Type="http://schemas.openxmlformats.org/officeDocument/2006/relationships/font" Target="fonts/CrimsonText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erriweatherLight-bold.fntdata"/><Relationship Id="rId23" Type="http://schemas.openxmlformats.org/officeDocument/2006/relationships/font" Target="fonts/MerriweatherLight-regular.fntdata"/><Relationship Id="rId26" Type="http://schemas.openxmlformats.org/officeDocument/2006/relationships/font" Target="fonts/MerriweatherLight-boldItalic.fntdata"/><Relationship Id="rId25" Type="http://schemas.openxmlformats.org/officeDocument/2006/relationships/font" Target="fonts/MerriweatherLight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29" Type="http://schemas.openxmlformats.org/officeDocument/2006/relationships/font" Target="fonts/Montserra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ec3e7770b9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ec3e7770b9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ec3e7770b9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ec3e7770b9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ec3e7770b9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ec3e7770b9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ec3e7770b9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ec3e7770b9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a37a4cceac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a37a4ccea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ec3e7770b9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ec3e7770b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a3fb37e7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2a3fb37e7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a3fb37e7c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a3fb37e7c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ec83f357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ec83f357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a37a4ccea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a37a4ccea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a37a4ccea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a37a4ccea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a37a4ccea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a37a4cce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a350ecd5b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a350ecd5b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1ec3e7770b9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1ec3e7770b9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a20593fa1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a20593fa1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a20593fa1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a20593fa1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hasCustomPrompt="1" type="title"/>
          </p:nvPr>
        </p:nvSpPr>
        <p:spPr>
          <a:xfrm>
            <a:off x="713225" y="1345363"/>
            <a:ext cx="77175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/>
          <p:nvPr>
            <p:ph idx="1" type="subTitle"/>
          </p:nvPr>
        </p:nvSpPr>
        <p:spPr>
          <a:xfrm>
            <a:off x="15143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713225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3"/>
          <p:cNvSpPr txBox="1"/>
          <p:nvPr>
            <p:ph idx="1" type="subTitle"/>
          </p:nvPr>
        </p:nvSpPr>
        <p:spPr>
          <a:xfrm>
            <a:off x="50010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6" name="Google Shape;76;p13"/>
          <p:cNvSpPr txBox="1"/>
          <p:nvPr>
            <p:ph idx="2" type="subTitle"/>
          </p:nvPr>
        </p:nvSpPr>
        <p:spPr>
          <a:xfrm>
            <a:off x="50010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3"/>
          <p:cNvSpPr txBox="1"/>
          <p:nvPr>
            <p:ph idx="3" type="subTitle"/>
          </p:nvPr>
        </p:nvSpPr>
        <p:spPr>
          <a:xfrm>
            <a:off x="1655200" y="1942925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78" name="Google Shape;78;p13"/>
          <p:cNvSpPr txBox="1"/>
          <p:nvPr>
            <p:ph idx="4" type="subTitle"/>
          </p:nvPr>
        </p:nvSpPr>
        <p:spPr>
          <a:xfrm>
            <a:off x="1655200" y="2255100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5" type="subTitle"/>
          </p:nvPr>
        </p:nvSpPr>
        <p:spPr>
          <a:xfrm>
            <a:off x="50010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0" name="Google Shape;80;p13"/>
          <p:cNvSpPr txBox="1"/>
          <p:nvPr>
            <p:ph idx="6" type="subTitle"/>
          </p:nvPr>
        </p:nvSpPr>
        <p:spPr>
          <a:xfrm>
            <a:off x="500100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7" type="subTitle"/>
          </p:nvPr>
        </p:nvSpPr>
        <p:spPr>
          <a:xfrm>
            <a:off x="1655200" y="3723950"/>
            <a:ext cx="2486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82" name="Google Shape;82;p13"/>
          <p:cNvSpPr txBox="1"/>
          <p:nvPr>
            <p:ph idx="8" type="subTitle"/>
          </p:nvPr>
        </p:nvSpPr>
        <p:spPr>
          <a:xfrm>
            <a:off x="1655250" y="4036125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9" type="title"/>
          </p:nvPr>
        </p:nvSpPr>
        <p:spPr>
          <a:xfrm>
            <a:off x="23786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hasCustomPrompt="1" idx="13" type="title"/>
          </p:nvPr>
        </p:nvSpPr>
        <p:spPr>
          <a:xfrm>
            <a:off x="5724450" y="130358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/>
          <p:nvPr>
            <p:ph hasCustomPrompt="1" idx="14" type="title"/>
          </p:nvPr>
        </p:nvSpPr>
        <p:spPr>
          <a:xfrm>
            <a:off x="237870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/>
          <p:nvPr>
            <p:ph hasCustomPrompt="1" idx="15" type="title"/>
          </p:nvPr>
        </p:nvSpPr>
        <p:spPr>
          <a:xfrm>
            <a:off x="5724450" y="3082738"/>
            <a:ext cx="1039200" cy="6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cxnSp>
        <p:nvCxnSpPr>
          <p:cNvPr id="87" name="Google Shape;87;p1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" name="Google Shape;88;p1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1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>
            <p:ph type="title"/>
          </p:nvPr>
        </p:nvSpPr>
        <p:spPr>
          <a:xfrm>
            <a:off x="7200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1" name="Google Shape;91;p14"/>
          <p:cNvSpPr txBox="1"/>
          <p:nvPr>
            <p:ph hasCustomPrompt="1" idx="2" type="title"/>
          </p:nvPr>
        </p:nvSpPr>
        <p:spPr>
          <a:xfrm>
            <a:off x="14826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720000" y="2081199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4"/>
          <p:cNvSpPr txBox="1"/>
          <p:nvPr>
            <p:ph idx="3" type="title"/>
          </p:nvPr>
        </p:nvSpPr>
        <p:spPr>
          <a:xfrm>
            <a:off x="34038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4" name="Google Shape;94;p14"/>
          <p:cNvSpPr txBox="1"/>
          <p:nvPr>
            <p:ph hasCustomPrompt="1" idx="4" type="title"/>
          </p:nvPr>
        </p:nvSpPr>
        <p:spPr>
          <a:xfrm>
            <a:off x="41664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5" name="Google Shape;95;p14"/>
          <p:cNvSpPr txBox="1"/>
          <p:nvPr>
            <p:ph idx="5" type="subTitle"/>
          </p:nvPr>
        </p:nvSpPr>
        <p:spPr>
          <a:xfrm>
            <a:off x="34038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6" type="title"/>
          </p:nvPr>
        </p:nvSpPr>
        <p:spPr>
          <a:xfrm>
            <a:off x="6087600" y="1677218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4"/>
          <p:cNvSpPr txBox="1"/>
          <p:nvPr>
            <p:ph hasCustomPrompt="1" idx="7" type="title"/>
          </p:nvPr>
        </p:nvSpPr>
        <p:spPr>
          <a:xfrm>
            <a:off x="6850200" y="1095325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98" name="Google Shape;98;p14"/>
          <p:cNvSpPr txBox="1"/>
          <p:nvPr>
            <p:ph idx="8" type="subTitle"/>
          </p:nvPr>
        </p:nvSpPr>
        <p:spPr>
          <a:xfrm>
            <a:off x="6087600" y="2081208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9" type="title"/>
          </p:nvPr>
        </p:nvSpPr>
        <p:spPr>
          <a:xfrm>
            <a:off x="7200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0" name="Google Shape;100;p14"/>
          <p:cNvSpPr txBox="1"/>
          <p:nvPr>
            <p:ph hasCustomPrompt="1" idx="13" type="title"/>
          </p:nvPr>
        </p:nvSpPr>
        <p:spPr>
          <a:xfrm>
            <a:off x="14826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1" name="Google Shape;101;p14"/>
          <p:cNvSpPr txBox="1"/>
          <p:nvPr>
            <p:ph idx="14" type="subTitle"/>
          </p:nvPr>
        </p:nvSpPr>
        <p:spPr>
          <a:xfrm>
            <a:off x="7200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5" type="title"/>
          </p:nvPr>
        </p:nvSpPr>
        <p:spPr>
          <a:xfrm>
            <a:off x="34038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3" name="Google Shape;103;p14"/>
          <p:cNvSpPr txBox="1"/>
          <p:nvPr>
            <p:ph hasCustomPrompt="1" idx="16" type="title"/>
          </p:nvPr>
        </p:nvSpPr>
        <p:spPr>
          <a:xfrm>
            <a:off x="41664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/>
          <p:nvPr>
            <p:ph idx="17" type="subTitle"/>
          </p:nvPr>
        </p:nvSpPr>
        <p:spPr>
          <a:xfrm>
            <a:off x="34038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4"/>
          <p:cNvSpPr txBox="1"/>
          <p:nvPr>
            <p:ph idx="18" type="title"/>
          </p:nvPr>
        </p:nvSpPr>
        <p:spPr>
          <a:xfrm>
            <a:off x="6087600" y="3313579"/>
            <a:ext cx="2336400" cy="4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6" name="Google Shape;106;p14"/>
          <p:cNvSpPr txBox="1"/>
          <p:nvPr>
            <p:ph hasCustomPrompt="1" idx="19" type="title"/>
          </p:nvPr>
        </p:nvSpPr>
        <p:spPr>
          <a:xfrm>
            <a:off x="6850200" y="2714087"/>
            <a:ext cx="81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r>
              <a:t>xx%</a:t>
            </a:r>
          </a:p>
        </p:txBody>
      </p:sp>
      <p:sp>
        <p:nvSpPr>
          <p:cNvPr id="107" name="Google Shape;107;p14"/>
          <p:cNvSpPr txBox="1"/>
          <p:nvPr>
            <p:ph idx="20" type="subTitle"/>
          </p:nvPr>
        </p:nvSpPr>
        <p:spPr>
          <a:xfrm>
            <a:off x="6087600" y="3705863"/>
            <a:ext cx="233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4"/>
          <p:cNvSpPr txBox="1"/>
          <p:nvPr>
            <p:ph idx="21" type="title"/>
          </p:nvPr>
        </p:nvSpPr>
        <p:spPr>
          <a:xfrm>
            <a:off x="2332400" y="445025"/>
            <a:ext cx="447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09" name="Google Shape;109;p1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2410500" y="280825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1842900" y="1661963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6" name="Google Shape;116;p1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CUSTOM_1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type="title"/>
          </p:nvPr>
        </p:nvSpPr>
        <p:spPr>
          <a:xfrm>
            <a:off x="699900" y="2821263"/>
            <a:ext cx="43230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20" name="Google Shape;120;p16"/>
          <p:cNvSpPr txBox="1"/>
          <p:nvPr>
            <p:ph idx="1" type="subTitle"/>
          </p:nvPr>
        </p:nvSpPr>
        <p:spPr>
          <a:xfrm>
            <a:off x="699900" y="1675902"/>
            <a:ext cx="5458200" cy="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1" name="Google Shape;121;p1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p1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idx="1" type="subTitle"/>
          </p:nvPr>
        </p:nvSpPr>
        <p:spPr>
          <a:xfrm>
            <a:off x="264840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27" name="Google Shape;127;p17"/>
          <p:cNvSpPr txBox="1"/>
          <p:nvPr>
            <p:ph type="title"/>
          </p:nvPr>
        </p:nvSpPr>
        <p:spPr>
          <a:xfrm>
            <a:off x="1732050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28" name="Google Shape;128;p1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1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1994850" y="1482825"/>
            <a:ext cx="51543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4" name="Google Shape;134;p18"/>
          <p:cNvSpPr txBox="1"/>
          <p:nvPr>
            <p:ph idx="1" type="subTitle"/>
          </p:nvPr>
        </p:nvSpPr>
        <p:spPr>
          <a:xfrm>
            <a:off x="2299500" y="2972150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35" name="Google Shape;135;p1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4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>
            <p:ph type="title"/>
          </p:nvPr>
        </p:nvSpPr>
        <p:spPr>
          <a:xfrm>
            <a:off x="3742850" y="1549875"/>
            <a:ext cx="4545000" cy="129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39" name="Google Shape;139;p19"/>
          <p:cNvSpPr txBox="1"/>
          <p:nvPr>
            <p:ph idx="1" type="subTitle"/>
          </p:nvPr>
        </p:nvSpPr>
        <p:spPr>
          <a:xfrm>
            <a:off x="3742850" y="3039213"/>
            <a:ext cx="4545000" cy="5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cxnSp>
        <p:nvCxnSpPr>
          <p:cNvPr id="140" name="Google Shape;140;p1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1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1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5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/>
          <p:nvPr>
            <p:ph type="title"/>
          </p:nvPr>
        </p:nvSpPr>
        <p:spPr>
          <a:xfrm>
            <a:off x="1677925" y="2511803"/>
            <a:ext cx="3714900" cy="805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8" name="Google Shape;148;p20"/>
          <p:cNvSpPr txBox="1"/>
          <p:nvPr>
            <p:ph hasCustomPrompt="1" idx="2" type="title"/>
          </p:nvPr>
        </p:nvSpPr>
        <p:spPr>
          <a:xfrm>
            <a:off x="3741925" y="148469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49" name="Google Shape;149;p20"/>
          <p:cNvSpPr txBox="1"/>
          <p:nvPr>
            <p:ph idx="1" type="subTitle"/>
          </p:nvPr>
        </p:nvSpPr>
        <p:spPr>
          <a:xfrm>
            <a:off x="831625" y="3244000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50" name="Google Shape;150;p20"/>
          <p:cNvCxnSpPr/>
          <p:nvPr/>
        </p:nvCxnSpPr>
        <p:spPr>
          <a:xfrm rot="10800000">
            <a:off x="-30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20"/>
          <p:cNvCxnSpPr/>
          <p:nvPr/>
        </p:nvCxnSpPr>
        <p:spPr>
          <a:xfrm rot="10800000">
            <a:off x="-30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2" name="Google Shape;152;p20"/>
          <p:cNvCxnSpPr/>
          <p:nvPr/>
        </p:nvCxnSpPr>
        <p:spPr>
          <a:xfrm>
            <a:off x="-11287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20"/>
          <p:cNvCxnSpPr/>
          <p:nvPr/>
        </p:nvCxnSpPr>
        <p:spPr>
          <a:xfrm>
            <a:off x="790872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2714550" y="2366272"/>
            <a:ext cx="3714900" cy="818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2" type="title"/>
          </p:nvPr>
        </p:nvSpPr>
        <p:spPr>
          <a:xfrm>
            <a:off x="3746550" y="1339163"/>
            <a:ext cx="1650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291400" y="3076675"/>
            <a:ext cx="4561200" cy="39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156" name="Google Shape;156;p2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" name="Google Shape;158;p21"/>
          <p:cNvCxnSpPr/>
          <p:nvPr/>
        </p:nvCxnSpPr>
        <p:spPr>
          <a:xfrm>
            <a:off x="7207350" y="-153175"/>
            <a:ext cx="2120400" cy="12738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2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2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2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22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7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>
            <p:ph type="title"/>
          </p:nvPr>
        </p:nvSpPr>
        <p:spPr>
          <a:xfrm>
            <a:off x="1877475" y="445025"/>
            <a:ext cx="5389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9" name="Google Shape;169;p23"/>
          <p:cNvSpPr txBox="1"/>
          <p:nvPr>
            <p:ph idx="1" type="subTitle"/>
          </p:nvPr>
        </p:nvSpPr>
        <p:spPr>
          <a:xfrm>
            <a:off x="32267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0" name="Google Shape;170;p23"/>
          <p:cNvSpPr txBox="1"/>
          <p:nvPr>
            <p:ph idx="2" type="subTitle"/>
          </p:nvPr>
        </p:nvSpPr>
        <p:spPr>
          <a:xfrm>
            <a:off x="32267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3"/>
          <p:cNvSpPr txBox="1"/>
          <p:nvPr>
            <p:ph idx="3" type="subTitle"/>
          </p:nvPr>
        </p:nvSpPr>
        <p:spPr>
          <a:xfrm>
            <a:off x="719108" y="14053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2" name="Google Shape;172;p23"/>
          <p:cNvSpPr txBox="1"/>
          <p:nvPr>
            <p:ph idx="4" type="subTitle"/>
          </p:nvPr>
        </p:nvSpPr>
        <p:spPr>
          <a:xfrm>
            <a:off x="719108" y="18064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3"/>
          <p:cNvSpPr txBox="1"/>
          <p:nvPr>
            <p:ph idx="5" type="subTitle"/>
          </p:nvPr>
        </p:nvSpPr>
        <p:spPr>
          <a:xfrm>
            <a:off x="32267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4" name="Google Shape;174;p23"/>
          <p:cNvSpPr txBox="1"/>
          <p:nvPr>
            <p:ph idx="6" type="subTitle"/>
          </p:nvPr>
        </p:nvSpPr>
        <p:spPr>
          <a:xfrm>
            <a:off x="322670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/>
          <p:nvPr>
            <p:ph idx="7" type="subTitle"/>
          </p:nvPr>
        </p:nvSpPr>
        <p:spPr>
          <a:xfrm>
            <a:off x="719108" y="3171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176" name="Google Shape;176;p23"/>
          <p:cNvSpPr txBox="1"/>
          <p:nvPr>
            <p:ph idx="8" type="subTitle"/>
          </p:nvPr>
        </p:nvSpPr>
        <p:spPr>
          <a:xfrm>
            <a:off x="719158" y="3565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77" name="Google Shape;177;p2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8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2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5547900" y="3007750"/>
            <a:ext cx="2883000" cy="15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00">
                <a:latin typeface="Vidaloka"/>
                <a:ea typeface="Vidaloka"/>
                <a:cs typeface="Vidaloka"/>
                <a:sym typeface="Vidaloka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3000">
                <a:latin typeface="Vidaloka"/>
                <a:ea typeface="Vidaloka"/>
                <a:cs typeface="Vidaloka"/>
                <a:sym typeface="Vidaloka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30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CUSTOM_19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>
            <p:ph hasCustomPrompt="1" type="title"/>
          </p:nvPr>
        </p:nvSpPr>
        <p:spPr>
          <a:xfrm>
            <a:off x="713225" y="1345375"/>
            <a:ext cx="6120300" cy="16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25"/>
          <p:cNvSpPr txBox="1"/>
          <p:nvPr>
            <p:ph idx="1" type="subTitle"/>
          </p:nvPr>
        </p:nvSpPr>
        <p:spPr>
          <a:xfrm>
            <a:off x="713225" y="3188648"/>
            <a:ext cx="6120300" cy="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188" name="Google Shape;188;p2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5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5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/>
          <p:nvPr>
            <p:ph type="title"/>
          </p:nvPr>
        </p:nvSpPr>
        <p:spPr>
          <a:xfrm>
            <a:off x="4956100" y="2467375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4" name="Google Shape;194;p26"/>
          <p:cNvSpPr txBox="1"/>
          <p:nvPr>
            <p:ph hasCustomPrompt="1" idx="2" type="title"/>
          </p:nvPr>
        </p:nvSpPr>
        <p:spPr>
          <a:xfrm>
            <a:off x="4956100" y="1402325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195" name="Google Shape;195;p26"/>
          <p:cNvSpPr txBox="1"/>
          <p:nvPr>
            <p:ph idx="1" type="subTitle"/>
          </p:nvPr>
        </p:nvSpPr>
        <p:spPr>
          <a:xfrm>
            <a:off x="4956100" y="3116275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96" name="Google Shape;196;p2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6"/>
          <p:cNvCxnSpPr/>
          <p:nvPr/>
        </p:nvCxnSpPr>
        <p:spPr>
          <a:xfrm>
            <a:off x="-209600" y="2402450"/>
            <a:ext cx="3144300" cy="2789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20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4373850" y="944250"/>
            <a:ext cx="2475300" cy="648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1" name="Google Shape;201;p27"/>
          <p:cNvSpPr txBox="1"/>
          <p:nvPr>
            <p:ph hasCustomPrompt="1" idx="2" type="title"/>
          </p:nvPr>
        </p:nvSpPr>
        <p:spPr>
          <a:xfrm>
            <a:off x="2294850" y="1096650"/>
            <a:ext cx="1650900" cy="97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9pPr>
          </a:lstStyle>
          <a:p>
            <a:r>
              <a:t>xx%</a:t>
            </a:r>
          </a:p>
        </p:txBody>
      </p:sp>
      <p:sp>
        <p:nvSpPr>
          <p:cNvPr id="202" name="Google Shape;202;p27"/>
          <p:cNvSpPr txBox="1"/>
          <p:nvPr>
            <p:ph idx="1" type="subTitle"/>
          </p:nvPr>
        </p:nvSpPr>
        <p:spPr>
          <a:xfrm>
            <a:off x="4373850" y="1593150"/>
            <a:ext cx="2475300" cy="6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3" name="Google Shape;203;p2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4" name="Google Shape;204;p2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2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p2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7" name="Google Shape;207;p2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" name="Google Shape;208;p2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_1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1043725" y="922567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1" name="Google Shape;211;p28"/>
          <p:cNvSpPr txBox="1"/>
          <p:nvPr>
            <p:ph idx="1" type="subTitle"/>
          </p:nvPr>
        </p:nvSpPr>
        <p:spPr>
          <a:xfrm>
            <a:off x="1043725" y="3360938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2" name="Google Shape;212;p2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3" name="Google Shape;213;p2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28"/>
          <p:cNvCxnSpPr/>
          <p:nvPr/>
        </p:nvCxnSpPr>
        <p:spPr>
          <a:xfrm>
            <a:off x="5322650" y="-80625"/>
            <a:ext cx="4005000" cy="2007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2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5310925" y="962565"/>
            <a:ext cx="3123000" cy="225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7" name="Google Shape;217;p29"/>
          <p:cNvSpPr txBox="1"/>
          <p:nvPr>
            <p:ph idx="1" type="subTitle"/>
          </p:nvPr>
        </p:nvSpPr>
        <p:spPr>
          <a:xfrm>
            <a:off x="5310925" y="3400935"/>
            <a:ext cx="3013500" cy="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cxnSp>
        <p:nvCxnSpPr>
          <p:cNvPr id="218" name="Google Shape;218;p2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0" name="Google Shape;220;p29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29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2" name="Google Shape;222;p29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3" name="Google Shape;223;p29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>
            <p:ph idx="1" type="subTitle"/>
          </p:nvPr>
        </p:nvSpPr>
        <p:spPr>
          <a:xfrm>
            <a:off x="3509000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6" name="Google Shape;226;p30"/>
          <p:cNvSpPr txBox="1"/>
          <p:nvPr>
            <p:ph idx="2" type="subTitle"/>
          </p:nvPr>
        </p:nvSpPr>
        <p:spPr>
          <a:xfrm>
            <a:off x="35090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3" type="subTitle"/>
          </p:nvPr>
        </p:nvSpPr>
        <p:spPr>
          <a:xfrm>
            <a:off x="95302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28" name="Google Shape;228;p30"/>
          <p:cNvSpPr txBox="1"/>
          <p:nvPr>
            <p:ph idx="4" type="subTitle"/>
          </p:nvPr>
        </p:nvSpPr>
        <p:spPr>
          <a:xfrm>
            <a:off x="95312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30"/>
          <p:cNvSpPr txBox="1"/>
          <p:nvPr>
            <p:ph idx="5" type="subTitle"/>
          </p:nvPr>
        </p:nvSpPr>
        <p:spPr>
          <a:xfrm>
            <a:off x="6064875" y="25320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0" name="Google Shape;230;p30"/>
          <p:cNvSpPr txBox="1"/>
          <p:nvPr>
            <p:ph idx="6" type="subTitle"/>
          </p:nvPr>
        </p:nvSpPr>
        <p:spPr>
          <a:xfrm>
            <a:off x="6064875" y="2948247"/>
            <a:ext cx="2126100" cy="8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0"/>
          <p:cNvSpPr txBox="1"/>
          <p:nvPr>
            <p:ph type="title"/>
          </p:nvPr>
        </p:nvSpPr>
        <p:spPr>
          <a:xfrm>
            <a:off x="713225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32" name="Google Shape;232;p3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3" name="Google Shape;233;p3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13225" y="445025"/>
            <a:ext cx="47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13250" y="1272925"/>
            <a:ext cx="7717500" cy="32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6884900" y="-113600"/>
            <a:ext cx="2565600" cy="1306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idx="1" type="subTitle"/>
          </p:nvPr>
        </p:nvSpPr>
        <p:spPr>
          <a:xfrm>
            <a:off x="3509000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6" name="Google Shape;236;p31"/>
          <p:cNvSpPr txBox="1"/>
          <p:nvPr>
            <p:ph idx="2" type="subTitle"/>
          </p:nvPr>
        </p:nvSpPr>
        <p:spPr>
          <a:xfrm>
            <a:off x="35090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1"/>
          <p:cNvSpPr txBox="1"/>
          <p:nvPr>
            <p:ph idx="3" type="subTitle"/>
          </p:nvPr>
        </p:nvSpPr>
        <p:spPr>
          <a:xfrm>
            <a:off x="95302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38" name="Google Shape;238;p31"/>
          <p:cNvSpPr txBox="1"/>
          <p:nvPr>
            <p:ph idx="4" type="subTitle"/>
          </p:nvPr>
        </p:nvSpPr>
        <p:spPr>
          <a:xfrm>
            <a:off x="95312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1"/>
          <p:cNvSpPr txBox="1"/>
          <p:nvPr>
            <p:ph idx="5" type="subTitle"/>
          </p:nvPr>
        </p:nvSpPr>
        <p:spPr>
          <a:xfrm>
            <a:off x="6064875" y="16938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0" name="Google Shape;240;p31"/>
          <p:cNvSpPr txBox="1"/>
          <p:nvPr>
            <p:ph idx="6" type="subTitle"/>
          </p:nvPr>
        </p:nvSpPr>
        <p:spPr>
          <a:xfrm>
            <a:off x="6064875" y="21100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1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242" name="Google Shape;242;p31"/>
          <p:cNvSpPr txBox="1"/>
          <p:nvPr>
            <p:ph idx="7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3" name="Google Shape;243;p31"/>
          <p:cNvSpPr txBox="1"/>
          <p:nvPr>
            <p:ph idx="8" type="subTitle"/>
          </p:nvPr>
        </p:nvSpPr>
        <p:spPr>
          <a:xfrm>
            <a:off x="35090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31"/>
          <p:cNvSpPr txBox="1"/>
          <p:nvPr>
            <p:ph idx="9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5" name="Google Shape;245;p31"/>
          <p:cNvSpPr txBox="1"/>
          <p:nvPr>
            <p:ph idx="13" type="subTitle"/>
          </p:nvPr>
        </p:nvSpPr>
        <p:spPr>
          <a:xfrm>
            <a:off x="95312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31"/>
          <p:cNvSpPr txBox="1"/>
          <p:nvPr>
            <p:ph idx="14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47" name="Google Shape;247;p31"/>
          <p:cNvSpPr txBox="1"/>
          <p:nvPr>
            <p:ph idx="15" type="subTitle"/>
          </p:nvPr>
        </p:nvSpPr>
        <p:spPr>
          <a:xfrm>
            <a:off x="6064875" y="3814949"/>
            <a:ext cx="212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48" name="Google Shape;248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 -">
  <p:cSld name="CUSTOM_3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4" name="Google Shape;254;p32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32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6" name="Google Shape;256;p32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2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58" name="Google Shape;258;p32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7" type="subTitle"/>
          </p:nvPr>
        </p:nvSpPr>
        <p:spPr>
          <a:xfrm>
            <a:off x="3414050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0" name="Google Shape;260;p32"/>
          <p:cNvSpPr txBox="1"/>
          <p:nvPr>
            <p:ph idx="8" type="subTitle"/>
          </p:nvPr>
        </p:nvSpPr>
        <p:spPr>
          <a:xfrm>
            <a:off x="3564200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9" type="subTitle"/>
          </p:nvPr>
        </p:nvSpPr>
        <p:spPr>
          <a:xfrm>
            <a:off x="7057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2" name="Google Shape;262;p32"/>
          <p:cNvSpPr txBox="1"/>
          <p:nvPr>
            <p:ph idx="13" type="subTitle"/>
          </p:nvPr>
        </p:nvSpPr>
        <p:spPr>
          <a:xfrm>
            <a:off x="8558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2"/>
          <p:cNvSpPr txBox="1"/>
          <p:nvPr>
            <p:ph idx="14" type="subTitle"/>
          </p:nvPr>
        </p:nvSpPr>
        <p:spPr>
          <a:xfrm>
            <a:off x="6122325" y="34533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64" name="Google Shape;264;p32"/>
          <p:cNvSpPr txBox="1"/>
          <p:nvPr>
            <p:ph idx="15" type="subTitle"/>
          </p:nvPr>
        </p:nvSpPr>
        <p:spPr>
          <a:xfrm>
            <a:off x="6272475" y="38695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32"/>
          <p:cNvSpPr txBox="1"/>
          <p:nvPr>
            <p:ph type="title"/>
          </p:nvPr>
        </p:nvSpPr>
        <p:spPr>
          <a:xfrm>
            <a:off x="713225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66" name="Google Shape;266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ive columns">
  <p:cSld name="CUSTOM_33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idx="1" type="subTitle"/>
          </p:nvPr>
        </p:nvSpPr>
        <p:spPr>
          <a:xfrm>
            <a:off x="3414050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0" name="Google Shape;270;p33"/>
          <p:cNvSpPr txBox="1"/>
          <p:nvPr>
            <p:ph idx="2" type="subTitle"/>
          </p:nvPr>
        </p:nvSpPr>
        <p:spPr>
          <a:xfrm>
            <a:off x="3564200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p33"/>
          <p:cNvSpPr txBox="1"/>
          <p:nvPr>
            <p:ph idx="3" type="subTitle"/>
          </p:nvPr>
        </p:nvSpPr>
        <p:spPr>
          <a:xfrm>
            <a:off x="7057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2" name="Google Shape;272;p33"/>
          <p:cNvSpPr txBox="1"/>
          <p:nvPr>
            <p:ph idx="4" type="subTitle"/>
          </p:nvPr>
        </p:nvSpPr>
        <p:spPr>
          <a:xfrm>
            <a:off x="8558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3"/>
          <p:cNvSpPr txBox="1"/>
          <p:nvPr>
            <p:ph idx="5" type="subTitle"/>
          </p:nvPr>
        </p:nvSpPr>
        <p:spPr>
          <a:xfrm>
            <a:off x="6122325" y="1714429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4" name="Google Shape;274;p33"/>
          <p:cNvSpPr txBox="1"/>
          <p:nvPr>
            <p:ph idx="6" type="subTitle"/>
          </p:nvPr>
        </p:nvSpPr>
        <p:spPr>
          <a:xfrm>
            <a:off x="6272475" y="2124122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3"/>
          <p:cNvSpPr txBox="1"/>
          <p:nvPr>
            <p:ph idx="7" type="subTitle"/>
          </p:nvPr>
        </p:nvSpPr>
        <p:spPr>
          <a:xfrm>
            <a:off x="2059863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6" name="Google Shape;276;p33"/>
          <p:cNvSpPr txBox="1"/>
          <p:nvPr>
            <p:ph idx="8" type="subTitle"/>
          </p:nvPr>
        </p:nvSpPr>
        <p:spPr>
          <a:xfrm>
            <a:off x="2210013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33"/>
          <p:cNvSpPr txBox="1"/>
          <p:nvPr>
            <p:ph idx="9" type="subTitle"/>
          </p:nvPr>
        </p:nvSpPr>
        <p:spPr>
          <a:xfrm>
            <a:off x="4768138" y="3148526"/>
            <a:ext cx="23160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78" name="Google Shape;278;p33"/>
          <p:cNvSpPr txBox="1"/>
          <p:nvPr>
            <p:ph idx="13" type="subTitle"/>
          </p:nvPr>
        </p:nvSpPr>
        <p:spPr>
          <a:xfrm>
            <a:off x="4918288" y="3564736"/>
            <a:ext cx="201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p33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280" name="Google Shape;280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3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4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title"/>
          </p:nvPr>
        </p:nvSpPr>
        <p:spPr>
          <a:xfrm>
            <a:off x="716225" y="1073000"/>
            <a:ext cx="56406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286" name="Google Shape;286;p3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34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4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4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4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35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"/>
          <p:cNvSpPr txBox="1"/>
          <p:nvPr>
            <p:ph idx="1" type="subTitle"/>
          </p:nvPr>
        </p:nvSpPr>
        <p:spPr>
          <a:xfrm>
            <a:off x="49168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4" name="Google Shape;294;p35"/>
          <p:cNvSpPr txBox="1"/>
          <p:nvPr>
            <p:ph idx="2" type="subTitle"/>
          </p:nvPr>
        </p:nvSpPr>
        <p:spPr>
          <a:xfrm>
            <a:off x="50589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35"/>
          <p:cNvSpPr txBox="1"/>
          <p:nvPr>
            <p:ph idx="3" type="subTitle"/>
          </p:nvPr>
        </p:nvSpPr>
        <p:spPr>
          <a:xfrm>
            <a:off x="1911150" y="1894200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6" name="Google Shape;296;p35"/>
          <p:cNvSpPr txBox="1"/>
          <p:nvPr>
            <p:ph idx="4" type="subTitle"/>
          </p:nvPr>
        </p:nvSpPr>
        <p:spPr>
          <a:xfrm>
            <a:off x="2053300" y="229647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5"/>
          <p:cNvSpPr txBox="1"/>
          <p:nvPr>
            <p:ph idx="5" type="subTitle"/>
          </p:nvPr>
        </p:nvSpPr>
        <p:spPr>
          <a:xfrm>
            <a:off x="49168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298" name="Google Shape;298;p35"/>
          <p:cNvSpPr txBox="1"/>
          <p:nvPr>
            <p:ph idx="6" type="subTitle"/>
          </p:nvPr>
        </p:nvSpPr>
        <p:spPr>
          <a:xfrm>
            <a:off x="50589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35"/>
          <p:cNvSpPr txBox="1"/>
          <p:nvPr>
            <p:ph idx="7" type="subTitle"/>
          </p:nvPr>
        </p:nvSpPr>
        <p:spPr>
          <a:xfrm>
            <a:off x="1911150" y="3528902"/>
            <a:ext cx="2316000" cy="4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0" name="Google Shape;300;p35"/>
          <p:cNvSpPr txBox="1"/>
          <p:nvPr>
            <p:ph idx="8" type="subTitle"/>
          </p:nvPr>
        </p:nvSpPr>
        <p:spPr>
          <a:xfrm>
            <a:off x="2053200" y="3923733"/>
            <a:ext cx="20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5"/>
          <p:cNvSpPr txBox="1"/>
          <p:nvPr>
            <p:ph type="title"/>
          </p:nvPr>
        </p:nvSpPr>
        <p:spPr>
          <a:xfrm>
            <a:off x="713225" y="445025"/>
            <a:ext cx="648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02" name="Google Shape;302;p3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36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/>
          <p:nvPr>
            <p:ph idx="1" type="subTitle"/>
          </p:nvPr>
        </p:nvSpPr>
        <p:spPr>
          <a:xfrm>
            <a:off x="3571925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6" name="Google Shape;306;p36"/>
          <p:cNvSpPr txBox="1"/>
          <p:nvPr>
            <p:ph idx="2" type="subTitle"/>
          </p:nvPr>
        </p:nvSpPr>
        <p:spPr>
          <a:xfrm>
            <a:off x="3571925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6"/>
          <p:cNvSpPr txBox="1"/>
          <p:nvPr>
            <p:ph idx="3" type="subTitle"/>
          </p:nvPr>
        </p:nvSpPr>
        <p:spPr>
          <a:xfrm>
            <a:off x="108840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08" name="Google Shape;308;p36"/>
          <p:cNvSpPr txBox="1"/>
          <p:nvPr>
            <p:ph idx="4" type="subTitle"/>
          </p:nvPr>
        </p:nvSpPr>
        <p:spPr>
          <a:xfrm>
            <a:off x="108840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9" name="Google Shape;309;p36"/>
          <p:cNvSpPr txBox="1"/>
          <p:nvPr>
            <p:ph idx="5" type="subTitle"/>
          </p:nvPr>
        </p:nvSpPr>
        <p:spPr>
          <a:xfrm>
            <a:off x="6055450" y="2904446"/>
            <a:ext cx="2015400" cy="4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10" name="Google Shape;310;p36"/>
          <p:cNvSpPr txBox="1"/>
          <p:nvPr>
            <p:ph idx="6" type="subTitle"/>
          </p:nvPr>
        </p:nvSpPr>
        <p:spPr>
          <a:xfrm>
            <a:off x="6055450" y="3306722"/>
            <a:ext cx="20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36"/>
          <p:cNvSpPr txBox="1"/>
          <p:nvPr>
            <p:ph type="title"/>
          </p:nvPr>
        </p:nvSpPr>
        <p:spPr>
          <a:xfrm>
            <a:off x="713225" y="445025"/>
            <a:ext cx="55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12" name="Google Shape;312;p3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3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6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CUSTOM_23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3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3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7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7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7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7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2" name="Google Shape;322;p37"/>
          <p:cNvSpPr txBox="1"/>
          <p:nvPr>
            <p:ph type="title"/>
          </p:nvPr>
        </p:nvSpPr>
        <p:spPr>
          <a:xfrm>
            <a:off x="2780100" y="445025"/>
            <a:ext cx="358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3" name="Google Shape;323;p37"/>
          <p:cNvSpPr txBox="1"/>
          <p:nvPr>
            <p:ph idx="1" type="subTitle"/>
          </p:nvPr>
        </p:nvSpPr>
        <p:spPr>
          <a:xfrm>
            <a:off x="53066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4" name="Google Shape;324;p37"/>
          <p:cNvSpPr txBox="1"/>
          <p:nvPr>
            <p:ph idx="2" type="subTitle"/>
          </p:nvPr>
        </p:nvSpPr>
        <p:spPr>
          <a:xfrm>
            <a:off x="53066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37"/>
          <p:cNvSpPr txBox="1"/>
          <p:nvPr>
            <p:ph idx="3" type="subTitle"/>
          </p:nvPr>
        </p:nvSpPr>
        <p:spPr>
          <a:xfrm>
            <a:off x="1351250" y="1710190"/>
            <a:ext cx="24861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6" name="Google Shape;326;p37"/>
          <p:cNvSpPr txBox="1"/>
          <p:nvPr>
            <p:ph idx="4" type="subTitle"/>
          </p:nvPr>
        </p:nvSpPr>
        <p:spPr>
          <a:xfrm>
            <a:off x="1351250" y="211121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37"/>
          <p:cNvSpPr txBox="1"/>
          <p:nvPr>
            <p:ph idx="5" type="subTitle"/>
          </p:nvPr>
        </p:nvSpPr>
        <p:spPr>
          <a:xfrm>
            <a:off x="53066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28" name="Google Shape;328;p37"/>
          <p:cNvSpPr txBox="1"/>
          <p:nvPr>
            <p:ph idx="6" type="subTitle"/>
          </p:nvPr>
        </p:nvSpPr>
        <p:spPr>
          <a:xfrm>
            <a:off x="530665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37"/>
          <p:cNvSpPr txBox="1"/>
          <p:nvPr>
            <p:ph idx="7" type="subTitle"/>
          </p:nvPr>
        </p:nvSpPr>
        <p:spPr>
          <a:xfrm>
            <a:off x="1351250" y="3552118"/>
            <a:ext cx="2486100" cy="46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b="1" sz="2100"/>
            </a:lvl9pPr>
          </a:lstStyle>
          <a:p/>
        </p:txBody>
      </p:sp>
      <p:sp>
        <p:nvSpPr>
          <p:cNvPr id="330" name="Google Shape;330;p37"/>
          <p:cNvSpPr txBox="1"/>
          <p:nvPr>
            <p:ph idx="8" type="subTitle"/>
          </p:nvPr>
        </p:nvSpPr>
        <p:spPr>
          <a:xfrm>
            <a:off x="1351300" y="3946487"/>
            <a:ext cx="24861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37"/>
          <p:cNvSpPr txBox="1"/>
          <p:nvPr>
            <p:ph hasCustomPrompt="1" idx="9" type="title"/>
          </p:nvPr>
        </p:nvSpPr>
        <p:spPr>
          <a:xfrm>
            <a:off x="13512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2" name="Google Shape;332;p37"/>
          <p:cNvSpPr txBox="1"/>
          <p:nvPr>
            <p:ph hasCustomPrompt="1" idx="13" type="title"/>
          </p:nvPr>
        </p:nvSpPr>
        <p:spPr>
          <a:xfrm>
            <a:off x="5306650" y="1131425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37"/>
          <p:cNvSpPr txBox="1"/>
          <p:nvPr>
            <p:ph hasCustomPrompt="1" idx="14" type="title"/>
          </p:nvPr>
        </p:nvSpPr>
        <p:spPr>
          <a:xfrm>
            <a:off x="135130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4" name="Google Shape;334;p37"/>
          <p:cNvSpPr txBox="1"/>
          <p:nvPr>
            <p:ph hasCustomPrompt="1" idx="15" type="title"/>
          </p:nvPr>
        </p:nvSpPr>
        <p:spPr>
          <a:xfrm>
            <a:off x="5306650" y="2964563"/>
            <a:ext cx="2486100" cy="66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3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4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idx="1" type="subTitle"/>
          </p:nvPr>
        </p:nvSpPr>
        <p:spPr>
          <a:xfrm>
            <a:off x="37183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7" name="Google Shape;337;p38"/>
          <p:cNvSpPr txBox="1"/>
          <p:nvPr>
            <p:ph idx="2" type="subTitle"/>
          </p:nvPr>
        </p:nvSpPr>
        <p:spPr>
          <a:xfrm>
            <a:off x="3617675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38" name="Google Shape;338;p38"/>
          <p:cNvSpPr txBox="1"/>
          <p:nvPr>
            <p:ph idx="3" type="subTitle"/>
          </p:nvPr>
        </p:nvSpPr>
        <p:spPr>
          <a:xfrm>
            <a:off x="1328025" y="3294199"/>
            <a:ext cx="16428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39" name="Google Shape;339;p38"/>
          <p:cNvSpPr txBox="1"/>
          <p:nvPr>
            <p:ph idx="4" type="subTitle"/>
          </p:nvPr>
        </p:nvSpPr>
        <p:spPr>
          <a:xfrm>
            <a:off x="1227426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0" name="Google Shape;340;p38"/>
          <p:cNvSpPr txBox="1"/>
          <p:nvPr>
            <p:ph idx="5" type="subTitle"/>
          </p:nvPr>
        </p:nvSpPr>
        <p:spPr>
          <a:xfrm>
            <a:off x="6108550" y="3294199"/>
            <a:ext cx="1643100" cy="4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1" name="Google Shape;341;p38"/>
          <p:cNvSpPr txBox="1"/>
          <p:nvPr>
            <p:ph idx="6" type="subTitle"/>
          </p:nvPr>
        </p:nvSpPr>
        <p:spPr>
          <a:xfrm>
            <a:off x="6008050" y="3703897"/>
            <a:ext cx="18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342" name="Google Shape;342;p38"/>
          <p:cNvSpPr txBox="1"/>
          <p:nvPr>
            <p:ph type="title"/>
          </p:nvPr>
        </p:nvSpPr>
        <p:spPr>
          <a:xfrm>
            <a:off x="713225" y="445025"/>
            <a:ext cx="3188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43" name="Google Shape;343;p3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3">
  <p:cSld name="CUSTOM_5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>
            <p:ph idx="1" type="subTitle"/>
          </p:nvPr>
        </p:nvSpPr>
        <p:spPr>
          <a:xfrm>
            <a:off x="4750175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7" name="Google Shape;347;p39"/>
          <p:cNvSpPr txBox="1"/>
          <p:nvPr>
            <p:ph idx="2" type="subTitle"/>
          </p:nvPr>
        </p:nvSpPr>
        <p:spPr>
          <a:xfrm>
            <a:off x="4750184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39"/>
          <p:cNvSpPr txBox="1"/>
          <p:nvPr>
            <p:ph idx="3" type="subTitle"/>
          </p:nvPr>
        </p:nvSpPr>
        <p:spPr>
          <a:xfrm>
            <a:off x="2306450" y="163274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9" name="Google Shape;349;p39"/>
          <p:cNvSpPr txBox="1"/>
          <p:nvPr>
            <p:ph idx="4" type="subTitle"/>
          </p:nvPr>
        </p:nvSpPr>
        <p:spPr>
          <a:xfrm>
            <a:off x="2306462" y="2035022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39"/>
          <p:cNvSpPr txBox="1"/>
          <p:nvPr>
            <p:ph idx="5" type="subTitle"/>
          </p:nvPr>
        </p:nvSpPr>
        <p:spPr>
          <a:xfrm>
            <a:off x="4750175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1" name="Google Shape;351;p39"/>
          <p:cNvSpPr txBox="1"/>
          <p:nvPr>
            <p:ph idx="6" type="subTitle"/>
          </p:nvPr>
        </p:nvSpPr>
        <p:spPr>
          <a:xfrm>
            <a:off x="4750184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9"/>
          <p:cNvSpPr txBox="1"/>
          <p:nvPr>
            <p:ph idx="7" type="subTitle"/>
          </p:nvPr>
        </p:nvSpPr>
        <p:spPr>
          <a:xfrm>
            <a:off x="2306450" y="3062273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53" name="Google Shape;353;p39"/>
          <p:cNvSpPr txBox="1"/>
          <p:nvPr>
            <p:ph idx="8" type="subTitle"/>
          </p:nvPr>
        </p:nvSpPr>
        <p:spPr>
          <a:xfrm>
            <a:off x="2306462" y="3471047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39"/>
          <p:cNvSpPr txBox="1"/>
          <p:nvPr>
            <p:ph type="title"/>
          </p:nvPr>
        </p:nvSpPr>
        <p:spPr>
          <a:xfrm>
            <a:off x="713225" y="445025"/>
            <a:ext cx="2785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355" name="Google Shape;355;p3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3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CUSTOM_26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8" name="Google Shape;358;p4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9" name="Google Shape;359;p4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0" name="Google Shape;360;p40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1" name="Google Shape;361;p40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2" name="Google Shape;362;p40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3" name="Google Shape;363;p40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4" name="Google Shape;364;p40"/>
          <p:cNvSpPr txBox="1"/>
          <p:nvPr>
            <p:ph idx="1" type="subTitle"/>
          </p:nvPr>
        </p:nvSpPr>
        <p:spPr>
          <a:xfrm>
            <a:off x="728750" y="1112872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5" name="Google Shape;365;p40"/>
          <p:cNvSpPr txBox="1"/>
          <p:nvPr>
            <p:ph idx="2" type="subTitle"/>
          </p:nvPr>
        </p:nvSpPr>
        <p:spPr>
          <a:xfrm>
            <a:off x="728762" y="151514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40"/>
          <p:cNvSpPr txBox="1"/>
          <p:nvPr>
            <p:ph idx="3" type="subTitle"/>
          </p:nvPr>
        </p:nvSpPr>
        <p:spPr>
          <a:xfrm>
            <a:off x="728750" y="2036386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67" name="Google Shape;367;p40"/>
          <p:cNvSpPr txBox="1"/>
          <p:nvPr>
            <p:ph idx="4" type="subTitle"/>
          </p:nvPr>
        </p:nvSpPr>
        <p:spPr>
          <a:xfrm>
            <a:off x="728762" y="2445160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40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369" name="Google Shape;369;p40"/>
          <p:cNvSpPr txBox="1"/>
          <p:nvPr>
            <p:ph idx="5" type="subTitle"/>
          </p:nvPr>
        </p:nvSpPr>
        <p:spPr>
          <a:xfrm>
            <a:off x="728750" y="2997225"/>
            <a:ext cx="20148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70" name="Google Shape;370;p40"/>
          <p:cNvSpPr txBox="1"/>
          <p:nvPr>
            <p:ph idx="6" type="subTitle"/>
          </p:nvPr>
        </p:nvSpPr>
        <p:spPr>
          <a:xfrm>
            <a:off x="728762" y="3405999"/>
            <a:ext cx="2014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713225" y="445025"/>
            <a:ext cx="5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50389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subTitle"/>
          </p:nvPr>
        </p:nvSpPr>
        <p:spPr>
          <a:xfrm>
            <a:off x="50389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3" type="subTitle"/>
          </p:nvPr>
        </p:nvSpPr>
        <p:spPr>
          <a:xfrm>
            <a:off x="1693175" y="2551449"/>
            <a:ext cx="2486100" cy="50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Vidaloka"/>
              <a:buNone/>
              <a:defRPr b="1" sz="2400"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4" type="subTitle"/>
          </p:nvPr>
        </p:nvSpPr>
        <p:spPr>
          <a:xfrm>
            <a:off x="1693175" y="2961200"/>
            <a:ext cx="2486100" cy="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5" name="Google Shape;35;p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" name="Google Shape;36;p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5"/>
          <p:cNvCxnSpPr/>
          <p:nvPr/>
        </p:nvCxnSpPr>
        <p:spPr>
          <a:xfrm flipH="1">
            <a:off x="6935750" y="3931325"/>
            <a:ext cx="2549400" cy="13545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>
            <p:ph hasCustomPrompt="1" type="title"/>
          </p:nvPr>
        </p:nvSpPr>
        <p:spPr>
          <a:xfrm>
            <a:off x="2592925" y="71460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3" name="Google Shape;373;p41"/>
          <p:cNvSpPr txBox="1"/>
          <p:nvPr>
            <p:ph idx="1" type="subTitle"/>
          </p:nvPr>
        </p:nvSpPr>
        <p:spPr>
          <a:xfrm>
            <a:off x="2364984" y="134640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41"/>
          <p:cNvSpPr txBox="1"/>
          <p:nvPr>
            <p:ph hasCustomPrompt="1" idx="2" type="title"/>
          </p:nvPr>
        </p:nvSpPr>
        <p:spPr>
          <a:xfrm>
            <a:off x="2592925" y="2063025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41"/>
          <p:cNvSpPr txBox="1"/>
          <p:nvPr>
            <p:ph idx="3" type="subTitle"/>
          </p:nvPr>
        </p:nvSpPr>
        <p:spPr>
          <a:xfrm>
            <a:off x="2364984" y="2694825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41"/>
          <p:cNvSpPr txBox="1"/>
          <p:nvPr>
            <p:ph hasCustomPrompt="1" idx="4" type="title"/>
          </p:nvPr>
        </p:nvSpPr>
        <p:spPr>
          <a:xfrm>
            <a:off x="2592925" y="3411450"/>
            <a:ext cx="39582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3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41"/>
          <p:cNvSpPr txBox="1"/>
          <p:nvPr>
            <p:ph idx="5" type="subTitle"/>
          </p:nvPr>
        </p:nvSpPr>
        <p:spPr>
          <a:xfrm>
            <a:off x="2364950" y="4043250"/>
            <a:ext cx="441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78" name="Google Shape;378;p4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4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28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 txBox="1"/>
          <p:nvPr>
            <p:ph idx="1" type="subTitle"/>
          </p:nvPr>
        </p:nvSpPr>
        <p:spPr>
          <a:xfrm>
            <a:off x="5700609" y="2084269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2" name="Google Shape;382;p42"/>
          <p:cNvSpPr txBox="1"/>
          <p:nvPr>
            <p:ph idx="2" type="subTitle"/>
          </p:nvPr>
        </p:nvSpPr>
        <p:spPr>
          <a:xfrm>
            <a:off x="5700621" y="2486544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42"/>
          <p:cNvSpPr txBox="1"/>
          <p:nvPr>
            <p:ph idx="3" type="subTitle"/>
          </p:nvPr>
        </p:nvSpPr>
        <p:spPr>
          <a:xfrm>
            <a:off x="1973988" y="902134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4" name="Google Shape;384;p42"/>
          <p:cNvSpPr txBox="1"/>
          <p:nvPr>
            <p:ph idx="4" type="subTitle"/>
          </p:nvPr>
        </p:nvSpPr>
        <p:spPr>
          <a:xfrm>
            <a:off x="1973988" y="1304410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Mako"/>
                <a:ea typeface="Mako"/>
                <a:cs typeface="Mako"/>
                <a:sym typeface="Mak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42"/>
          <p:cNvSpPr txBox="1"/>
          <p:nvPr>
            <p:ph idx="5" type="subTitle"/>
          </p:nvPr>
        </p:nvSpPr>
        <p:spPr>
          <a:xfrm>
            <a:off x="1973988" y="3290875"/>
            <a:ext cx="2764500" cy="4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386" name="Google Shape;386;p42"/>
          <p:cNvSpPr txBox="1"/>
          <p:nvPr>
            <p:ph idx="6" type="subTitle"/>
          </p:nvPr>
        </p:nvSpPr>
        <p:spPr>
          <a:xfrm>
            <a:off x="1973988" y="3699649"/>
            <a:ext cx="276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87" name="Google Shape;387;p4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4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42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42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42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2" name="Google Shape;392;p42"/>
          <p:cNvSpPr txBox="1"/>
          <p:nvPr>
            <p:ph hasCustomPrompt="1" type="title"/>
          </p:nvPr>
        </p:nvSpPr>
        <p:spPr>
          <a:xfrm>
            <a:off x="733000" y="1114450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42"/>
          <p:cNvSpPr txBox="1"/>
          <p:nvPr>
            <p:ph hasCustomPrompt="1" idx="7" type="title"/>
          </p:nvPr>
        </p:nvSpPr>
        <p:spPr>
          <a:xfrm>
            <a:off x="733000" y="3503175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94" name="Google Shape;394;p42"/>
          <p:cNvSpPr txBox="1"/>
          <p:nvPr>
            <p:ph hasCustomPrompt="1" idx="8" type="title"/>
          </p:nvPr>
        </p:nvSpPr>
        <p:spPr>
          <a:xfrm>
            <a:off x="4441002" y="2276488"/>
            <a:ext cx="11181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None/>
              <a:defRPr sz="45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usso One"/>
              <a:buNone/>
              <a:defRPr sz="12000">
                <a:solidFill>
                  <a:schemeClr val="accent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7_1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3"/>
          <p:cNvSpPr txBox="1"/>
          <p:nvPr>
            <p:ph type="title"/>
          </p:nvPr>
        </p:nvSpPr>
        <p:spPr>
          <a:xfrm>
            <a:off x="803750" y="2040496"/>
            <a:ext cx="40875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7" name="Google Shape;397;p43"/>
          <p:cNvSpPr txBox="1"/>
          <p:nvPr>
            <p:ph idx="1" type="subTitle"/>
          </p:nvPr>
        </p:nvSpPr>
        <p:spPr>
          <a:xfrm>
            <a:off x="803750" y="2693525"/>
            <a:ext cx="31593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98" name="Google Shape;398;p4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9" name="Google Shape;399;p4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7_2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"/>
          <p:cNvSpPr txBox="1"/>
          <p:nvPr>
            <p:ph type="title"/>
          </p:nvPr>
        </p:nvSpPr>
        <p:spPr>
          <a:xfrm>
            <a:off x="4490150" y="2047725"/>
            <a:ext cx="3364200" cy="6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402" name="Google Shape;402;p44"/>
          <p:cNvSpPr txBox="1"/>
          <p:nvPr>
            <p:ph idx="1" type="subTitle"/>
          </p:nvPr>
        </p:nvSpPr>
        <p:spPr>
          <a:xfrm>
            <a:off x="4855550" y="2694825"/>
            <a:ext cx="2998800" cy="5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/>
        </p:txBody>
      </p:sp>
      <p:cxnSp>
        <p:nvCxnSpPr>
          <p:cNvPr id="403" name="Google Shape;403;p44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p44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CUSTOM_8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/>
          <p:nvPr>
            <p:ph idx="1" type="subTitle"/>
          </p:nvPr>
        </p:nvSpPr>
        <p:spPr>
          <a:xfrm>
            <a:off x="4166800" y="1453525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7" name="Google Shape;407;p45"/>
          <p:cNvSpPr txBox="1"/>
          <p:nvPr>
            <p:ph type="title"/>
          </p:nvPr>
        </p:nvSpPr>
        <p:spPr>
          <a:xfrm>
            <a:off x="713225" y="445025"/>
            <a:ext cx="450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08" name="Google Shape;408;p45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45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5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9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" name="Google Shape;412;p4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3" name="Google Shape;413;p4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4" name="Google Shape;414;p46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46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46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46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8" name="Google Shape;418;p46"/>
          <p:cNvSpPr txBox="1"/>
          <p:nvPr>
            <p:ph type="title"/>
          </p:nvPr>
        </p:nvSpPr>
        <p:spPr>
          <a:xfrm>
            <a:off x="1531650" y="445025"/>
            <a:ext cx="608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19" name="Google Shape;419;p46"/>
          <p:cNvSpPr txBox="1"/>
          <p:nvPr>
            <p:ph idx="1" type="subTitle"/>
          </p:nvPr>
        </p:nvSpPr>
        <p:spPr>
          <a:xfrm>
            <a:off x="4525188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46"/>
          <p:cNvSpPr txBox="1"/>
          <p:nvPr>
            <p:ph idx="2" type="subTitle"/>
          </p:nvPr>
        </p:nvSpPr>
        <p:spPr>
          <a:xfrm>
            <a:off x="661213" y="1537663"/>
            <a:ext cx="3957600" cy="288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381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9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7"/>
          <p:cNvSpPr txBox="1"/>
          <p:nvPr>
            <p:ph idx="1" type="subTitle"/>
          </p:nvPr>
        </p:nvSpPr>
        <p:spPr>
          <a:xfrm>
            <a:off x="4816075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3" name="Google Shape;423;p47"/>
          <p:cNvSpPr txBox="1"/>
          <p:nvPr>
            <p:ph idx="2" type="subTitle"/>
          </p:nvPr>
        </p:nvSpPr>
        <p:spPr>
          <a:xfrm>
            <a:off x="4816200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47"/>
          <p:cNvSpPr txBox="1"/>
          <p:nvPr>
            <p:ph idx="3" type="subTitle"/>
          </p:nvPr>
        </p:nvSpPr>
        <p:spPr>
          <a:xfrm>
            <a:off x="1385829" y="3616375"/>
            <a:ext cx="2942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25" name="Google Shape;425;p47"/>
          <p:cNvSpPr txBox="1"/>
          <p:nvPr>
            <p:ph idx="4" type="subTitle"/>
          </p:nvPr>
        </p:nvSpPr>
        <p:spPr>
          <a:xfrm>
            <a:off x="1386025" y="3956375"/>
            <a:ext cx="29418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7"/>
          <p:cNvSpPr txBox="1"/>
          <p:nvPr>
            <p:ph type="title"/>
          </p:nvPr>
        </p:nvSpPr>
        <p:spPr>
          <a:xfrm>
            <a:off x="713225" y="445025"/>
            <a:ext cx="272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cxnSp>
        <p:nvCxnSpPr>
          <p:cNvPr id="427" name="Google Shape;427;p4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4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CUSTOM_3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/>
          <p:nvPr>
            <p:ph type="title"/>
          </p:nvPr>
        </p:nvSpPr>
        <p:spPr>
          <a:xfrm>
            <a:off x="1244250" y="445025"/>
            <a:ext cx="66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/>
        </p:txBody>
      </p:sp>
      <p:sp>
        <p:nvSpPr>
          <p:cNvPr id="431" name="Google Shape;431;p48"/>
          <p:cNvSpPr txBox="1"/>
          <p:nvPr>
            <p:ph idx="1" type="subTitle"/>
          </p:nvPr>
        </p:nvSpPr>
        <p:spPr>
          <a:xfrm>
            <a:off x="3509000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2" name="Google Shape;432;p48"/>
          <p:cNvSpPr txBox="1"/>
          <p:nvPr>
            <p:ph idx="2" type="subTitle"/>
          </p:nvPr>
        </p:nvSpPr>
        <p:spPr>
          <a:xfrm>
            <a:off x="350902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8"/>
          <p:cNvSpPr txBox="1"/>
          <p:nvPr>
            <p:ph idx="3" type="subTitle"/>
          </p:nvPr>
        </p:nvSpPr>
        <p:spPr>
          <a:xfrm>
            <a:off x="95302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4" name="Google Shape;434;p48"/>
          <p:cNvSpPr txBox="1"/>
          <p:nvPr>
            <p:ph idx="4" type="subTitle"/>
          </p:nvPr>
        </p:nvSpPr>
        <p:spPr>
          <a:xfrm>
            <a:off x="953125" y="3814951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48"/>
          <p:cNvSpPr txBox="1"/>
          <p:nvPr>
            <p:ph idx="5" type="subTitle"/>
          </p:nvPr>
        </p:nvSpPr>
        <p:spPr>
          <a:xfrm>
            <a:off x="6064875" y="3398751"/>
            <a:ext cx="2126100" cy="4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daloka"/>
              <a:buNone/>
              <a:defRPr sz="24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36" name="Google Shape;436;p48"/>
          <p:cNvSpPr txBox="1"/>
          <p:nvPr>
            <p:ph idx="6" type="subTitle"/>
          </p:nvPr>
        </p:nvSpPr>
        <p:spPr>
          <a:xfrm>
            <a:off x="6064875" y="3814950"/>
            <a:ext cx="2126100" cy="8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37" name="Google Shape;437;p4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4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48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0" name="Google Shape;440;p48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"/>
          <p:cNvSpPr txBox="1"/>
          <p:nvPr>
            <p:ph type="title"/>
          </p:nvPr>
        </p:nvSpPr>
        <p:spPr>
          <a:xfrm>
            <a:off x="2832900" y="791200"/>
            <a:ext cx="3478200" cy="92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7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43" name="Google Shape;443;p49"/>
          <p:cNvSpPr txBox="1"/>
          <p:nvPr>
            <p:ph idx="1" type="subTitle"/>
          </p:nvPr>
        </p:nvSpPr>
        <p:spPr>
          <a:xfrm>
            <a:off x="2983350" y="1749425"/>
            <a:ext cx="3177300" cy="92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49"/>
          <p:cNvSpPr txBox="1"/>
          <p:nvPr/>
        </p:nvSpPr>
        <p:spPr>
          <a:xfrm>
            <a:off x="2900450" y="3438275"/>
            <a:ext cx="3343200" cy="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This presentation template was created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lang="en" sz="11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45" name="Google Shape;445;p4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9"/>
          <p:cNvCxnSpPr/>
          <p:nvPr/>
        </p:nvCxnSpPr>
        <p:spPr>
          <a:xfrm>
            <a:off x="-257975" y="3935375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49"/>
          <p:cNvCxnSpPr/>
          <p:nvPr/>
        </p:nvCxnSpPr>
        <p:spPr>
          <a:xfrm>
            <a:off x="6467450" y="-72550"/>
            <a:ext cx="3047400" cy="13464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" name="Google Shape;450;p5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0_1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" name="Google Shape;453;p5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5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51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p51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0_1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8" name="Google Shape;458;p5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9" name="Google Shape;459;p5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0" name="Google Shape;460;p52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30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5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5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53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53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53"/>
          <p:cNvCxnSpPr/>
          <p:nvPr/>
        </p:nvCxnSpPr>
        <p:spPr>
          <a:xfrm flipH="1">
            <a:off x="7454238" y="4053663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53"/>
          <p:cNvCxnSpPr/>
          <p:nvPr/>
        </p:nvCxnSpPr>
        <p:spPr>
          <a:xfrm flipH="1">
            <a:off x="-237137" y="-71162"/>
            <a:ext cx="1926900" cy="1161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 1">
  <p:cSld name="CUSTOM_5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/>
          <p:nvPr>
            <p:ph idx="1" type="subTitle"/>
          </p:nvPr>
        </p:nvSpPr>
        <p:spPr>
          <a:xfrm>
            <a:off x="964125" y="2053250"/>
            <a:ext cx="3800400" cy="12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54"/>
          <p:cNvSpPr txBox="1"/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2247500" y="1433050"/>
            <a:ext cx="1838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idaloka"/>
              <a:buNone/>
              <a:defRPr b="1" sz="2400">
                <a:solidFill>
                  <a:schemeClr val="accent1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subTitle"/>
          </p:nvPr>
        </p:nvSpPr>
        <p:spPr>
          <a:xfrm>
            <a:off x="2247500" y="1790050"/>
            <a:ext cx="5160300" cy="27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rgbClr val="37495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type="title"/>
          </p:nvPr>
        </p:nvSpPr>
        <p:spPr>
          <a:xfrm>
            <a:off x="713225" y="445025"/>
            <a:ext cx="429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46" name="Google Shape;46;p7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" name="Google Shape;47;p7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122500" y="1073000"/>
            <a:ext cx="6899100" cy="28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cxnSp>
        <p:nvCxnSpPr>
          <p:cNvPr id="50" name="Google Shape;50;p8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8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8"/>
          <p:cNvCxnSpPr/>
          <p:nvPr/>
        </p:nvCxnSpPr>
        <p:spPr>
          <a:xfrm flipH="1">
            <a:off x="7093250" y="3935075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8"/>
          <p:cNvCxnSpPr/>
          <p:nvPr/>
        </p:nvCxnSpPr>
        <p:spPr>
          <a:xfrm flipH="1">
            <a:off x="-420450" y="-121600"/>
            <a:ext cx="2332800" cy="1347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idx="1" type="subTitle"/>
          </p:nvPr>
        </p:nvSpPr>
        <p:spPr>
          <a:xfrm>
            <a:off x="895950" y="1682000"/>
            <a:ext cx="3847200" cy="23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title"/>
          </p:nvPr>
        </p:nvSpPr>
        <p:spPr>
          <a:xfrm>
            <a:off x="713225" y="445025"/>
            <a:ext cx="567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cxnSp>
        <p:nvCxnSpPr>
          <p:cNvPr id="57" name="Google Shape;57;p9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9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9"/>
          <p:cNvCxnSpPr/>
          <p:nvPr/>
        </p:nvCxnSpPr>
        <p:spPr>
          <a:xfrm flipH="1">
            <a:off x="5925450" y="2797500"/>
            <a:ext cx="3378000" cy="246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713225" y="441927"/>
            <a:ext cx="3557100" cy="9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000">
                <a:latin typeface="Vidaloka"/>
                <a:ea typeface="Vidaloka"/>
                <a:cs typeface="Vidaloka"/>
                <a:sym typeface="Vidaloka"/>
              </a:defRPr>
            </a:lvl1pPr>
          </a:lstStyle>
          <a:p/>
        </p:txBody>
      </p:sp>
      <p:cxnSp>
        <p:nvCxnSpPr>
          <p:cNvPr id="62" name="Google Shape;62;p10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0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4" name="Google Shape;64;p10"/>
          <p:cNvCxnSpPr/>
          <p:nvPr/>
        </p:nvCxnSpPr>
        <p:spPr>
          <a:xfrm flipH="1" rot="10800000">
            <a:off x="6144975" y="3103725"/>
            <a:ext cx="3118200" cy="2201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5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/>
              <a:buNone/>
              <a:defRPr sz="3000">
                <a:solidFill>
                  <a:schemeClr val="dk1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i="1"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image" Target="../media/image13.png"/><Relationship Id="rId8" Type="http://schemas.openxmlformats.org/officeDocument/2006/relationships/image" Target="../media/image7.png"/><Relationship Id="rId20" Type="http://schemas.openxmlformats.org/officeDocument/2006/relationships/image" Target="../media/image21.png"/><Relationship Id="rId22" Type="http://schemas.openxmlformats.org/officeDocument/2006/relationships/image" Target="../media/image14.png"/><Relationship Id="rId21" Type="http://schemas.openxmlformats.org/officeDocument/2006/relationships/image" Target="../media/image27.png"/><Relationship Id="rId11" Type="http://schemas.openxmlformats.org/officeDocument/2006/relationships/image" Target="../media/image9.png"/><Relationship Id="rId10" Type="http://schemas.openxmlformats.org/officeDocument/2006/relationships/image" Target="../media/image19.png"/><Relationship Id="rId13" Type="http://schemas.openxmlformats.org/officeDocument/2006/relationships/image" Target="../media/image3.png"/><Relationship Id="rId12" Type="http://schemas.openxmlformats.org/officeDocument/2006/relationships/image" Target="../media/image17.png"/><Relationship Id="rId15" Type="http://schemas.openxmlformats.org/officeDocument/2006/relationships/image" Target="../media/image2.png"/><Relationship Id="rId14" Type="http://schemas.openxmlformats.org/officeDocument/2006/relationships/image" Target="../media/image6.png"/><Relationship Id="rId17" Type="http://schemas.openxmlformats.org/officeDocument/2006/relationships/image" Target="../media/image28.png"/><Relationship Id="rId16" Type="http://schemas.openxmlformats.org/officeDocument/2006/relationships/image" Target="../media/image11.png"/><Relationship Id="rId19" Type="http://schemas.openxmlformats.org/officeDocument/2006/relationships/image" Target="../media/image5.png"/><Relationship Id="rId1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Relationship Id="rId5" Type="http://schemas.openxmlformats.org/officeDocument/2006/relationships/image" Target="../media/image27.png"/><Relationship Id="rId6" Type="http://schemas.openxmlformats.org/officeDocument/2006/relationships/image" Target="../media/image25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Relationship Id="rId11" Type="http://schemas.openxmlformats.org/officeDocument/2006/relationships/image" Target="../media/image22.png"/><Relationship Id="rId10" Type="http://schemas.openxmlformats.org/officeDocument/2006/relationships/image" Target="../media/image23.png"/><Relationship Id="rId13" Type="http://schemas.openxmlformats.org/officeDocument/2006/relationships/image" Target="../media/image15.png"/><Relationship Id="rId12" Type="http://schemas.openxmlformats.org/officeDocument/2006/relationships/image" Target="../media/image29.png"/><Relationship Id="rId15" Type="http://schemas.openxmlformats.org/officeDocument/2006/relationships/image" Target="../media/image30.png"/><Relationship Id="rId14" Type="http://schemas.openxmlformats.org/officeDocument/2006/relationships/image" Target="../media/image32.png"/><Relationship Id="rId16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5"/>
          <p:cNvSpPr txBox="1"/>
          <p:nvPr>
            <p:ph type="ctrTitle"/>
          </p:nvPr>
        </p:nvSpPr>
        <p:spPr>
          <a:xfrm>
            <a:off x="1039975" y="1385925"/>
            <a:ext cx="70641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Public Education</a:t>
            </a:r>
            <a:endParaRPr sz="5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is More than Teaching Kids to Dial 911</a:t>
            </a:r>
            <a:endParaRPr sz="5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5"/>
          <p:cNvSpPr txBox="1"/>
          <p:nvPr>
            <p:ph idx="1" type="subTitle"/>
          </p:nvPr>
        </p:nvSpPr>
        <p:spPr>
          <a:xfrm>
            <a:off x="1039950" y="3701300"/>
            <a:ext cx="7064100" cy="4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Erika Lakey, ENP CMCP RPL</a:t>
            </a:r>
            <a:endParaRPr sz="118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&amp;</a:t>
            </a:r>
            <a:endParaRPr sz="118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18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Yasmen Barnett, ENP CMCP</a:t>
            </a:r>
            <a:endParaRPr sz="118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0452" y="342275"/>
            <a:ext cx="2406724" cy="285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100" y="342275"/>
            <a:ext cx="2551425" cy="293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4"/>
          <p:cNvPicPr preferRelativeResize="0"/>
          <p:nvPr/>
        </p:nvPicPr>
        <p:blipFill rotWithShape="1">
          <a:blip r:embed="rId5">
            <a:alphaModFix/>
          </a:blip>
          <a:srcRect b="0" l="16789" r="17983" t="5598"/>
          <a:stretch/>
        </p:blipFill>
        <p:spPr>
          <a:xfrm>
            <a:off x="2596175" y="2220175"/>
            <a:ext cx="3805949" cy="263652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4"/>
          <p:cNvSpPr txBox="1"/>
          <p:nvPr/>
        </p:nvSpPr>
        <p:spPr>
          <a:xfrm>
            <a:off x="397800" y="3395075"/>
            <a:ext cx="20631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Inform the public of Call Statistics!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64"/>
          <p:cNvSpPr txBox="1"/>
          <p:nvPr/>
        </p:nvSpPr>
        <p:spPr>
          <a:xfrm>
            <a:off x="6537900" y="3395075"/>
            <a:ext cx="20631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Provide Safety Tips to keep audiences engaged!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64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5"/>
          <p:cNvSpPr txBox="1"/>
          <p:nvPr/>
        </p:nvSpPr>
        <p:spPr>
          <a:xfrm>
            <a:off x="342125" y="2719775"/>
            <a:ext cx="20631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Create </a:t>
            </a: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shout outs</a:t>
            </a: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to your teams on social media!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65"/>
          <p:cNvSpPr txBox="1"/>
          <p:nvPr/>
        </p:nvSpPr>
        <p:spPr>
          <a:xfrm>
            <a:off x="6702050" y="3751000"/>
            <a:ext cx="2063100" cy="7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Use all social media platforms to highlight the great work your employees do!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75" y="329900"/>
            <a:ext cx="3624701" cy="238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0143" y="329900"/>
            <a:ext cx="2769383" cy="33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5"/>
          <p:cNvPicPr preferRelativeResize="0"/>
          <p:nvPr/>
        </p:nvPicPr>
        <p:blipFill rotWithShape="1">
          <a:blip r:embed="rId5">
            <a:alphaModFix/>
          </a:blip>
          <a:srcRect b="3138" l="17566" r="17921" t="7965"/>
          <a:stretch/>
        </p:blipFill>
        <p:spPr>
          <a:xfrm>
            <a:off x="2405213" y="2053375"/>
            <a:ext cx="4225949" cy="278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67" y="206275"/>
            <a:ext cx="4058458" cy="473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7225" y="235175"/>
            <a:ext cx="4415875" cy="47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00" y="152400"/>
            <a:ext cx="471498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883" y="152400"/>
            <a:ext cx="331641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68"/>
          <p:cNvPicPr preferRelativeResize="0"/>
          <p:nvPr/>
        </p:nvPicPr>
        <p:blipFill rotWithShape="1">
          <a:blip r:embed="rId3">
            <a:alphaModFix/>
          </a:blip>
          <a:srcRect b="4947" l="5660" r="0" t="13949"/>
          <a:stretch/>
        </p:blipFill>
        <p:spPr>
          <a:xfrm>
            <a:off x="4407200" y="2571750"/>
            <a:ext cx="4493849" cy="22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00" y="315675"/>
            <a:ext cx="4585316" cy="26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2951" y="2796325"/>
            <a:ext cx="1645425" cy="20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996" y="109975"/>
            <a:ext cx="2076554" cy="2686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8"/>
          <p:cNvSpPr txBox="1"/>
          <p:nvPr/>
        </p:nvSpPr>
        <p:spPr>
          <a:xfrm>
            <a:off x="163000" y="3104075"/>
            <a:ext cx="14097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c</a:t>
            </a:r>
            <a:r>
              <a:rPr b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reative in highlighting the uniqueness of your centers. Don’t forget to shine some light on your center’s mascots!</a:t>
            </a:r>
            <a:endParaRPr b="1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9"/>
          <p:cNvSpPr txBox="1"/>
          <p:nvPr>
            <p:ph type="title"/>
          </p:nvPr>
        </p:nvSpPr>
        <p:spPr>
          <a:xfrm>
            <a:off x="311700" y="2391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911 Public Safety Telecommunicators</a:t>
            </a: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 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9"/>
          <p:cNvSpPr txBox="1"/>
          <p:nvPr>
            <p:ph idx="1" type="body"/>
          </p:nvPr>
        </p:nvSpPr>
        <p:spPr>
          <a:xfrm>
            <a:off x="311700" y="950125"/>
            <a:ext cx="8520600" cy="37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New hires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Provide the basics for solid foundation but DO NOT skip over the explanations on how things work!	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■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Adult learners NEED the extra details so they can understand the WHY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Frontline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Include them at public education events so they can see the community they are serving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Invite them to help teach students (every grade level)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Provide </a:t>
            </a: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Continuing</a:t>
            </a: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education (i.e. inservice, training opportunities, conferences, certifications)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CTO’s and Supervisors</a:t>
            </a:r>
            <a:endParaRPr sz="14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Most only teach from their point of reference; so expand their knowledge base!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Reiterate additional resources and CDE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Educated staff share knowledge and info, encouraging the success of others down the line (Don’t be a gatekeeper!)</a:t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9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0"/>
          <p:cNvSpPr txBox="1"/>
          <p:nvPr>
            <p:ph type="title"/>
          </p:nvPr>
        </p:nvSpPr>
        <p:spPr>
          <a:xfrm>
            <a:off x="311700" y="1933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80" u="sng">
                <a:latin typeface="Arial"/>
                <a:ea typeface="Arial"/>
                <a:cs typeface="Arial"/>
                <a:sym typeface="Arial"/>
              </a:rPr>
              <a:t>Discuss the Importance of Accurate Info</a:t>
            </a:r>
            <a:endParaRPr sz="32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70"/>
          <p:cNvSpPr txBox="1"/>
          <p:nvPr>
            <p:ph idx="1" type="body"/>
          </p:nvPr>
        </p:nvSpPr>
        <p:spPr>
          <a:xfrm>
            <a:off x="311700" y="1228675"/>
            <a:ext cx="8520600" cy="36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74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74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19318"/>
            <a:ext cx="9144001" cy="402771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70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500" y="669826"/>
            <a:ext cx="5300548" cy="438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0500" y="-51325"/>
            <a:ext cx="4338849" cy="7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1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50" name="Google Shape;650;p71"/>
          <p:cNvSpPr txBox="1"/>
          <p:nvPr/>
        </p:nvSpPr>
        <p:spPr>
          <a:xfrm>
            <a:off x="277200" y="1713500"/>
            <a:ext cx="25050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PSAP/ECC checklist monthly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6"/>
          <p:cNvSpPr txBox="1"/>
          <p:nvPr>
            <p:ph type="title"/>
          </p:nvPr>
        </p:nvSpPr>
        <p:spPr>
          <a:xfrm>
            <a:off x="819150" y="4349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u="sng">
                <a:latin typeface="Arial"/>
                <a:ea typeface="Arial"/>
                <a:cs typeface="Arial"/>
                <a:sym typeface="Arial"/>
              </a:rPr>
              <a:t>Erika Lakey, ENP CMCP RPL</a:t>
            </a:r>
            <a:endParaRPr sz="3180" u="sng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500" y="1213075"/>
            <a:ext cx="1173600" cy="7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337" y="1187025"/>
            <a:ext cx="1173600" cy="7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3975" y="1188439"/>
            <a:ext cx="1173600" cy="77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3200" y="1187025"/>
            <a:ext cx="1173584" cy="7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6"/>
          <p:cNvPicPr preferRelativeResize="0"/>
          <p:nvPr/>
        </p:nvPicPr>
        <p:blipFill rotWithShape="1">
          <a:blip r:embed="rId7">
            <a:alphaModFix/>
          </a:blip>
          <a:srcRect b="0" l="22564" r="0" t="0"/>
          <a:stretch/>
        </p:blipFill>
        <p:spPr>
          <a:xfrm>
            <a:off x="5786200" y="1187025"/>
            <a:ext cx="1118747" cy="7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125" y="1093700"/>
            <a:ext cx="790800" cy="10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92325" y="1136887"/>
            <a:ext cx="790800" cy="11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90890" y="2241601"/>
            <a:ext cx="1318809" cy="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75975" y="2241601"/>
            <a:ext cx="1477782" cy="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6"/>
          <p:cNvPicPr preferRelativeResize="0"/>
          <p:nvPr/>
        </p:nvPicPr>
        <p:blipFill rotWithShape="1">
          <a:blip r:embed="rId12">
            <a:alphaModFix/>
          </a:blip>
          <a:srcRect b="0" l="16753" r="16713" t="0"/>
          <a:stretch/>
        </p:blipFill>
        <p:spPr>
          <a:xfrm>
            <a:off x="4624675" y="2230400"/>
            <a:ext cx="1045175" cy="8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909400" y="2266299"/>
            <a:ext cx="1611178" cy="7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6"/>
          <p:cNvSpPr/>
          <p:nvPr/>
        </p:nvSpPr>
        <p:spPr>
          <a:xfrm>
            <a:off x="1472050" y="1601925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56"/>
          <p:cNvSpPr/>
          <p:nvPr/>
        </p:nvSpPr>
        <p:spPr>
          <a:xfrm>
            <a:off x="2822850" y="1601925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56"/>
          <p:cNvSpPr/>
          <p:nvPr/>
        </p:nvSpPr>
        <p:spPr>
          <a:xfrm>
            <a:off x="4177775" y="1601925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6"/>
          <p:cNvSpPr/>
          <p:nvPr/>
        </p:nvSpPr>
        <p:spPr>
          <a:xfrm>
            <a:off x="5540650" y="1601925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56"/>
          <p:cNvSpPr/>
          <p:nvPr/>
        </p:nvSpPr>
        <p:spPr>
          <a:xfrm>
            <a:off x="6889525" y="1610363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6"/>
          <p:cNvSpPr/>
          <p:nvPr/>
        </p:nvSpPr>
        <p:spPr>
          <a:xfrm>
            <a:off x="7313175" y="2650263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6"/>
          <p:cNvSpPr/>
          <p:nvPr/>
        </p:nvSpPr>
        <p:spPr>
          <a:xfrm>
            <a:off x="5588300" y="2650250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6"/>
          <p:cNvSpPr/>
          <p:nvPr/>
        </p:nvSpPr>
        <p:spPr>
          <a:xfrm>
            <a:off x="4449475" y="2650238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56"/>
          <p:cNvSpPr/>
          <p:nvPr/>
        </p:nvSpPr>
        <p:spPr>
          <a:xfrm>
            <a:off x="2629225" y="2650263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56"/>
          <p:cNvPicPr preferRelativeResize="0"/>
          <p:nvPr/>
        </p:nvPicPr>
        <p:blipFill rotWithShape="1">
          <a:blip r:embed="rId14">
            <a:alphaModFix/>
          </a:blip>
          <a:srcRect b="32975" l="0" r="0" t="0"/>
          <a:stretch/>
        </p:blipFill>
        <p:spPr>
          <a:xfrm>
            <a:off x="1644013" y="3341138"/>
            <a:ext cx="1318800" cy="8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6"/>
          <p:cNvSpPr/>
          <p:nvPr/>
        </p:nvSpPr>
        <p:spPr>
          <a:xfrm>
            <a:off x="415625" y="2525900"/>
            <a:ext cx="562800" cy="592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p5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06750" y="4219525"/>
            <a:ext cx="1824176" cy="1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6"/>
          <p:cNvPicPr preferRelativeResize="0"/>
          <p:nvPr/>
        </p:nvPicPr>
        <p:blipFill rotWithShape="1">
          <a:blip r:embed="rId16">
            <a:alphaModFix/>
          </a:blip>
          <a:srcRect b="44508" l="0" r="28967" t="27317"/>
          <a:stretch/>
        </p:blipFill>
        <p:spPr>
          <a:xfrm>
            <a:off x="998237" y="2485938"/>
            <a:ext cx="16111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220612" y="3342725"/>
            <a:ext cx="1557152" cy="87679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6"/>
          <p:cNvSpPr/>
          <p:nvPr/>
        </p:nvSpPr>
        <p:spPr>
          <a:xfrm>
            <a:off x="1323875" y="3698650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5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67976" y="3514625"/>
            <a:ext cx="1045175" cy="41581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6"/>
          <p:cNvSpPr/>
          <p:nvPr/>
        </p:nvSpPr>
        <p:spPr>
          <a:xfrm>
            <a:off x="2955350" y="3698250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56"/>
          <p:cNvSpPr/>
          <p:nvPr/>
        </p:nvSpPr>
        <p:spPr>
          <a:xfrm>
            <a:off x="4791613" y="3774450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56"/>
          <p:cNvPicPr preferRelativeResize="0"/>
          <p:nvPr/>
        </p:nvPicPr>
        <p:blipFill rotWithShape="1">
          <a:blip r:embed="rId19">
            <a:alphaModFix/>
          </a:blip>
          <a:srcRect b="0" l="24198" r="23230" t="0"/>
          <a:stretch/>
        </p:blipFill>
        <p:spPr>
          <a:xfrm>
            <a:off x="6651700" y="3403501"/>
            <a:ext cx="963426" cy="9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839924" y="3374612"/>
            <a:ext cx="1045175" cy="104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35574" y="3392000"/>
            <a:ext cx="1477775" cy="38866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6"/>
          <p:cNvSpPr/>
          <p:nvPr/>
        </p:nvSpPr>
        <p:spPr>
          <a:xfrm>
            <a:off x="7642700" y="3843288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56"/>
          <p:cNvSpPr/>
          <p:nvPr/>
        </p:nvSpPr>
        <p:spPr>
          <a:xfrm>
            <a:off x="6368100" y="3767088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56"/>
          <p:cNvPicPr preferRelativeResize="0"/>
          <p:nvPr/>
        </p:nvPicPr>
        <p:blipFill rotWithShape="1">
          <a:blip r:embed="rId22">
            <a:alphaModFix/>
          </a:blip>
          <a:srcRect b="12184" l="0" r="0" t="11994"/>
          <a:stretch/>
        </p:blipFill>
        <p:spPr>
          <a:xfrm>
            <a:off x="5248575" y="3854652"/>
            <a:ext cx="1045175" cy="989573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6"/>
          <p:cNvSpPr/>
          <p:nvPr/>
        </p:nvSpPr>
        <p:spPr>
          <a:xfrm>
            <a:off x="8036325" y="1658863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/>
          <p:nvPr>
            <p:ph type="title"/>
          </p:nvPr>
        </p:nvSpPr>
        <p:spPr>
          <a:xfrm>
            <a:off x="819150" y="4349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u="sng">
                <a:latin typeface="Arial"/>
                <a:ea typeface="Arial"/>
                <a:cs typeface="Arial"/>
                <a:sym typeface="Arial"/>
              </a:rPr>
              <a:t>Yasmen Barnett, ENP CMCP</a:t>
            </a:r>
            <a:endParaRPr sz="3180" u="sng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8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82000">
            <a:off x="7277850" y="1312900"/>
            <a:ext cx="790800" cy="11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7"/>
          <p:cNvPicPr preferRelativeResize="0"/>
          <p:nvPr/>
        </p:nvPicPr>
        <p:blipFill rotWithShape="1">
          <a:blip r:embed="rId4">
            <a:alphaModFix/>
          </a:blip>
          <a:srcRect b="0" l="16753" r="16713" t="0"/>
          <a:stretch/>
        </p:blipFill>
        <p:spPr>
          <a:xfrm>
            <a:off x="5920825" y="2278675"/>
            <a:ext cx="1045175" cy="8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7"/>
          <p:cNvSpPr/>
          <p:nvPr/>
        </p:nvSpPr>
        <p:spPr>
          <a:xfrm>
            <a:off x="3351975" y="1575450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57"/>
          <p:cNvSpPr/>
          <p:nvPr/>
        </p:nvSpPr>
        <p:spPr>
          <a:xfrm>
            <a:off x="5203938" y="1550213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7"/>
          <p:cNvSpPr/>
          <p:nvPr/>
        </p:nvSpPr>
        <p:spPr>
          <a:xfrm>
            <a:off x="6889525" y="1550213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57"/>
          <p:cNvSpPr/>
          <p:nvPr/>
        </p:nvSpPr>
        <p:spPr>
          <a:xfrm>
            <a:off x="5539675" y="2685575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57"/>
          <p:cNvSpPr/>
          <p:nvPr/>
        </p:nvSpPr>
        <p:spPr>
          <a:xfrm>
            <a:off x="3158275" y="2685563"/>
            <a:ext cx="251400" cy="156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57"/>
          <p:cNvSpPr/>
          <p:nvPr/>
        </p:nvSpPr>
        <p:spPr>
          <a:xfrm>
            <a:off x="3158275" y="3698250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57"/>
          <p:cNvSpPr/>
          <p:nvPr/>
        </p:nvSpPr>
        <p:spPr>
          <a:xfrm>
            <a:off x="4885663" y="3698238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0407" y="3534653"/>
            <a:ext cx="1837190" cy="4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3225" y="1239150"/>
            <a:ext cx="1255046" cy="7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17825" y="1239150"/>
            <a:ext cx="1255026" cy="7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90728" y="1146511"/>
            <a:ext cx="963425" cy="96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9641" y="2151326"/>
            <a:ext cx="1653324" cy="1102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05075" y="2178012"/>
            <a:ext cx="1864620" cy="10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7"/>
          <p:cNvSpPr/>
          <p:nvPr/>
        </p:nvSpPr>
        <p:spPr>
          <a:xfrm flipH="1" rot="10800000">
            <a:off x="852576" y="3134182"/>
            <a:ext cx="352500" cy="6717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9" name="Google Shape;539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46775" y="3847025"/>
            <a:ext cx="1671200" cy="27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98500" y="3443659"/>
            <a:ext cx="1477775" cy="354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37529" y="3443650"/>
            <a:ext cx="1188133" cy="2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563750" y="3698250"/>
            <a:ext cx="1255025" cy="48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7"/>
          <p:cNvSpPr/>
          <p:nvPr/>
        </p:nvSpPr>
        <p:spPr>
          <a:xfrm>
            <a:off x="7149150" y="3698225"/>
            <a:ext cx="251400" cy="156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4" name="Google Shape;544;p57"/>
          <p:cNvPicPr preferRelativeResize="0"/>
          <p:nvPr/>
        </p:nvPicPr>
        <p:blipFill rotWithShape="1">
          <a:blip r:embed="rId15">
            <a:alphaModFix/>
          </a:blip>
          <a:srcRect b="18443" l="0" r="0" t="10539"/>
          <a:stretch/>
        </p:blipFill>
        <p:spPr>
          <a:xfrm>
            <a:off x="7492100" y="2571749"/>
            <a:ext cx="1264199" cy="119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7"/>
          <p:cNvPicPr preferRelativeResize="0"/>
          <p:nvPr/>
        </p:nvPicPr>
        <p:blipFill rotWithShape="1">
          <a:blip r:embed="rId16">
            <a:alphaModFix/>
          </a:blip>
          <a:srcRect b="6689" l="0" r="0" t="31087"/>
          <a:stretch/>
        </p:blipFill>
        <p:spPr>
          <a:xfrm>
            <a:off x="7492100" y="3798325"/>
            <a:ext cx="1264199" cy="104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675" y="334388"/>
            <a:ext cx="5966300" cy="4474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8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9"/>
          <p:cNvSpPr txBox="1"/>
          <p:nvPr>
            <p:ph type="title"/>
          </p:nvPr>
        </p:nvSpPr>
        <p:spPr>
          <a:xfrm>
            <a:off x="819150" y="4349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80" u="sng">
                <a:latin typeface="Arial"/>
                <a:ea typeface="Arial"/>
                <a:cs typeface="Arial"/>
                <a:sym typeface="Arial"/>
              </a:rPr>
              <a:t>Everyone Should Know More on 911!</a:t>
            </a:r>
            <a:endParaRPr sz="31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59"/>
          <p:cNvSpPr txBox="1"/>
          <p:nvPr>
            <p:ph idx="1" type="body"/>
          </p:nvPr>
        </p:nvSpPr>
        <p:spPr>
          <a:xfrm>
            <a:off x="819150" y="1252500"/>
            <a:ext cx="7505700" cy="26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Exploring other approaches that go beyond teaching children how to dial 911 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Know Your Audience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Educating Your Telecommunicators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Engage Your Community (Importance of Accurate Location Information)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Recruiting 911 Public Safety Telecommunicators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Reclassification Efforts in Local Government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Additional Resources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59"/>
          <p:cNvSpPr/>
          <p:nvPr/>
        </p:nvSpPr>
        <p:spPr>
          <a:xfrm rot="-966250">
            <a:off x="63941" y="4956958"/>
            <a:ext cx="118968" cy="104628"/>
          </a:xfrm>
          <a:prstGeom prst="moon">
            <a:avLst>
              <a:gd fmla="val 63959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9" name="Google Shape;5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4" y="3426525"/>
            <a:ext cx="4134100" cy="10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0"/>
          <p:cNvSpPr txBox="1"/>
          <p:nvPr>
            <p:ph type="title"/>
          </p:nvPr>
        </p:nvSpPr>
        <p:spPr>
          <a:xfrm>
            <a:off x="819150" y="4871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Why is Education on 9-1-1 Important?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0"/>
          <p:cNvSpPr txBox="1"/>
          <p:nvPr>
            <p:ph idx="1" type="body"/>
          </p:nvPr>
        </p:nvSpPr>
        <p:spPr>
          <a:xfrm>
            <a:off x="311700" y="1811475"/>
            <a:ext cx="8520600" cy="27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b="1" lang="en" sz="1300" u="sng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Frontline Telecommunicators: 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Continue to educate your 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telecommunicators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so they are aware of current/emerging technology, certifications, and resources to keep them up to date. 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b="1" lang="en" sz="1300" u="sng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Community: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H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elp community members understand when and how to use vital emergency resources during a crisis.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b="1" lang="en" sz="1300" u="sng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Hiring: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Shining a positive light on 911 Telecommunicators helps in staffing centers and increasing morale!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000"/>
              <a:buFont typeface="Arial"/>
              <a:buChar char="●"/>
            </a:pPr>
            <a:r>
              <a:rPr b="1" lang="en" sz="1300" u="sng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Local Government: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Reclassification Efforts provide knowledge to state legislators and others in local government who can continue to help us in </a:t>
            </a:r>
            <a:endParaRPr b="1" sz="1300" u="sng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0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7" name="Google Shape;56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5800" y="3516475"/>
            <a:ext cx="1638275" cy="12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1"/>
          <p:cNvSpPr txBox="1"/>
          <p:nvPr>
            <p:ph type="title"/>
          </p:nvPr>
        </p:nvSpPr>
        <p:spPr>
          <a:xfrm>
            <a:off x="819150" y="4200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u="sng">
                <a:latin typeface="Arial"/>
                <a:ea typeface="Arial"/>
                <a:cs typeface="Arial"/>
                <a:sym typeface="Arial"/>
              </a:rPr>
              <a:t>Know Your Audience!</a:t>
            </a:r>
            <a:endParaRPr sz="3380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61"/>
          <p:cNvSpPr txBox="1"/>
          <p:nvPr>
            <p:ph idx="1" type="body"/>
          </p:nvPr>
        </p:nvSpPr>
        <p:spPr>
          <a:xfrm>
            <a:off x="819150" y="1374675"/>
            <a:ext cx="7505700" cy="29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Tailor to the specific audience</a:t>
            </a:r>
            <a:endParaRPr sz="15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Age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Education level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Geographic</a:t>
            </a: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area 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Education Materials</a:t>
            </a:r>
            <a:endParaRPr sz="15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Make it clear, concise, and memorable!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Include statistics, pictures and videos.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7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Prepare the public for when they need to call 911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500"/>
              <a:buFont typeface="Arial"/>
              <a:buChar char="●"/>
            </a:pPr>
            <a:r>
              <a:rPr lang="en" sz="15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 sz="15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Share information on various platforms and remain consistent to that audience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Engage the community with polls and questions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300"/>
              <a:buFont typeface="Arial"/>
              <a:buChar char="○"/>
            </a:pPr>
            <a:r>
              <a:rPr lang="en" sz="130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Celebrating 911 staff raises awareness of our profession and boosts morale</a:t>
            </a:r>
            <a:endParaRPr sz="130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1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62"/>
          <p:cNvPicPr preferRelativeResize="0"/>
          <p:nvPr/>
        </p:nvPicPr>
        <p:blipFill rotWithShape="1">
          <a:blip r:embed="rId3">
            <a:alphaModFix/>
          </a:blip>
          <a:srcRect b="6076" l="0" r="0" t="0"/>
          <a:stretch/>
        </p:blipFill>
        <p:spPr>
          <a:xfrm>
            <a:off x="1672000" y="286625"/>
            <a:ext cx="5878501" cy="46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2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63"/>
          <p:cNvPicPr preferRelativeResize="0"/>
          <p:nvPr/>
        </p:nvPicPr>
        <p:blipFill rotWithShape="1">
          <a:blip r:embed="rId3">
            <a:alphaModFix/>
          </a:blip>
          <a:srcRect b="32912" l="0" r="0" t="0"/>
          <a:stretch/>
        </p:blipFill>
        <p:spPr>
          <a:xfrm>
            <a:off x="64250" y="330371"/>
            <a:ext cx="4540974" cy="320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375" y="3041700"/>
            <a:ext cx="4663627" cy="18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3"/>
          <p:cNvSpPr/>
          <p:nvPr/>
        </p:nvSpPr>
        <p:spPr>
          <a:xfrm>
            <a:off x="55900" y="4982775"/>
            <a:ext cx="118800" cy="1047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ist Business Slides XL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