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Merriweather Light"/>
      <p:regular r:id="rId26"/>
      <p:bold r:id="rId27"/>
      <p:italic r:id="rId28"/>
      <p:boldItalic r:id="rId29"/>
    </p:embeddedFont>
    <p:embeddedFont>
      <p:font typeface="Montserrat"/>
      <p:regular r:id="rId30"/>
      <p:bold r:id="rId31"/>
      <p:italic r:id="rId32"/>
      <p:boldItalic r:id="rId33"/>
    </p:embeddedFont>
    <p:embeddedFont>
      <p:font typeface="Source Code Pro"/>
      <p:regular r:id="rId34"/>
      <p:bold r:id="rId35"/>
      <p:italic r:id="rId36"/>
      <p:boldItalic r:id="rId37"/>
    </p:embeddedFont>
    <p:embeddedFont>
      <p:font typeface="Open Sans SemiBold"/>
      <p:regular r:id="rId38"/>
      <p:bold r:id="rId39"/>
      <p:italic r:id="rId40"/>
      <p:boldItalic r:id="rId41"/>
    </p:embeddedFont>
    <p:embeddedFont>
      <p:font typeface="Vidaloka"/>
      <p:regular r:id="rId42"/>
    </p:embeddedFont>
    <p:embeddedFont>
      <p:font typeface="Russo One"/>
      <p:regular r:id="rId43"/>
    </p:embeddedFont>
    <p:embeddedFont>
      <p:font typeface="Mako"/>
      <p:regular r:id="rId44"/>
    </p:embeddedFont>
    <p:embeddedFont>
      <p:font typeface="Crimson Text"/>
      <p:regular r:id="rId45"/>
      <p:bold r:id="rId46"/>
      <p:italic r:id="rId47"/>
      <p:boldItalic r:id="rId48"/>
    </p:embeddedFont>
    <p:embeddedFont>
      <p:font typeface="Open Sans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SemiBold-italic.fntdata"/><Relationship Id="rId42" Type="http://schemas.openxmlformats.org/officeDocument/2006/relationships/font" Target="fonts/Vidaloka-regular.fntdata"/><Relationship Id="rId41" Type="http://schemas.openxmlformats.org/officeDocument/2006/relationships/font" Target="fonts/OpenSansSemiBold-boldItalic.fntdata"/><Relationship Id="rId44" Type="http://schemas.openxmlformats.org/officeDocument/2006/relationships/font" Target="fonts/Mako-regular.fntdata"/><Relationship Id="rId43" Type="http://schemas.openxmlformats.org/officeDocument/2006/relationships/font" Target="fonts/RussoOne-regular.fntdata"/><Relationship Id="rId46" Type="http://schemas.openxmlformats.org/officeDocument/2006/relationships/font" Target="fonts/CrimsonText-bold.fntdata"/><Relationship Id="rId45" Type="http://schemas.openxmlformats.org/officeDocument/2006/relationships/font" Target="fonts/CrimsonTex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CrimsonText-boldItalic.fntdata"/><Relationship Id="rId47" Type="http://schemas.openxmlformats.org/officeDocument/2006/relationships/font" Target="fonts/CrimsonText-italic.fntdata"/><Relationship Id="rId49" Type="http://schemas.openxmlformats.org/officeDocument/2006/relationships/font" Target="fonts/OpenSan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33" Type="http://schemas.openxmlformats.org/officeDocument/2006/relationships/font" Target="fonts/Montserrat-boldItalic.fntdata"/><Relationship Id="rId32" Type="http://schemas.openxmlformats.org/officeDocument/2006/relationships/font" Target="fonts/Montserrat-italic.fntdata"/><Relationship Id="rId35" Type="http://schemas.openxmlformats.org/officeDocument/2006/relationships/font" Target="fonts/SourceCodePro-bold.fntdata"/><Relationship Id="rId34" Type="http://schemas.openxmlformats.org/officeDocument/2006/relationships/font" Target="fonts/SourceCodePro-regular.fntdata"/><Relationship Id="rId37" Type="http://schemas.openxmlformats.org/officeDocument/2006/relationships/font" Target="fonts/SourceCodePro-boldItalic.fntdata"/><Relationship Id="rId36" Type="http://schemas.openxmlformats.org/officeDocument/2006/relationships/font" Target="fonts/SourceCodePro-italic.fntdata"/><Relationship Id="rId39" Type="http://schemas.openxmlformats.org/officeDocument/2006/relationships/font" Target="fonts/OpenSansSemiBold-bold.fntdata"/><Relationship Id="rId38" Type="http://schemas.openxmlformats.org/officeDocument/2006/relationships/font" Target="fonts/OpenSansSemiBold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font" Target="fonts/MerriweatherLight-regular.fntdata"/><Relationship Id="rId25" Type="http://schemas.openxmlformats.org/officeDocument/2006/relationships/slide" Target="slides/slide20.xml"/><Relationship Id="rId28" Type="http://schemas.openxmlformats.org/officeDocument/2006/relationships/font" Target="fonts/MerriweatherLight-italic.fntdata"/><Relationship Id="rId27" Type="http://schemas.openxmlformats.org/officeDocument/2006/relationships/font" Target="fonts/MerriweatherLight-bold.fntdata"/><Relationship Id="rId29" Type="http://schemas.openxmlformats.org/officeDocument/2006/relationships/font" Target="fonts/MerriweatherLight-boldItalic.fntdata"/><Relationship Id="rId51" Type="http://schemas.openxmlformats.org/officeDocument/2006/relationships/font" Target="fonts/OpenSans-italic.fntdata"/><Relationship Id="rId50" Type="http://schemas.openxmlformats.org/officeDocument/2006/relationships/font" Target="fonts/OpenSans-bold.fntdata"/><Relationship Id="rId52" Type="http://schemas.openxmlformats.org/officeDocument/2006/relationships/font" Target="fonts/Open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a20593fa1e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a20593fa1e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ec3e7770b9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1ec3e7770b9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a20593fa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a20593fa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a2cd696e9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2a2cd696e9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a20593fa1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2a20593fa1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a20593fa1e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a20593fa1e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a2cd696e9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a2cd696e9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ec83f357d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1ec83f357d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a2cd696e9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2a2cd696e9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a2cd696e9f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2a2cd696e9f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a37a4cceac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2a37a4cceac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a20593fa1e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a20593fa1e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a37a4cceac_0_1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2a37a4cceac_0_1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Thoughts: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ec90f7e44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ec90f7e44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ec90f7e440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ec90f7e44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a350ecd5b5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a350ecd5b5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 / Yasmen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a37a4cceac_0_18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2a37a4cceac_0_18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Erika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a37a4cceac_0_18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a37a4cceac_0_18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ec3e7770b9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ec3e7770b9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a20593fa1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2a20593fa1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039975" y="1324500"/>
            <a:ext cx="70641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cxnSp>
        <p:nvCxnSpPr>
          <p:cNvPr id="11" name="Google Shape;11;p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-257975" y="-72550"/>
            <a:ext cx="3047400" cy="1346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" name="Google Shape;13;p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" name="Google Shape;14;p2"/>
          <p:cNvCxnSpPr/>
          <p:nvPr/>
        </p:nvCxnSpPr>
        <p:spPr>
          <a:xfrm flipH="1">
            <a:off x="6467450" y="3935375"/>
            <a:ext cx="3047400" cy="1346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hasCustomPrompt="1" type="title"/>
          </p:nvPr>
        </p:nvSpPr>
        <p:spPr>
          <a:xfrm>
            <a:off x="713225" y="1345363"/>
            <a:ext cx="7717500" cy="16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/>
          <p:nvPr>
            <p:ph idx="1" type="subTitle"/>
          </p:nvPr>
        </p:nvSpPr>
        <p:spPr>
          <a:xfrm>
            <a:off x="1514325" y="3188648"/>
            <a:ext cx="61203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cxnSp>
        <p:nvCxnSpPr>
          <p:cNvPr id="68" name="Google Shape;68;p1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" name="Google Shape;69;p1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" name="Google Shape;70;p11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11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type="title"/>
          </p:nvPr>
        </p:nvSpPr>
        <p:spPr>
          <a:xfrm>
            <a:off x="713225" y="445025"/>
            <a:ext cx="358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1" type="subTitle"/>
          </p:nvPr>
        </p:nvSpPr>
        <p:spPr>
          <a:xfrm>
            <a:off x="5001000" y="194292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76" name="Google Shape;76;p13"/>
          <p:cNvSpPr txBox="1"/>
          <p:nvPr>
            <p:ph idx="2" type="subTitle"/>
          </p:nvPr>
        </p:nvSpPr>
        <p:spPr>
          <a:xfrm>
            <a:off x="5001000" y="2255100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3" type="subTitle"/>
          </p:nvPr>
        </p:nvSpPr>
        <p:spPr>
          <a:xfrm>
            <a:off x="1655200" y="194292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78" name="Google Shape;78;p13"/>
          <p:cNvSpPr txBox="1"/>
          <p:nvPr>
            <p:ph idx="4" type="subTitle"/>
          </p:nvPr>
        </p:nvSpPr>
        <p:spPr>
          <a:xfrm>
            <a:off x="1655200" y="2255100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5" type="subTitle"/>
          </p:nvPr>
        </p:nvSpPr>
        <p:spPr>
          <a:xfrm>
            <a:off x="5001000" y="372395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80" name="Google Shape;80;p13"/>
          <p:cNvSpPr txBox="1"/>
          <p:nvPr>
            <p:ph idx="6" type="subTitle"/>
          </p:nvPr>
        </p:nvSpPr>
        <p:spPr>
          <a:xfrm>
            <a:off x="5001000" y="4036125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3"/>
          <p:cNvSpPr txBox="1"/>
          <p:nvPr>
            <p:ph idx="7" type="subTitle"/>
          </p:nvPr>
        </p:nvSpPr>
        <p:spPr>
          <a:xfrm>
            <a:off x="1655200" y="372395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82" name="Google Shape;82;p13"/>
          <p:cNvSpPr txBox="1"/>
          <p:nvPr>
            <p:ph idx="8" type="subTitle"/>
          </p:nvPr>
        </p:nvSpPr>
        <p:spPr>
          <a:xfrm>
            <a:off x="1655250" y="4036125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hasCustomPrompt="1" idx="9" type="title"/>
          </p:nvPr>
        </p:nvSpPr>
        <p:spPr>
          <a:xfrm>
            <a:off x="2378650" y="1303588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/>
          <p:nvPr>
            <p:ph hasCustomPrompt="1" idx="13" type="title"/>
          </p:nvPr>
        </p:nvSpPr>
        <p:spPr>
          <a:xfrm>
            <a:off x="5724450" y="1303588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/>
          <p:nvPr>
            <p:ph hasCustomPrompt="1" idx="14" type="title"/>
          </p:nvPr>
        </p:nvSpPr>
        <p:spPr>
          <a:xfrm>
            <a:off x="2378700" y="3082738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/>
          <p:nvPr>
            <p:ph hasCustomPrompt="1" idx="15" type="title"/>
          </p:nvPr>
        </p:nvSpPr>
        <p:spPr>
          <a:xfrm>
            <a:off x="5724450" y="3082738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cxnSp>
        <p:nvCxnSpPr>
          <p:cNvPr id="87" name="Google Shape;87;p1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" name="Google Shape;88;p1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CUSTOM_1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>
            <p:ph type="title"/>
          </p:nvPr>
        </p:nvSpPr>
        <p:spPr>
          <a:xfrm>
            <a:off x="720000" y="1677218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1" name="Google Shape;91;p14"/>
          <p:cNvSpPr txBox="1"/>
          <p:nvPr>
            <p:ph hasCustomPrompt="1" idx="2" type="title"/>
          </p:nvPr>
        </p:nvSpPr>
        <p:spPr>
          <a:xfrm>
            <a:off x="1482600" y="1095325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/>
          <p:nvPr>
            <p:ph idx="1" type="subTitle"/>
          </p:nvPr>
        </p:nvSpPr>
        <p:spPr>
          <a:xfrm>
            <a:off x="720000" y="2081199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3" type="title"/>
          </p:nvPr>
        </p:nvSpPr>
        <p:spPr>
          <a:xfrm>
            <a:off x="3403800" y="1677218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4" name="Google Shape;94;p14"/>
          <p:cNvSpPr txBox="1"/>
          <p:nvPr>
            <p:ph hasCustomPrompt="1" idx="4" type="title"/>
          </p:nvPr>
        </p:nvSpPr>
        <p:spPr>
          <a:xfrm>
            <a:off x="4166400" y="1095325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5" name="Google Shape;95;p14"/>
          <p:cNvSpPr txBox="1"/>
          <p:nvPr>
            <p:ph idx="5" type="subTitle"/>
          </p:nvPr>
        </p:nvSpPr>
        <p:spPr>
          <a:xfrm>
            <a:off x="3403800" y="2081208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4"/>
          <p:cNvSpPr txBox="1"/>
          <p:nvPr>
            <p:ph idx="6" type="title"/>
          </p:nvPr>
        </p:nvSpPr>
        <p:spPr>
          <a:xfrm>
            <a:off x="6087600" y="1677218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7" name="Google Shape;97;p14"/>
          <p:cNvSpPr txBox="1"/>
          <p:nvPr>
            <p:ph hasCustomPrompt="1" idx="7" type="title"/>
          </p:nvPr>
        </p:nvSpPr>
        <p:spPr>
          <a:xfrm>
            <a:off x="6850200" y="1095325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8" name="Google Shape;98;p14"/>
          <p:cNvSpPr txBox="1"/>
          <p:nvPr>
            <p:ph idx="8" type="subTitle"/>
          </p:nvPr>
        </p:nvSpPr>
        <p:spPr>
          <a:xfrm>
            <a:off x="6087600" y="2081208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idx="9" type="title"/>
          </p:nvPr>
        </p:nvSpPr>
        <p:spPr>
          <a:xfrm>
            <a:off x="720000" y="3313579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0" name="Google Shape;100;p14"/>
          <p:cNvSpPr txBox="1"/>
          <p:nvPr>
            <p:ph hasCustomPrompt="1" idx="13" type="title"/>
          </p:nvPr>
        </p:nvSpPr>
        <p:spPr>
          <a:xfrm>
            <a:off x="1482600" y="2714087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/>
          <p:nvPr>
            <p:ph idx="14" type="subTitle"/>
          </p:nvPr>
        </p:nvSpPr>
        <p:spPr>
          <a:xfrm>
            <a:off x="720000" y="3705863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4"/>
          <p:cNvSpPr txBox="1"/>
          <p:nvPr>
            <p:ph idx="15" type="title"/>
          </p:nvPr>
        </p:nvSpPr>
        <p:spPr>
          <a:xfrm>
            <a:off x="3403800" y="3313579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3" name="Google Shape;103;p14"/>
          <p:cNvSpPr txBox="1"/>
          <p:nvPr>
            <p:ph hasCustomPrompt="1" idx="16" type="title"/>
          </p:nvPr>
        </p:nvSpPr>
        <p:spPr>
          <a:xfrm>
            <a:off x="4166400" y="2714087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4" name="Google Shape;104;p14"/>
          <p:cNvSpPr txBox="1"/>
          <p:nvPr>
            <p:ph idx="17" type="subTitle"/>
          </p:nvPr>
        </p:nvSpPr>
        <p:spPr>
          <a:xfrm>
            <a:off x="3403800" y="3705863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18" type="title"/>
          </p:nvPr>
        </p:nvSpPr>
        <p:spPr>
          <a:xfrm>
            <a:off x="6087600" y="3313579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6" name="Google Shape;106;p14"/>
          <p:cNvSpPr txBox="1"/>
          <p:nvPr>
            <p:ph hasCustomPrompt="1" idx="19" type="title"/>
          </p:nvPr>
        </p:nvSpPr>
        <p:spPr>
          <a:xfrm>
            <a:off x="6850200" y="2714087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7" name="Google Shape;107;p14"/>
          <p:cNvSpPr txBox="1"/>
          <p:nvPr>
            <p:ph idx="20" type="subTitle"/>
          </p:nvPr>
        </p:nvSpPr>
        <p:spPr>
          <a:xfrm>
            <a:off x="6087600" y="3705863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4"/>
          <p:cNvSpPr txBox="1"/>
          <p:nvPr>
            <p:ph idx="21" type="title"/>
          </p:nvPr>
        </p:nvSpPr>
        <p:spPr>
          <a:xfrm>
            <a:off x="2332400" y="445025"/>
            <a:ext cx="447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09" name="Google Shape;109;p1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" name="Google Shape;110;p1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" name="Google Shape;111;p14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" name="Google Shape;112;p14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/>
          <p:nvPr>
            <p:ph type="title"/>
          </p:nvPr>
        </p:nvSpPr>
        <p:spPr>
          <a:xfrm>
            <a:off x="2410500" y="2808253"/>
            <a:ext cx="4323000" cy="4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/>
        </p:txBody>
      </p:sp>
      <p:sp>
        <p:nvSpPr>
          <p:cNvPr id="115" name="Google Shape;115;p15"/>
          <p:cNvSpPr txBox="1"/>
          <p:nvPr>
            <p:ph idx="1" type="subTitle"/>
          </p:nvPr>
        </p:nvSpPr>
        <p:spPr>
          <a:xfrm>
            <a:off x="1842900" y="1661963"/>
            <a:ext cx="5458200" cy="9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6" name="Google Shape;116;p1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1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CUSTOM_12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/>
          <p:nvPr>
            <p:ph type="title"/>
          </p:nvPr>
        </p:nvSpPr>
        <p:spPr>
          <a:xfrm>
            <a:off x="699900" y="2821263"/>
            <a:ext cx="4323000" cy="4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/>
        </p:txBody>
      </p:sp>
      <p:sp>
        <p:nvSpPr>
          <p:cNvPr id="120" name="Google Shape;120;p16"/>
          <p:cNvSpPr txBox="1"/>
          <p:nvPr>
            <p:ph idx="1" type="subTitle"/>
          </p:nvPr>
        </p:nvSpPr>
        <p:spPr>
          <a:xfrm>
            <a:off x="699900" y="1675902"/>
            <a:ext cx="5458200" cy="9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1" name="Google Shape;121;p1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" name="Google Shape;122;p1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" name="Google Shape;123;p16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4" name="Google Shape;124;p16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3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/>
          <p:nvPr>
            <p:ph idx="1" type="subTitle"/>
          </p:nvPr>
        </p:nvSpPr>
        <p:spPr>
          <a:xfrm>
            <a:off x="2648400" y="1682000"/>
            <a:ext cx="3847200" cy="23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27" name="Google Shape;127;p17"/>
          <p:cNvSpPr txBox="1"/>
          <p:nvPr>
            <p:ph type="title"/>
          </p:nvPr>
        </p:nvSpPr>
        <p:spPr>
          <a:xfrm>
            <a:off x="1732050" y="445025"/>
            <a:ext cx="5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28" name="Google Shape;128;p1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9" name="Google Shape;129;p1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17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17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/>
          <p:nvPr>
            <p:ph type="title"/>
          </p:nvPr>
        </p:nvSpPr>
        <p:spPr>
          <a:xfrm>
            <a:off x="1994850" y="1482825"/>
            <a:ext cx="5154300" cy="12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34" name="Google Shape;134;p18"/>
          <p:cNvSpPr txBox="1"/>
          <p:nvPr>
            <p:ph idx="1" type="subTitle"/>
          </p:nvPr>
        </p:nvSpPr>
        <p:spPr>
          <a:xfrm>
            <a:off x="2299500" y="2972150"/>
            <a:ext cx="4545000" cy="5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cxnSp>
        <p:nvCxnSpPr>
          <p:cNvPr id="135" name="Google Shape;135;p1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" name="Google Shape;136;p1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4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>
            <p:ph type="title"/>
          </p:nvPr>
        </p:nvSpPr>
        <p:spPr>
          <a:xfrm>
            <a:off x="3742850" y="1549875"/>
            <a:ext cx="4545000" cy="12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39" name="Google Shape;139;p19"/>
          <p:cNvSpPr txBox="1"/>
          <p:nvPr>
            <p:ph idx="1" type="subTitle"/>
          </p:nvPr>
        </p:nvSpPr>
        <p:spPr>
          <a:xfrm>
            <a:off x="3742850" y="3039213"/>
            <a:ext cx="4545000" cy="5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cxnSp>
        <p:nvCxnSpPr>
          <p:cNvPr id="140" name="Google Shape;140;p1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1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" name="Google Shape;142;p19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3" name="Google Shape;143;p19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19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5" name="Google Shape;145;p19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5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/>
          <p:nvPr>
            <p:ph type="title"/>
          </p:nvPr>
        </p:nvSpPr>
        <p:spPr>
          <a:xfrm>
            <a:off x="1677925" y="2511803"/>
            <a:ext cx="3714900" cy="805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8" name="Google Shape;148;p20"/>
          <p:cNvSpPr txBox="1"/>
          <p:nvPr>
            <p:ph hasCustomPrompt="1" idx="2" type="title"/>
          </p:nvPr>
        </p:nvSpPr>
        <p:spPr>
          <a:xfrm>
            <a:off x="3741925" y="1484693"/>
            <a:ext cx="1650900" cy="9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9pPr>
          </a:lstStyle>
          <a:p>
            <a:r>
              <a:t>xx%</a:t>
            </a:r>
          </a:p>
        </p:txBody>
      </p:sp>
      <p:sp>
        <p:nvSpPr>
          <p:cNvPr id="149" name="Google Shape;149;p20"/>
          <p:cNvSpPr txBox="1"/>
          <p:nvPr>
            <p:ph idx="1" type="subTitle"/>
          </p:nvPr>
        </p:nvSpPr>
        <p:spPr>
          <a:xfrm>
            <a:off x="831625" y="3244000"/>
            <a:ext cx="4561200" cy="3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0" name="Google Shape;150;p20"/>
          <p:cNvCxnSpPr/>
          <p:nvPr/>
        </p:nvCxnSpPr>
        <p:spPr>
          <a:xfrm rot="10800000">
            <a:off x="-30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1" name="Google Shape;151;p20"/>
          <p:cNvCxnSpPr/>
          <p:nvPr/>
        </p:nvCxnSpPr>
        <p:spPr>
          <a:xfrm rot="10800000">
            <a:off x="-30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2" name="Google Shape;152;p20"/>
          <p:cNvCxnSpPr/>
          <p:nvPr/>
        </p:nvCxnSpPr>
        <p:spPr>
          <a:xfrm>
            <a:off x="-112875" y="3979775"/>
            <a:ext cx="1378500" cy="1236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" name="Google Shape;153;p20"/>
          <p:cNvCxnSpPr/>
          <p:nvPr/>
        </p:nvCxnSpPr>
        <p:spPr>
          <a:xfrm>
            <a:off x="7908725" y="-88700"/>
            <a:ext cx="1418700" cy="1064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2714550" y="2366272"/>
            <a:ext cx="3714900" cy="818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hasCustomPrompt="1" idx="2" type="title"/>
          </p:nvPr>
        </p:nvSpPr>
        <p:spPr>
          <a:xfrm>
            <a:off x="3746550" y="1339163"/>
            <a:ext cx="1650900" cy="9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2291400" y="3076675"/>
            <a:ext cx="4561200" cy="3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9" name="Google Shape;19;p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" name="Google Shape;20;p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" name="Google Shape;21;p3"/>
          <p:cNvCxnSpPr/>
          <p:nvPr/>
        </p:nvCxnSpPr>
        <p:spPr>
          <a:xfrm flipH="1">
            <a:off x="7948925" y="3979775"/>
            <a:ext cx="1378500" cy="1236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" name="Google Shape;22;p3"/>
          <p:cNvCxnSpPr/>
          <p:nvPr/>
        </p:nvCxnSpPr>
        <p:spPr>
          <a:xfrm flipH="1">
            <a:off x="-112875" y="-88700"/>
            <a:ext cx="1418700" cy="1064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56" name="Google Shape;156;p2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" name="Google Shape;157;p2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8" name="Google Shape;158;p21"/>
          <p:cNvCxnSpPr/>
          <p:nvPr/>
        </p:nvCxnSpPr>
        <p:spPr>
          <a:xfrm>
            <a:off x="7207350" y="-153175"/>
            <a:ext cx="2120400" cy="12738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6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Google Shape;160;p2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1" name="Google Shape;161;p2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2" name="Google Shape;162;p22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3" name="Google Shape;163;p22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" name="Google Shape;164;p22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" name="Google Shape;165;p22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" name="Google Shape;166;p22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7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>
            <p:ph type="title"/>
          </p:nvPr>
        </p:nvSpPr>
        <p:spPr>
          <a:xfrm>
            <a:off x="1877475" y="445025"/>
            <a:ext cx="538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9" name="Google Shape;169;p23"/>
          <p:cNvSpPr txBox="1"/>
          <p:nvPr>
            <p:ph idx="1" type="subTitle"/>
          </p:nvPr>
        </p:nvSpPr>
        <p:spPr>
          <a:xfrm>
            <a:off x="3226708" y="1405390"/>
            <a:ext cx="24861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170" name="Google Shape;170;p23"/>
          <p:cNvSpPr txBox="1"/>
          <p:nvPr>
            <p:ph idx="2" type="subTitle"/>
          </p:nvPr>
        </p:nvSpPr>
        <p:spPr>
          <a:xfrm>
            <a:off x="3226708" y="180641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3"/>
          <p:cNvSpPr txBox="1"/>
          <p:nvPr>
            <p:ph idx="3" type="subTitle"/>
          </p:nvPr>
        </p:nvSpPr>
        <p:spPr>
          <a:xfrm>
            <a:off x="719108" y="1405390"/>
            <a:ext cx="24861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172" name="Google Shape;172;p23"/>
          <p:cNvSpPr txBox="1"/>
          <p:nvPr>
            <p:ph idx="4" type="subTitle"/>
          </p:nvPr>
        </p:nvSpPr>
        <p:spPr>
          <a:xfrm>
            <a:off x="719108" y="180641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3"/>
          <p:cNvSpPr txBox="1"/>
          <p:nvPr>
            <p:ph idx="5" type="subTitle"/>
          </p:nvPr>
        </p:nvSpPr>
        <p:spPr>
          <a:xfrm>
            <a:off x="3226708" y="3171118"/>
            <a:ext cx="24861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174" name="Google Shape;174;p23"/>
          <p:cNvSpPr txBox="1"/>
          <p:nvPr>
            <p:ph idx="6" type="subTitle"/>
          </p:nvPr>
        </p:nvSpPr>
        <p:spPr>
          <a:xfrm>
            <a:off x="3226708" y="356548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3"/>
          <p:cNvSpPr txBox="1"/>
          <p:nvPr>
            <p:ph idx="7" type="subTitle"/>
          </p:nvPr>
        </p:nvSpPr>
        <p:spPr>
          <a:xfrm>
            <a:off x="719108" y="3171118"/>
            <a:ext cx="24861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176" name="Google Shape;176;p23"/>
          <p:cNvSpPr txBox="1"/>
          <p:nvPr>
            <p:ph idx="8" type="subTitle"/>
          </p:nvPr>
        </p:nvSpPr>
        <p:spPr>
          <a:xfrm>
            <a:off x="719158" y="356548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77" name="Google Shape;177;p2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8" name="Google Shape;178;p2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8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" name="Google Shape;180;p2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1" name="Google Shape;181;p2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2" name="Google Shape;182;p24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3" name="Google Shape;183;p24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4" name="Google Shape;184;p24"/>
          <p:cNvSpPr txBox="1"/>
          <p:nvPr>
            <p:ph idx="1" type="body"/>
          </p:nvPr>
        </p:nvSpPr>
        <p:spPr>
          <a:xfrm>
            <a:off x="5547900" y="3007750"/>
            <a:ext cx="2883000" cy="15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000">
                <a:latin typeface="Vidaloka"/>
                <a:ea typeface="Vidaloka"/>
                <a:cs typeface="Vidaloka"/>
                <a:sym typeface="Vidaloka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000">
                <a:latin typeface="Vidaloka"/>
                <a:ea typeface="Vidaloka"/>
                <a:cs typeface="Vidaloka"/>
                <a:sym typeface="Vidaloka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000">
                <a:latin typeface="Vidaloka"/>
                <a:ea typeface="Vidaloka"/>
                <a:cs typeface="Vidaloka"/>
                <a:sym typeface="Vidaloka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000">
                <a:latin typeface="Vidaloka"/>
                <a:ea typeface="Vidaloka"/>
                <a:cs typeface="Vidaloka"/>
                <a:sym typeface="Vidaloka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000">
                <a:latin typeface="Vidaloka"/>
                <a:ea typeface="Vidaloka"/>
                <a:cs typeface="Vidaloka"/>
                <a:sym typeface="Vidaloka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000">
                <a:latin typeface="Vidaloka"/>
                <a:ea typeface="Vidaloka"/>
                <a:cs typeface="Vidaloka"/>
                <a:sym typeface="Vidaloka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000">
                <a:latin typeface="Vidaloka"/>
                <a:ea typeface="Vidaloka"/>
                <a:cs typeface="Vidaloka"/>
                <a:sym typeface="Vidaloka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000"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CUSTOM_19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/>
          <p:nvPr>
            <p:ph hasCustomPrompt="1" type="title"/>
          </p:nvPr>
        </p:nvSpPr>
        <p:spPr>
          <a:xfrm>
            <a:off x="713225" y="1345375"/>
            <a:ext cx="6120300" cy="16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7" name="Google Shape;187;p25"/>
          <p:cNvSpPr txBox="1"/>
          <p:nvPr>
            <p:ph idx="1" type="subTitle"/>
          </p:nvPr>
        </p:nvSpPr>
        <p:spPr>
          <a:xfrm>
            <a:off x="713225" y="3188648"/>
            <a:ext cx="61203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cxnSp>
        <p:nvCxnSpPr>
          <p:cNvPr id="188" name="Google Shape;188;p2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9" name="Google Shape;189;p2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0" name="Google Shape;190;p25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" name="Google Shape;191;p25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/>
          <p:nvPr>
            <p:ph type="title"/>
          </p:nvPr>
        </p:nvSpPr>
        <p:spPr>
          <a:xfrm>
            <a:off x="4956100" y="2467375"/>
            <a:ext cx="2475300" cy="64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4" name="Google Shape;194;p26"/>
          <p:cNvSpPr txBox="1"/>
          <p:nvPr>
            <p:ph hasCustomPrompt="1" idx="2" type="title"/>
          </p:nvPr>
        </p:nvSpPr>
        <p:spPr>
          <a:xfrm>
            <a:off x="4956100" y="1402325"/>
            <a:ext cx="1650900" cy="9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9pPr>
          </a:lstStyle>
          <a:p>
            <a:r>
              <a:t>xx%</a:t>
            </a:r>
          </a:p>
        </p:txBody>
      </p:sp>
      <p:sp>
        <p:nvSpPr>
          <p:cNvPr id="195" name="Google Shape;195;p26"/>
          <p:cNvSpPr txBox="1"/>
          <p:nvPr>
            <p:ph idx="1" type="subTitle"/>
          </p:nvPr>
        </p:nvSpPr>
        <p:spPr>
          <a:xfrm>
            <a:off x="4956100" y="3116275"/>
            <a:ext cx="2475300" cy="6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96" name="Google Shape;196;p2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7" name="Google Shape;197;p2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8" name="Google Shape;198;p26"/>
          <p:cNvCxnSpPr/>
          <p:nvPr/>
        </p:nvCxnSpPr>
        <p:spPr>
          <a:xfrm>
            <a:off x="-209600" y="2402450"/>
            <a:ext cx="3144300" cy="2789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20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/>
          <p:nvPr>
            <p:ph type="title"/>
          </p:nvPr>
        </p:nvSpPr>
        <p:spPr>
          <a:xfrm>
            <a:off x="4373850" y="944250"/>
            <a:ext cx="2475300" cy="64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1" name="Google Shape;201;p27"/>
          <p:cNvSpPr txBox="1"/>
          <p:nvPr>
            <p:ph hasCustomPrompt="1" idx="2" type="title"/>
          </p:nvPr>
        </p:nvSpPr>
        <p:spPr>
          <a:xfrm>
            <a:off x="2294850" y="1096650"/>
            <a:ext cx="1650900" cy="9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9pPr>
          </a:lstStyle>
          <a:p>
            <a:r>
              <a:t>xx%</a:t>
            </a:r>
          </a:p>
        </p:txBody>
      </p:sp>
      <p:sp>
        <p:nvSpPr>
          <p:cNvPr id="202" name="Google Shape;202;p27"/>
          <p:cNvSpPr txBox="1"/>
          <p:nvPr>
            <p:ph idx="1" type="subTitle"/>
          </p:nvPr>
        </p:nvSpPr>
        <p:spPr>
          <a:xfrm>
            <a:off x="4373850" y="1593150"/>
            <a:ext cx="2475300" cy="6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03" name="Google Shape;203;p2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4" name="Google Shape;204;p2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" name="Google Shape;205;p27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6" name="Google Shape;206;p27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7" name="Google Shape;207;p27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8" name="Google Shape;208;p27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3_1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>
            <p:ph type="title"/>
          </p:nvPr>
        </p:nvSpPr>
        <p:spPr>
          <a:xfrm>
            <a:off x="1043725" y="922567"/>
            <a:ext cx="3123000" cy="22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1" name="Google Shape;211;p28"/>
          <p:cNvSpPr txBox="1"/>
          <p:nvPr>
            <p:ph idx="1" type="subTitle"/>
          </p:nvPr>
        </p:nvSpPr>
        <p:spPr>
          <a:xfrm>
            <a:off x="1043725" y="3360938"/>
            <a:ext cx="3013500" cy="7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212" name="Google Shape;212;p2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3" name="Google Shape;213;p2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4" name="Google Shape;214;p28"/>
          <p:cNvCxnSpPr/>
          <p:nvPr/>
        </p:nvCxnSpPr>
        <p:spPr>
          <a:xfrm>
            <a:off x="5322650" y="-80625"/>
            <a:ext cx="4005000" cy="2007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2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type="title"/>
          </p:nvPr>
        </p:nvSpPr>
        <p:spPr>
          <a:xfrm>
            <a:off x="5310925" y="962565"/>
            <a:ext cx="3123000" cy="22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7" name="Google Shape;217;p29"/>
          <p:cNvSpPr txBox="1"/>
          <p:nvPr>
            <p:ph idx="1" type="subTitle"/>
          </p:nvPr>
        </p:nvSpPr>
        <p:spPr>
          <a:xfrm>
            <a:off x="5310925" y="3400935"/>
            <a:ext cx="3013500" cy="7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218" name="Google Shape;218;p2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9" name="Google Shape;219;p2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0" name="Google Shape;220;p29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1" name="Google Shape;221;p29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29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3" name="Google Shape;223;p29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/>
          <p:nvPr>
            <p:ph idx="1" type="subTitle"/>
          </p:nvPr>
        </p:nvSpPr>
        <p:spPr>
          <a:xfrm>
            <a:off x="3509000" y="25320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26" name="Google Shape;226;p30"/>
          <p:cNvSpPr txBox="1"/>
          <p:nvPr>
            <p:ph idx="2" type="subTitle"/>
          </p:nvPr>
        </p:nvSpPr>
        <p:spPr>
          <a:xfrm>
            <a:off x="3509025" y="2948247"/>
            <a:ext cx="2126100" cy="8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30"/>
          <p:cNvSpPr txBox="1"/>
          <p:nvPr>
            <p:ph idx="3" type="subTitle"/>
          </p:nvPr>
        </p:nvSpPr>
        <p:spPr>
          <a:xfrm>
            <a:off x="953025" y="25320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28" name="Google Shape;228;p30"/>
          <p:cNvSpPr txBox="1"/>
          <p:nvPr>
            <p:ph idx="4" type="subTitle"/>
          </p:nvPr>
        </p:nvSpPr>
        <p:spPr>
          <a:xfrm>
            <a:off x="953125" y="2948247"/>
            <a:ext cx="2126100" cy="8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30"/>
          <p:cNvSpPr txBox="1"/>
          <p:nvPr>
            <p:ph idx="5" type="subTitle"/>
          </p:nvPr>
        </p:nvSpPr>
        <p:spPr>
          <a:xfrm>
            <a:off x="6064875" y="25320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30" name="Google Shape;230;p30"/>
          <p:cNvSpPr txBox="1"/>
          <p:nvPr>
            <p:ph idx="6" type="subTitle"/>
          </p:nvPr>
        </p:nvSpPr>
        <p:spPr>
          <a:xfrm>
            <a:off x="6064875" y="2948247"/>
            <a:ext cx="2126100" cy="8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30"/>
          <p:cNvSpPr txBox="1"/>
          <p:nvPr>
            <p:ph type="title"/>
          </p:nvPr>
        </p:nvSpPr>
        <p:spPr>
          <a:xfrm>
            <a:off x="713225" y="445025"/>
            <a:ext cx="665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232" name="Google Shape;232;p3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3" name="Google Shape;233;p3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713225" y="445025"/>
            <a:ext cx="47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13250" y="1272925"/>
            <a:ext cx="7717500" cy="32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9pPr>
          </a:lstStyle>
          <a:p/>
        </p:txBody>
      </p:sp>
      <p:cxnSp>
        <p:nvCxnSpPr>
          <p:cNvPr id="26" name="Google Shape;26;p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" name="Google Shape;27;p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" name="Google Shape;28;p4"/>
          <p:cNvCxnSpPr/>
          <p:nvPr/>
        </p:nvCxnSpPr>
        <p:spPr>
          <a:xfrm>
            <a:off x="6884900" y="-113600"/>
            <a:ext cx="2565600" cy="1306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2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 txBox="1"/>
          <p:nvPr>
            <p:ph idx="1" type="subTitle"/>
          </p:nvPr>
        </p:nvSpPr>
        <p:spPr>
          <a:xfrm>
            <a:off x="3509000" y="16938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36" name="Google Shape;236;p31"/>
          <p:cNvSpPr txBox="1"/>
          <p:nvPr>
            <p:ph idx="2" type="subTitle"/>
          </p:nvPr>
        </p:nvSpPr>
        <p:spPr>
          <a:xfrm>
            <a:off x="3509025" y="21100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1"/>
          <p:cNvSpPr txBox="1"/>
          <p:nvPr>
            <p:ph idx="3" type="subTitle"/>
          </p:nvPr>
        </p:nvSpPr>
        <p:spPr>
          <a:xfrm>
            <a:off x="953025" y="16938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38" name="Google Shape;238;p31"/>
          <p:cNvSpPr txBox="1"/>
          <p:nvPr>
            <p:ph idx="4" type="subTitle"/>
          </p:nvPr>
        </p:nvSpPr>
        <p:spPr>
          <a:xfrm>
            <a:off x="953125" y="21100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31"/>
          <p:cNvSpPr txBox="1"/>
          <p:nvPr>
            <p:ph idx="5" type="subTitle"/>
          </p:nvPr>
        </p:nvSpPr>
        <p:spPr>
          <a:xfrm>
            <a:off x="6064875" y="16938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40" name="Google Shape;240;p31"/>
          <p:cNvSpPr txBox="1"/>
          <p:nvPr>
            <p:ph idx="6" type="subTitle"/>
          </p:nvPr>
        </p:nvSpPr>
        <p:spPr>
          <a:xfrm>
            <a:off x="6064875" y="21100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1"/>
          <p:cNvSpPr txBox="1"/>
          <p:nvPr>
            <p:ph type="title"/>
          </p:nvPr>
        </p:nvSpPr>
        <p:spPr>
          <a:xfrm>
            <a:off x="1244250" y="445025"/>
            <a:ext cx="665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242" name="Google Shape;242;p31"/>
          <p:cNvSpPr txBox="1"/>
          <p:nvPr>
            <p:ph idx="7" type="subTitle"/>
          </p:nvPr>
        </p:nvSpPr>
        <p:spPr>
          <a:xfrm>
            <a:off x="3509000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43" name="Google Shape;243;p31"/>
          <p:cNvSpPr txBox="1"/>
          <p:nvPr>
            <p:ph idx="8" type="subTitle"/>
          </p:nvPr>
        </p:nvSpPr>
        <p:spPr>
          <a:xfrm>
            <a:off x="3509025" y="38149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31"/>
          <p:cNvSpPr txBox="1"/>
          <p:nvPr>
            <p:ph idx="9" type="subTitle"/>
          </p:nvPr>
        </p:nvSpPr>
        <p:spPr>
          <a:xfrm>
            <a:off x="953025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45" name="Google Shape;245;p31"/>
          <p:cNvSpPr txBox="1"/>
          <p:nvPr>
            <p:ph idx="13" type="subTitle"/>
          </p:nvPr>
        </p:nvSpPr>
        <p:spPr>
          <a:xfrm>
            <a:off x="953125" y="38149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31"/>
          <p:cNvSpPr txBox="1"/>
          <p:nvPr>
            <p:ph idx="14" type="subTitle"/>
          </p:nvPr>
        </p:nvSpPr>
        <p:spPr>
          <a:xfrm>
            <a:off x="6064875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47" name="Google Shape;247;p31"/>
          <p:cNvSpPr txBox="1"/>
          <p:nvPr>
            <p:ph idx="15" type="subTitle"/>
          </p:nvPr>
        </p:nvSpPr>
        <p:spPr>
          <a:xfrm>
            <a:off x="6064875" y="38149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48" name="Google Shape;248;p3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9" name="Google Shape;249;p3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31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31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 -">
  <p:cSld name="CUSTOM_32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 txBox="1"/>
          <p:nvPr>
            <p:ph idx="1" type="subTitle"/>
          </p:nvPr>
        </p:nvSpPr>
        <p:spPr>
          <a:xfrm>
            <a:off x="3414050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54" name="Google Shape;254;p32"/>
          <p:cNvSpPr txBox="1"/>
          <p:nvPr>
            <p:ph idx="2" type="subTitle"/>
          </p:nvPr>
        </p:nvSpPr>
        <p:spPr>
          <a:xfrm>
            <a:off x="3564200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32"/>
          <p:cNvSpPr txBox="1"/>
          <p:nvPr>
            <p:ph idx="3" type="subTitle"/>
          </p:nvPr>
        </p:nvSpPr>
        <p:spPr>
          <a:xfrm>
            <a:off x="705725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56" name="Google Shape;256;p32"/>
          <p:cNvSpPr txBox="1"/>
          <p:nvPr>
            <p:ph idx="4" type="subTitle"/>
          </p:nvPr>
        </p:nvSpPr>
        <p:spPr>
          <a:xfrm>
            <a:off x="855875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32"/>
          <p:cNvSpPr txBox="1"/>
          <p:nvPr>
            <p:ph idx="5" type="subTitle"/>
          </p:nvPr>
        </p:nvSpPr>
        <p:spPr>
          <a:xfrm>
            <a:off x="6122325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58" name="Google Shape;258;p32"/>
          <p:cNvSpPr txBox="1"/>
          <p:nvPr>
            <p:ph idx="6" type="subTitle"/>
          </p:nvPr>
        </p:nvSpPr>
        <p:spPr>
          <a:xfrm>
            <a:off x="6272475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32"/>
          <p:cNvSpPr txBox="1"/>
          <p:nvPr>
            <p:ph idx="7" type="subTitle"/>
          </p:nvPr>
        </p:nvSpPr>
        <p:spPr>
          <a:xfrm>
            <a:off x="3414050" y="3453326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60" name="Google Shape;260;p32"/>
          <p:cNvSpPr txBox="1"/>
          <p:nvPr>
            <p:ph idx="8" type="subTitle"/>
          </p:nvPr>
        </p:nvSpPr>
        <p:spPr>
          <a:xfrm>
            <a:off x="3564200" y="3869536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32"/>
          <p:cNvSpPr txBox="1"/>
          <p:nvPr>
            <p:ph idx="9" type="subTitle"/>
          </p:nvPr>
        </p:nvSpPr>
        <p:spPr>
          <a:xfrm>
            <a:off x="705725" y="3453326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62" name="Google Shape;262;p32"/>
          <p:cNvSpPr txBox="1"/>
          <p:nvPr>
            <p:ph idx="13" type="subTitle"/>
          </p:nvPr>
        </p:nvSpPr>
        <p:spPr>
          <a:xfrm>
            <a:off x="855875" y="3869536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32"/>
          <p:cNvSpPr txBox="1"/>
          <p:nvPr>
            <p:ph idx="14" type="subTitle"/>
          </p:nvPr>
        </p:nvSpPr>
        <p:spPr>
          <a:xfrm>
            <a:off x="6122325" y="3453326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64" name="Google Shape;264;p32"/>
          <p:cNvSpPr txBox="1"/>
          <p:nvPr>
            <p:ph idx="15" type="subTitle"/>
          </p:nvPr>
        </p:nvSpPr>
        <p:spPr>
          <a:xfrm>
            <a:off x="6272475" y="3869536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32"/>
          <p:cNvSpPr txBox="1"/>
          <p:nvPr>
            <p:ph type="title"/>
          </p:nvPr>
        </p:nvSpPr>
        <p:spPr>
          <a:xfrm>
            <a:off x="713225" y="445025"/>
            <a:ext cx="608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266" name="Google Shape;266;p3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7" name="Google Shape;267;p3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">
  <p:cSld name="CUSTOM_33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/>
          <p:nvPr>
            <p:ph idx="1" type="subTitle"/>
          </p:nvPr>
        </p:nvSpPr>
        <p:spPr>
          <a:xfrm>
            <a:off x="3414050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70" name="Google Shape;270;p33"/>
          <p:cNvSpPr txBox="1"/>
          <p:nvPr>
            <p:ph idx="2" type="subTitle"/>
          </p:nvPr>
        </p:nvSpPr>
        <p:spPr>
          <a:xfrm>
            <a:off x="3564200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33"/>
          <p:cNvSpPr txBox="1"/>
          <p:nvPr>
            <p:ph idx="3" type="subTitle"/>
          </p:nvPr>
        </p:nvSpPr>
        <p:spPr>
          <a:xfrm>
            <a:off x="705725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72" name="Google Shape;272;p33"/>
          <p:cNvSpPr txBox="1"/>
          <p:nvPr>
            <p:ph idx="4" type="subTitle"/>
          </p:nvPr>
        </p:nvSpPr>
        <p:spPr>
          <a:xfrm>
            <a:off x="855875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33"/>
          <p:cNvSpPr txBox="1"/>
          <p:nvPr>
            <p:ph idx="5" type="subTitle"/>
          </p:nvPr>
        </p:nvSpPr>
        <p:spPr>
          <a:xfrm>
            <a:off x="6122325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74" name="Google Shape;274;p33"/>
          <p:cNvSpPr txBox="1"/>
          <p:nvPr>
            <p:ph idx="6" type="subTitle"/>
          </p:nvPr>
        </p:nvSpPr>
        <p:spPr>
          <a:xfrm>
            <a:off x="6272475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33"/>
          <p:cNvSpPr txBox="1"/>
          <p:nvPr>
            <p:ph idx="7" type="subTitle"/>
          </p:nvPr>
        </p:nvSpPr>
        <p:spPr>
          <a:xfrm>
            <a:off x="2059863" y="3148526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76" name="Google Shape;276;p33"/>
          <p:cNvSpPr txBox="1"/>
          <p:nvPr>
            <p:ph idx="8" type="subTitle"/>
          </p:nvPr>
        </p:nvSpPr>
        <p:spPr>
          <a:xfrm>
            <a:off x="2210013" y="3564736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33"/>
          <p:cNvSpPr txBox="1"/>
          <p:nvPr>
            <p:ph idx="9" type="subTitle"/>
          </p:nvPr>
        </p:nvSpPr>
        <p:spPr>
          <a:xfrm>
            <a:off x="4768138" y="3148526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78" name="Google Shape;278;p33"/>
          <p:cNvSpPr txBox="1"/>
          <p:nvPr>
            <p:ph idx="13" type="subTitle"/>
          </p:nvPr>
        </p:nvSpPr>
        <p:spPr>
          <a:xfrm>
            <a:off x="4918288" y="3564736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33"/>
          <p:cNvSpPr txBox="1"/>
          <p:nvPr>
            <p:ph type="title"/>
          </p:nvPr>
        </p:nvSpPr>
        <p:spPr>
          <a:xfrm>
            <a:off x="1531650" y="445025"/>
            <a:ext cx="608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280" name="Google Shape;280;p3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1" name="Google Shape;281;p3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2" name="Google Shape;282;p33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3" name="Google Shape;283;p33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34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4"/>
          <p:cNvSpPr txBox="1"/>
          <p:nvPr>
            <p:ph type="title"/>
          </p:nvPr>
        </p:nvSpPr>
        <p:spPr>
          <a:xfrm>
            <a:off x="716225" y="1073000"/>
            <a:ext cx="5640600" cy="28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cxnSp>
        <p:nvCxnSpPr>
          <p:cNvPr id="286" name="Google Shape;286;p3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7" name="Google Shape;287;p3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34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9" name="Google Shape;289;p34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34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1" name="Google Shape;291;p34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35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"/>
          <p:cNvSpPr txBox="1"/>
          <p:nvPr>
            <p:ph idx="1" type="subTitle"/>
          </p:nvPr>
        </p:nvSpPr>
        <p:spPr>
          <a:xfrm>
            <a:off x="4916850" y="1894200"/>
            <a:ext cx="23160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94" name="Google Shape;294;p35"/>
          <p:cNvSpPr txBox="1"/>
          <p:nvPr>
            <p:ph idx="2" type="subTitle"/>
          </p:nvPr>
        </p:nvSpPr>
        <p:spPr>
          <a:xfrm>
            <a:off x="5058900" y="2296473"/>
            <a:ext cx="20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35"/>
          <p:cNvSpPr txBox="1"/>
          <p:nvPr>
            <p:ph idx="3" type="subTitle"/>
          </p:nvPr>
        </p:nvSpPr>
        <p:spPr>
          <a:xfrm>
            <a:off x="1911150" y="1894200"/>
            <a:ext cx="23160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96" name="Google Shape;296;p35"/>
          <p:cNvSpPr txBox="1"/>
          <p:nvPr>
            <p:ph idx="4" type="subTitle"/>
          </p:nvPr>
        </p:nvSpPr>
        <p:spPr>
          <a:xfrm>
            <a:off x="2053300" y="2296473"/>
            <a:ext cx="20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35"/>
          <p:cNvSpPr txBox="1"/>
          <p:nvPr>
            <p:ph idx="5" type="subTitle"/>
          </p:nvPr>
        </p:nvSpPr>
        <p:spPr>
          <a:xfrm>
            <a:off x="4916850" y="3528902"/>
            <a:ext cx="23160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98" name="Google Shape;298;p35"/>
          <p:cNvSpPr txBox="1"/>
          <p:nvPr>
            <p:ph idx="6" type="subTitle"/>
          </p:nvPr>
        </p:nvSpPr>
        <p:spPr>
          <a:xfrm>
            <a:off x="5058900" y="3923733"/>
            <a:ext cx="20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35"/>
          <p:cNvSpPr txBox="1"/>
          <p:nvPr>
            <p:ph idx="7" type="subTitle"/>
          </p:nvPr>
        </p:nvSpPr>
        <p:spPr>
          <a:xfrm>
            <a:off x="1911150" y="3528902"/>
            <a:ext cx="23160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00" name="Google Shape;300;p35"/>
          <p:cNvSpPr txBox="1"/>
          <p:nvPr>
            <p:ph idx="8" type="subTitle"/>
          </p:nvPr>
        </p:nvSpPr>
        <p:spPr>
          <a:xfrm>
            <a:off x="2053200" y="3923733"/>
            <a:ext cx="20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35"/>
          <p:cNvSpPr txBox="1"/>
          <p:nvPr>
            <p:ph type="title"/>
          </p:nvPr>
        </p:nvSpPr>
        <p:spPr>
          <a:xfrm>
            <a:off x="713225" y="445025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302" name="Google Shape;302;p3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3" name="Google Shape;303;p3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36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6"/>
          <p:cNvSpPr txBox="1"/>
          <p:nvPr>
            <p:ph idx="1" type="subTitle"/>
          </p:nvPr>
        </p:nvSpPr>
        <p:spPr>
          <a:xfrm>
            <a:off x="3571925" y="2904446"/>
            <a:ext cx="20154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06" name="Google Shape;306;p36"/>
          <p:cNvSpPr txBox="1"/>
          <p:nvPr>
            <p:ph idx="2" type="subTitle"/>
          </p:nvPr>
        </p:nvSpPr>
        <p:spPr>
          <a:xfrm>
            <a:off x="3571925" y="3306722"/>
            <a:ext cx="20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36"/>
          <p:cNvSpPr txBox="1"/>
          <p:nvPr>
            <p:ph idx="3" type="subTitle"/>
          </p:nvPr>
        </p:nvSpPr>
        <p:spPr>
          <a:xfrm>
            <a:off x="1088400" y="2904446"/>
            <a:ext cx="20154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08" name="Google Shape;308;p36"/>
          <p:cNvSpPr txBox="1"/>
          <p:nvPr>
            <p:ph idx="4" type="subTitle"/>
          </p:nvPr>
        </p:nvSpPr>
        <p:spPr>
          <a:xfrm>
            <a:off x="1088400" y="3306722"/>
            <a:ext cx="20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36"/>
          <p:cNvSpPr txBox="1"/>
          <p:nvPr>
            <p:ph idx="5" type="subTitle"/>
          </p:nvPr>
        </p:nvSpPr>
        <p:spPr>
          <a:xfrm>
            <a:off x="6055450" y="2904446"/>
            <a:ext cx="20154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10" name="Google Shape;310;p36"/>
          <p:cNvSpPr txBox="1"/>
          <p:nvPr>
            <p:ph idx="6" type="subTitle"/>
          </p:nvPr>
        </p:nvSpPr>
        <p:spPr>
          <a:xfrm>
            <a:off x="6055450" y="3306722"/>
            <a:ext cx="20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36"/>
          <p:cNvSpPr txBox="1"/>
          <p:nvPr>
            <p:ph type="title"/>
          </p:nvPr>
        </p:nvSpPr>
        <p:spPr>
          <a:xfrm>
            <a:off x="713225" y="445025"/>
            <a:ext cx="551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312" name="Google Shape;312;p3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3" name="Google Shape;313;p3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36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">
  <p:cSld name="CUSTOM_23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3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7" name="Google Shape;317;p3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8" name="Google Shape;318;p37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9" name="Google Shape;319;p37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0" name="Google Shape;320;p37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37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2" name="Google Shape;322;p37"/>
          <p:cNvSpPr txBox="1"/>
          <p:nvPr>
            <p:ph type="title"/>
          </p:nvPr>
        </p:nvSpPr>
        <p:spPr>
          <a:xfrm>
            <a:off x="2780100" y="445025"/>
            <a:ext cx="358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3" name="Google Shape;323;p37"/>
          <p:cNvSpPr txBox="1"/>
          <p:nvPr>
            <p:ph idx="1" type="subTitle"/>
          </p:nvPr>
        </p:nvSpPr>
        <p:spPr>
          <a:xfrm>
            <a:off x="5306650" y="1710190"/>
            <a:ext cx="24861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324" name="Google Shape;324;p37"/>
          <p:cNvSpPr txBox="1"/>
          <p:nvPr>
            <p:ph idx="2" type="subTitle"/>
          </p:nvPr>
        </p:nvSpPr>
        <p:spPr>
          <a:xfrm>
            <a:off x="5306650" y="211121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37"/>
          <p:cNvSpPr txBox="1"/>
          <p:nvPr>
            <p:ph idx="3" type="subTitle"/>
          </p:nvPr>
        </p:nvSpPr>
        <p:spPr>
          <a:xfrm>
            <a:off x="1351250" y="1710190"/>
            <a:ext cx="24861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326" name="Google Shape;326;p37"/>
          <p:cNvSpPr txBox="1"/>
          <p:nvPr>
            <p:ph idx="4" type="subTitle"/>
          </p:nvPr>
        </p:nvSpPr>
        <p:spPr>
          <a:xfrm>
            <a:off x="1351250" y="211121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37"/>
          <p:cNvSpPr txBox="1"/>
          <p:nvPr>
            <p:ph idx="5" type="subTitle"/>
          </p:nvPr>
        </p:nvSpPr>
        <p:spPr>
          <a:xfrm>
            <a:off x="5306650" y="3552118"/>
            <a:ext cx="24861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328" name="Google Shape;328;p37"/>
          <p:cNvSpPr txBox="1"/>
          <p:nvPr>
            <p:ph idx="6" type="subTitle"/>
          </p:nvPr>
        </p:nvSpPr>
        <p:spPr>
          <a:xfrm>
            <a:off x="5306650" y="394648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37"/>
          <p:cNvSpPr txBox="1"/>
          <p:nvPr>
            <p:ph idx="7" type="subTitle"/>
          </p:nvPr>
        </p:nvSpPr>
        <p:spPr>
          <a:xfrm>
            <a:off x="1351250" y="3552118"/>
            <a:ext cx="24861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330" name="Google Shape;330;p37"/>
          <p:cNvSpPr txBox="1"/>
          <p:nvPr>
            <p:ph idx="8" type="subTitle"/>
          </p:nvPr>
        </p:nvSpPr>
        <p:spPr>
          <a:xfrm>
            <a:off x="1351300" y="394648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37"/>
          <p:cNvSpPr txBox="1"/>
          <p:nvPr>
            <p:ph hasCustomPrompt="1" idx="9" type="title"/>
          </p:nvPr>
        </p:nvSpPr>
        <p:spPr>
          <a:xfrm>
            <a:off x="1351250" y="1131425"/>
            <a:ext cx="24861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2" name="Google Shape;332;p37"/>
          <p:cNvSpPr txBox="1"/>
          <p:nvPr>
            <p:ph hasCustomPrompt="1" idx="13" type="title"/>
          </p:nvPr>
        </p:nvSpPr>
        <p:spPr>
          <a:xfrm>
            <a:off x="5306650" y="1131425"/>
            <a:ext cx="24861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3" name="Google Shape;333;p37"/>
          <p:cNvSpPr txBox="1"/>
          <p:nvPr>
            <p:ph hasCustomPrompt="1" idx="14" type="title"/>
          </p:nvPr>
        </p:nvSpPr>
        <p:spPr>
          <a:xfrm>
            <a:off x="1351300" y="2964563"/>
            <a:ext cx="24861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4" name="Google Shape;334;p37"/>
          <p:cNvSpPr txBox="1"/>
          <p:nvPr>
            <p:ph hasCustomPrompt="1" idx="15" type="title"/>
          </p:nvPr>
        </p:nvSpPr>
        <p:spPr>
          <a:xfrm>
            <a:off x="5306650" y="2964563"/>
            <a:ext cx="24861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4_2_1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8"/>
          <p:cNvSpPr txBox="1"/>
          <p:nvPr>
            <p:ph idx="1" type="subTitle"/>
          </p:nvPr>
        </p:nvSpPr>
        <p:spPr>
          <a:xfrm>
            <a:off x="3718325" y="3294199"/>
            <a:ext cx="16428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37" name="Google Shape;337;p38"/>
          <p:cNvSpPr txBox="1"/>
          <p:nvPr>
            <p:ph idx="2" type="subTitle"/>
          </p:nvPr>
        </p:nvSpPr>
        <p:spPr>
          <a:xfrm>
            <a:off x="3617675" y="3703897"/>
            <a:ext cx="184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38" name="Google Shape;338;p38"/>
          <p:cNvSpPr txBox="1"/>
          <p:nvPr>
            <p:ph idx="3" type="subTitle"/>
          </p:nvPr>
        </p:nvSpPr>
        <p:spPr>
          <a:xfrm>
            <a:off x="1328025" y="3294199"/>
            <a:ext cx="16428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39" name="Google Shape;339;p38"/>
          <p:cNvSpPr txBox="1"/>
          <p:nvPr>
            <p:ph idx="4" type="subTitle"/>
          </p:nvPr>
        </p:nvSpPr>
        <p:spPr>
          <a:xfrm>
            <a:off x="1227426" y="3703897"/>
            <a:ext cx="184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40" name="Google Shape;340;p38"/>
          <p:cNvSpPr txBox="1"/>
          <p:nvPr>
            <p:ph idx="5" type="subTitle"/>
          </p:nvPr>
        </p:nvSpPr>
        <p:spPr>
          <a:xfrm>
            <a:off x="6108550" y="3294199"/>
            <a:ext cx="16431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41" name="Google Shape;341;p38"/>
          <p:cNvSpPr txBox="1"/>
          <p:nvPr>
            <p:ph idx="6" type="subTitle"/>
          </p:nvPr>
        </p:nvSpPr>
        <p:spPr>
          <a:xfrm>
            <a:off x="6008050" y="3703897"/>
            <a:ext cx="184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42" name="Google Shape;342;p38"/>
          <p:cNvSpPr txBox="1"/>
          <p:nvPr>
            <p:ph type="title"/>
          </p:nvPr>
        </p:nvSpPr>
        <p:spPr>
          <a:xfrm>
            <a:off x="713225" y="445025"/>
            <a:ext cx="318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343" name="Google Shape;343;p3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4" name="Google Shape;344;p3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3">
  <p:cSld name="CUSTOM_5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 txBox="1"/>
          <p:nvPr>
            <p:ph idx="1" type="subTitle"/>
          </p:nvPr>
        </p:nvSpPr>
        <p:spPr>
          <a:xfrm>
            <a:off x="4750175" y="1632746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47" name="Google Shape;347;p39"/>
          <p:cNvSpPr txBox="1"/>
          <p:nvPr>
            <p:ph idx="2" type="subTitle"/>
          </p:nvPr>
        </p:nvSpPr>
        <p:spPr>
          <a:xfrm>
            <a:off x="4750184" y="2035022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39"/>
          <p:cNvSpPr txBox="1"/>
          <p:nvPr>
            <p:ph idx="3" type="subTitle"/>
          </p:nvPr>
        </p:nvSpPr>
        <p:spPr>
          <a:xfrm>
            <a:off x="2306450" y="1632746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49" name="Google Shape;349;p39"/>
          <p:cNvSpPr txBox="1"/>
          <p:nvPr>
            <p:ph idx="4" type="subTitle"/>
          </p:nvPr>
        </p:nvSpPr>
        <p:spPr>
          <a:xfrm>
            <a:off x="2306462" y="2035022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39"/>
          <p:cNvSpPr txBox="1"/>
          <p:nvPr>
            <p:ph idx="5" type="subTitle"/>
          </p:nvPr>
        </p:nvSpPr>
        <p:spPr>
          <a:xfrm>
            <a:off x="4750175" y="3062273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51" name="Google Shape;351;p39"/>
          <p:cNvSpPr txBox="1"/>
          <p:nvPr>
            <p:ph idx="6" type="subTitle"/>
          </p:nvPr>
        </p:nvSpPr>
        <p:spPr>
          <a:xfrm>
            <a:off x="4750184" y="3471047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39"/>
          <p:cNvSpPr txBox="1"/>
          <p:nvPr>
            <p:ph idx="7" type="subTitle"/>
          </p:nvPr>
        </p:nvSpPr>
        <p:spPr>
          <a:xfrm>
            <a:off x="2306450" y="3062273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53" name="Google Shape;353;p39"/>
          <p:cNvSpPr txBox="1"/>
          <p:nvPr>
            <p:ph idx="8" type="subTitle"/>
          </p:nvPr>
        </p:nvSpPr>
        <p:spPr>
          <a:xfrm>
            <a:off x="2306462" y="3471047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39"/>
          <p:cNvSpPr txBox="1"/>
          <p:nvPr>
            <p:ph type="title"/>
          </p:nvPr>
        </p:nvSpPr>
        <p:spPr>
          <a:xfrm>
            <a:off x="713225" y="445025"/>
            <a:ext cx="278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355" name="Google Shape;355;p3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6" name="Google Shape;356;p3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3">
  <p:cSld name="CUSTOM_26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8" name="Google Shape;358;p4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9" name="Google Shape;359;p4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0" name="Google Shape;360;p40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1" name="Google Shape;361;p40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2" name="Google Shape;362;p40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3" name="Google Shape;363;p40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4" name="Google Shape;364;p40"/>
          <p:cNvSpPr txBox="1"/>
          <p:nvPr>
            <p:ph idx="1" type="subTitle"/>
          </p:nvPr>
        </p:nvSpPr>
        <p:spPr>
          <a:xfrm>
            <a:off x="728750" y="1112872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65" name="Google Shape;365;p40"/>
          <p:cNvSpPr txBox="1"/>
          <p:nvPr>
            <p:ph idx="2" type="subTitle"/>
          </p:nvPr>
        </p:nvSpPr>
        <p:spPr>
          <a:xfrm>
            <a:off x="728762" y="1515149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40"/>
          <p:cNvSpPr txBox="1"/>
          <p:nvPr>
            <p:ph idx="3" type="subTitle"/>
          </p:nvPr>
        </p:nvSpPr>
        <p:spPr>
          <a:xfrm>
            <a:off x="728750" y="2036386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67" name="Google Shape;367;p40"/>
          <p:cNvSpPr txBox="1"/>
          <p:nvPr>
            <p:ph idx="4" type="subTitle"/>
          </p:nvPr>
        </p:nvSpPr>
        <p:spPr>
          <a:xfrm>
            <a:off x="728762" y="2445160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40"/>
          <p:cNvSpPr txBox="1"/>
          <p:nvPr>
            <p:ph type="title"/>
          </p:nvPr>
        </p:nvSpPr>
        <p:spPr>
          <a:xfrm>
            <a:off x="1531650" y="445025"/>
            <a:ext cx="608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369" name="Google Shape;369;p40"/>
          <p:cNvSpPr txBox="1"/>
          <p:nvPr>
            <p:ph idx="5" type="subTitle"/>
          </p:nvPr>
        </p:nvSpPr>
        <p:spPr>
          <a:xfrm>
            <a:off x="728750" y="2997225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70" name="Google Shape;370;p40"/>
          <p:cNvSpPr txBox="1"/>
          <p:nvPr>
            <p:ph idx="6" type="subTitle"/>
          </p:nvPr>
        </p:nvSpPr>
        <p:spPr>
          <a:xfrm>
            <a:off x="728762" y="3405999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713225" y="445025"/>
            <a:ext cx="568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subTitle"/>
          </p:nvPr>
        </p:nvSpPr>
        <p:spPr>
          <a:xfrm>
            <a:off x="5038975" y="2551449"/>
            <a:ext cx="2486100" cy="5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subTitle"/>
          </p:nvPr>
        </p:nvSpPr>
        <p:spPr>
          <a:xfrm>
            <a:off x="5038975" y="2961200"/>
            <a:ext cx="2486100" cy="9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3" type="subTitle"/>
          </p:nvPr>
        </p:nvSpPr>
        <p:spPr>
          <a:xfrm>
            <a:off x="1693175" y="2551449"/>
            <a:ext cx="2486100" cy="5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4" type="subTitle"/>
          </p:nvPr>
        </p:nvSpPr>
        <p:spPr>
          <a:xfrm>
            <a:off x="1693175" y="2961200"/>
            <a:ext cx="2486100" cy="9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5" name="Google Shape;35;p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" name="Google Shape;36;p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" name="Google Shape;37;p5"/>
          <p:cNvCxnSpPr/>
          <p:nvPr/>
        </p:nvCxnSpPr>
        <p:spPr>
          <a:xfrm flipH="1">
            <a:off x="6935750" y="3931325"/>
            <a:ext cx="2549400" cy="13545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6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"/>
          <p:cNvSpPr txBox="1"/>
          <p:nvPr>
            <p:ph hasCustomPrompt="1" type="title"/>
          </p:nvPr>
        </p:nvSpPr>
        <p:spPr>
          <a:xfrm>
            <a:off x="2592925" y="714600"/>
            <a:ext cx="39582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73" name="Google Shape;373;p41"/>
          <p:cNvSpPr txBox="1"/>
          <p:nvPr>
            <p:ph idx="1" type="subTitle"/>
          </p:nvPr>
        </p:nvSpPr>
        <p:spPr>
          <a:xfrm>
            <a:off x="2364984" y="1346400"/>
            <a:ext cx="44142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41"/>
          <p:cNvSpPr txBox="1"/>
          <p:nvPr>
            <p:ph hasCustomPrompt="1" idx="2" type="title"/>
          </p:nvPr>
        </p:nvSpPr>
        <p:spPr>
          <a:xfrm>
            <a:off x="2592925" y="2063025"/>
            <a:ext cx="39582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3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41"/>
          <p:cNvSpPr txBox="1"/>
          <p:nvPr>
            <p:ph idx="3" type="subTitle"/>
          </p:nvPr>
        </p:nvSpPr>
        <p:spPr>
          <a:xfrm>
            <a:off x="2364984" y="2694825"/>
            <a:ext cx="44142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41"/>
          <p:cNvSpPr txBox="1"/>
          <p:nvPr>
            <p:ph hasCustomPrompt="1" idx="4" type="title"/>
          </p:nvPr>
        </p:nvSpPr>
        <p:spPr>
          <a:xfrm>
            <a:off x="2592925" y="3411450"/>
            <a:ext cx="39582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3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77" name="Google Shape;377;p41"/>
          <p:cNvSpPr txBox="1"/>
          <p:nvPr>
            <p:ph idx="5" type="subTitle"/>
          </p:nvPr>
        </p:nvSpPr>
        <p:spPr>
          <a:xfrm>
            <a:off x="2364950" y="4043250"/>
            <a:ext cx="44142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78" name="Google Shape;378;p4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9" name="Google Shape;379;p4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CUSTOM_28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2"/>
          <p:cNvSpPr txBox="1"/>
          <p:nvPr>
            <p:ph idx="1" type="subTitle"/>
          </p:nvPr>
        </p:nvSpPr>
        <p:spPr>
          <a:xfrm>
            <a:off x="5700609" y="2084269"/>
            <a:ext cx="27645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82" name="Google Shape;382;p42"/>
          <p:cNvSpPr txBox="1"/>
          <p:nvPr>
            <p:ph idx="2" type="subTitle"/>
          </p:nvPr>
        </p:nvSpPr>
        <p:spPr>
          <a:xfrm>
            <a:off x="5700621" y="2486544"/>
            <a:ext cx="276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Mako"/>
                <a:ea typeface="Mako"/>
                <a:cs typeface="Mako"/>
                <a:sym typeface="Mak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42"/>
          <p:cNvSpPr txBox="1"/>
          <p:nvPr>
            <p:ph idx="3" type="subTitle"/>
          </p:nvPr>
        </p:nvSpPr>
        <p:spPr>
          <a:xfrm>
            <a:off x="1973988" y="902134"/>
            <a:ext cx="27645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84" name="Google Shape;384;p42"/>
          <p:cNvSpPr txBox="1"/>
          <p:nvPr>
            <p:ph idx="4" type="subTitle"/>
          </p:nvPr>
        </p:nvSpPr>
        <p:spPr>
          <a:xfrm>
            <a:off x="1973988" y="1304410"/>
            <a:ext cx="276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Mako"/>
                <a:ea typeface="Mako"/>
                <a:cs typeface="Mako"/>
                <a:sym typeface="Mak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42"/>
          <p:cNvSpPr txBox="1"/>
          <p:nvPr>
            <p:ph idx="5" type="subTitle"/>
          </p:nvPr>
        </p:nvSpPr>
        <p:spPr>
          <a:xfrm>
            <a:off x="1973988" y="3290875"/>
            <a:ext cx="27645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86" name="Google Shape;386;p42"/>
          <p:cNvSpPr txBox="1"/>
          <p:nvPr>
            <p:ph idx="6" type="subTitle"/>
          </p:nvPr>
        </p:nvSpPr>
        <p:spPr>
          <a:xfrm>
            <a:off x="1973988" y="3699649"/>
            <a:ext cx="276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87" name="Google Shape;387;p4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8" name="Google Shape;388;p4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42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0" name="Google Shape;390;p42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1" name="Google Shape;391;p42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2" name="Google Shape;392;p42"/>
          <p:cNvSpPr txBox="1"/>
          <p:nvPr>
            <p:ph hasCustomPrompt="1" type="title"/>
          </p:nvPr>
        </p:nvSpPr>
        <p:spPr>
          <a:xfrm>
            <a:off x="733000" y="1114450"/>
            <a:ext cx="11181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42"/>
          <p:cNvSpPr txBox="1"/>
          <p:nvPr>
            <p:ph hasCustomPrompt="1" idx="7" type="title"/>
          </p:nvPr>
        </p:nvSpPr>
        <p:spPr>
          <a:xfrm>
            <a:off x="733000" y="3503175"/>
            <a:ext cx="11181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94" name="Google Shape;394;p42"/>
          <p:cNvSpPr txBox="1"/>
          <p:nvPr>
            <p:ph hasCustomPrompt="1" idx="8" type="title"/>
          </p:nvPr>
        </p:nvSpPr>
        <p:spPr>
          <a:xfrm>
            <a:off x="4441002" y="2276488"/>
            <a:ext cx="11181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7_1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3"/>
          <p:cNvSpPr txBox="1"/>
          <p:nvPr>
            <p:ph type="title"/>
          </p:nvPr>
        </p:nvSpPr>
        <p:spPr>
          <a:xfrm>
            <a:off x="803750" y="2040496"/>
            <a:ext cx="4087500" cy="6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7" name="Google Shape;397;p43"/>
          <p:cNvSpPr txBox="1"/>
          <p:nvPr>
            <p:ph idx="1" type="subTitle"/>
          </p:nvPr>
        </p:nvSpPr>
        <p:spPr>
          <a:xfrm>
            <a:off x="803750" y="2693525"/>
            <a:ext cx="3159300" cy="5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98" name="Google Shape;398;p4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9" name="Google Shape;399;p4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7_2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4"/>
          <p:cNvSpPr txBox="1"/>
          <p:nvPr>
            <p:ph type="title"/>
          </p:nvPr>
        </p:nvSpPr>
        <p:spPr>
          <a:xfrm>
            <a:off x="4490150" y="2047725"/>
            <a:ext cx="3364200" cy="62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sp>
        <p:nvSpPr>
          <p:cNvPr id="402" name="Google Shape;402;p44"/>
          <p:cNvSpPr txBox="1"/>
          <p:nvPr>
            <p:ph idx="1" type="subTitle"/>
          </p:nvPr>
        </p:nvSpPr>
        <p:spPr>
          <a:xfrm>
            <a:off x="4855550" y="2694825"/>
            <a:ext cx="2998800" cy="5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cxnSp>
        <p:nvCxnSpPr>
          <p:cNvPr id="403" name="Google Shape;403;p4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4" name="Google Shape;404;p4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CUSTOM_8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5"/>
          <p:cNvSpPr txBox="1"/>
          <p:nvPr>
            <p:ph idx="1" type="subTitle"/>
          </p:nvPr>
        </p:nvSpPr>
        <p:spPr>
          <a:xfrm>
            <a:off x="4166800" y="1453525"/>
            <a:ext cx="3957600" cy="288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381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7" name="Google Shape;407;p45"/>
          <p:cNvSpPr txBox="1"/>
          <p:nvPr>
            <p:ph type="title"/>
          </p:nvPr>
        </p:nvSpPr>
        <p:spPr>
          <a:xfrm>
            <a:off x="713225" y="445025"/>
            <a:ext cx="450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408" name="Google Shape;408;p4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9" name="Google Shape;409;p4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0" name="Google Shape;410;p45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29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2" name="Google Shape;412;p4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3" name="Google Shape;413;p4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4" name="Google Shape;414;p46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5" name="Google Shape;415;p46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6" name="Google Shape;416;p46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7" name="Google Shape;417;p46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8" name="Google Shape;418;p46"/>
          <p:cNvSpPr txBox="1"/>
          <p:nvPr>
            <p:ph type="title"/>
          </p:nvPr>
        </p:nvSpPr>
        <p:spPr>
          <a:xfrm>
            <a:off x="1531650" y="445025"/>
            <a:ext cx="608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419" name="Google Shape;419;p46"/>
          <p:cNvSpPr txBox="1"/>
          <p:nvPr>
            <p:ph idx="1" type="subTitle"/>
          </p:nvPr>
        </p:nvSpPr>
        <p:spPr>
          <a:xfrm>
            <a:off x="4525188" y="1537663"/>
            <a:ext cx="3957600" cy="288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381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420" name="Google Shape;420;p46"/>
          <p:cNvSpPr txBox="1"/>
          <p:nvPr>
            <p:ph idx="2" type="subTitle"/>
          </p:nvPr>
        </p:nvSpPr>
        <p:spPr>
          <a:xfrm>
            <a:off x="661213" y="1537663"/>
            <a:ext cx="3957600" cy="288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381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9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7"/>
          <p:cNvSpPr txBox="1"/>
          <p:nvPr>
            <p:ph idx="1" type="subTitle"/>
          </p:nvPr>
        </p:nvSpPr>
        <p:spPr>
          <a:xfrm>
            <a:off x="4816075" y="3616375"/>
            <a:ext cx="2942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23" name="Google Shape;423;p47"/>
          <p:cNvSpPr txBox="1"/>
          <p:nvPr>
            <p:ph idx="2" type="subTitle"/>
          </p:nvPr>
        </p:nvSpPr>
        <p:spPr>
          <a:xfrm>
            <a:off x="4816200" y="3956375"/>
            <a:ext cx="2941800" cy="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47"/>
          <p:cNvSpPr txBox="1"/>
          <p:nvPr>
            <p:ph idx="3" type="subTitle"/>
          </p:nvPr>
        </p:nvSpPr>
        <p:spPr>
          <a:xfrm>
            <a:off x="1385829" y="3616375"/>
            <a:ext cx="2942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25" name="Google Shape;425;p47"/>
          <p:cNvSpPr txBox="1"/>
          <p:nvPr>
            <p:ph idx="4" type="subTitle"/>
          </p:nvPr>
        </p:nvSpPr>
        <p:spPr>
          <a:xfrm>
            <a:off x="1386025" y="3956375"/>
            <a:ext cx="2941800" cy="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47"/>
          <p:cNvSpPr txBox="1"/>
          <p:nvPr>
            <p:ph type="title"/>
          </p:nvPr>
        </p:nvSpPr>
        <p:spPr>
          <a:xfrm>
            <a:off x="713225" y="445025"/>
            <a:ext cx="272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427" name="Google Shape;427;p4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8" name="Google Shape;428;p4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4">
  <p:cSld name="CUSTOM_31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8"/>
          <p:cNvSpPr txBox="1"/>
          <p:nvPr>
            <p:ph type="title"/>
          </p:nvPr>
        </p:nvSpPr>
        <p:spPr>
          <a:xfrm>
            <a:off x="1244250" y="445025"/>
            <a:ext cx="665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431" name="Google Shape;431;p48"/>
          <p:cNvSpPr txBox="1"/>
          <p:nvPr>
            <p:ph idx="1" type="subTitle"/>
          </p:nvPr>
        </p:nvSpPr>
        <p:spPr>
          <a:xfrm>
            <a:off x="3509000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32" name="Google Shape;432;p48"/>
          <p:cNvSpPr txBox="1"/>
          <p:nvPr>
            <p:ph idx="2" type="subTitle"/>
          </p:nvPr>
        </p:nvSpPr>
        <p:spPr>
          <a:xfrm>
            <a:off x="3509025" y="3814950"/>
            <a:ext cx="2126100" cy="8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48"/>
          <p:cNvSpPr txBox="1"/>
          <p:nvPr>
            <p:ph idx="3" type="subTitle"/>
          </p:nvPr>
        </p:nvSpPr>
        <p:spPr>
          <a:xfrm>
            <a:off x="953025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34" name="Google Shape;434;p48"/>
          <p:cNvSpPr txBox="1"/>
          <p:nvPr>
            <p:ph idx="4" type="subTitle"/>
          </p:nvPr>
        </p:nvSpPr>
        <p:spPr>
          <a:xfrm>
            <a:off x="953125" y="3814951"/>
            <a:ext cx="2126100" cy="8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5" name="Google Shape;435;p48"/>
          <p:cNvSpPr txBox="1"/>
          <p:nvPr>
            <p:ph idx="5" type="subTitle"/>
          </p:nvPr>
        </p:nvSpPr>
        <p:spPr>
          <a:xfrm>
            <a:off x="6064875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36" name="Google Shape;436;p48"/>
          <p:cNvSpPr txBox="1"/>
          <p:nvPr>
            <p:ph idx="6" type="subTitle"/>
          </p:nvPr>
        </p:nvSpPr>
        <p:spPr>
          <a:xfrm>
            <a:off x="6064875" y="3814950"/>
            <a:ext cx="2126100" cy="8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37" name="Google Shape;437;p4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8" name="Google Shape;438;p4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9" name="Google Shape;439;p48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0" name="Google Shape;440;p48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9"/>
          <p:cNvSpPr txBox="1"/>
          <p:nvPr>
            <p:ph type="title"/>
          </p:nvPr>
        </p:nvSpPr>
        <p:spPr>
          <a:xfrm>
            <a:off x="2832900" y="791200"/>
            <a:ext cx="3478200" cy="92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7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43" name="Google Shape;443;p49"/>
          <p:cNvSpPr txBox="1"/>
          <p:nvPr>
            <p:ph idx="1" type="subTitle"/>
          </p:nvPr>
        </p:nvSpPr>
        <p:spPr>
          <a:xfrm>
            <a:off x="2983350" y="1749425"/>
            <a:ext cx="3177300" cy="9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4" name="Google Shape;444;p49"/>
          <p:cNvSpPr txBox="1"/>
          <p:nvPr/>
        </p:nvSpPr>
        <p:spPr>
          <a:xfrm>
            <a:off x="2900450" y="3438275"/>
            <a:ext cx="33432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This presentation template was created by </a:t>
            </a:r>
            <a:r>
              <a:rPr b="1" lang="en" sz="11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b="1" lang="en" sz="11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b="1" lang="en" sz="11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45" name="Google Shape;445;p4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6" name="Google Shape;446;p49"/>
          <p:cNvCxnSpPr/>
          <p:nvPr/>
        </p:nvCxnSpPr>
        <p:spPr>
          <a:xfrm>
            <a:off x="-257975" y="3935375"/>
            <a:ext cx="3047400" cy="1346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7" name="Google Shape;447;p4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8" name="Google Shape;448;p49"/>
          <p:cNvCxnSpPr/>
          <p:nvPr/>
        </p:nvCxnSpPr>
        <p:spPr>
          <a:xfrm>
            <a:off x="6467450" y="-72550"/>
            <a:ext cx="3047400" cy="1346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0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0" name="Google Shape;450;p5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1" name="Google Shape;451;p5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0_1"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3" name="Google Shape;453;p5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4" name="Google Shape;454;p5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5" name="Google Shape;455;p51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6" name="Google Shape;456;p51"/>
          <p:cNvCxnSpPr/>
          <p:nvPr/>
        </p:nvCxnSpPr>
        <p:spPr>
          <a:xfrm>
            <a:off x="-147275" y="3943475"/>
            <a:ext cx="1993200" cy="1330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0_1_1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8" name="Google Shape;458;p5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9" name="Google Shape;459;p5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0" name="Google Shape;460;p52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30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2" name="Google Shape;462;p5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3" name="Google Shape;463;p5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4" name="Google Shape;464;p53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5" name="Google Shape;465;p53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6" name="Google Shape;466;p53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7" name="Google Shape;467;p53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 1">
  <p:cSld name="CUSTOM_5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4"/>
          <p:cNvSpPr txBox="1"/>
          <p:nvPr>
            <p:ph idx="1" type="subTitle"/>
          </p:nvPr>
        </p:nvSpPr>
        <p:spPr>
          <a:xfrm>
            <a:off x="964125" y="2053250"/>
            <a:ext cx="3800400" cy="12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54"/>
          <p:cNvSpPr txBox="1"/>
          <p:nvPr>
            <p:ph type="title"/>
          </p:nvPr>
        </p:nvSpPr>
        <p:spPr>
          <a:xfrm>
            <a:off x="720000" y="352701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idx="1" type="subTitle"/>
          </p:nvPr>
        </p:nvSpPr>
        <p:spPr>
          <a:xfrm>
            <a:off x="2247500" y="1433050"/>
            <a:ext cx="1838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2" type="subTitle"/>
          </p:nvPr>
        </p:nvSpPr>
        <p:spPr>
          <a:xfrm>
            <a:off x="2247500" y="1790050"/>
            <a:ext cx="5160300" cy="27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rgbClr val="37495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type="title"/>
          </p:nvPr>
        </p:nvSpPr>
        <p:spPr>
          <a:xfrm>
            <a:off x="713225" y="445025"/>
            <a:ext cx="429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46" name="Google Shape;46;p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" name="Google Shape;47;p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1122500" y="1073000"/>
            <a:ext cx="6899100" cy="28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cxnSp>
        <p:nvCxnSpPr>
          <p:cNvPr id="50" name="Google Shape;50;p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" name="Google Shape;51;p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" name="Google Shape;52;p8"/>
          <p:cNvCxnSpPr/>
          <p:nvPr/>
        </p:nvCxnSpPr>
        <p:spPr>
          <a:xfrm flipH="1">
            <a:off x="7093250" y="3935075"/>
            <a:ext cx="2332800" cy="1347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" name="Google Shape;53;p8"/>
          <p:cNvCxnSpPr/>
          <p:nvPr/>
        </p:nvCxnSpPr>
        <p:spPr>
          <a:xfrm flipH="1">
            <a:off x="-420450" y="-121600"/>
            <a:ext cx="2332800" cy="1347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idx="1" type="subTitle"/>
          </p:nvPr>
        </p:nvSpPr>
        <p:spPr>
          <a:xfrm>
            <a:off x="895950" y="1682000"/>
            <a:ext cx="3847200" cy="23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type="title"/>
          </p:nvPr>
        </p:nvSpPr>
        <p:spPr>
          <a:xfrm>
            <a:off x="713225" y="445025"/>
            <a:ext cx="5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57" name="Google Shape;57;p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" name="Google Shape;58;p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" name="Google Shape;59;p9"/>
          <p:cNvCxnSpPr/>
          <p:nvPr/>
        </p:nvCxnSpPr>
        <p:spPr>
          <a:xfrm flipH="1">
            <a:off x="5925450" y="2797500"/>
            <a:ext cx="3378000" cy="24669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/>
          <p:nvPr>
            <p:ph idx="1" type="body"/>
          </p:nvPr>
        </p:nvSpPr>
        <p:spPr>
          <a:xfrm>
            <a:off x="713225" y="441927"/>
            <a:ext cx="3557100" cy="9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latin typeface="Vidaloka"/>
                <a:ea typeface="Vidaloka"/>
                <a:cs typeface="Vidaloka"/>
                <a:sym typeface="Vidaloka"/>
              </a:defRPr>
            </a:lvl1pPr>
          </a:lstStyle>
          <a:p/>
        </p:txBody>
      </p:sp>
      <p:cxnSp>
        <p:nvCxnSpPr>
          <p:cNvPr id="62" name="Google Shape;62;p1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" name="Google Shape;63;p1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" name="Google Shape;64;p10"/>
          <p:cNvCxnSpPr/>
          <p:nvPr/>
        </p:nvCxnSpPr>
        <p:spPr>
          <a:xfrm flipH="1" rot="10800000">
            <a:off x="6144975" y="3103725"/>
            <a:ext cx="3118200" cy="22011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5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Relationship Id="rId4" Type="http://schemas.openxmlformats.org/officeDocument/2006/relationships/image" Target="../media/image53.png"/><Relationship Id="rId5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png"/><Relationship Id="rId4" Type="http://schemas.openxmlformats.org/officeDocument/2006/relationships/image" Target="../media/image5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Relationship Id="rId4" Type="http://schemas.openxmlformats.org/officeDocument/2006/relationships/image" Target="../media/image56.jpg"/><Relationship Id="rId5" Type="http://schemas.openxmlformats.org/officeDocument/2006/relationships/image" Target="../media/image47.png"/><Relationship Id="rId6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13.png"/><Relationship Id="rId11" Type="http://schemas.openxmlformats.org/officeDocument/2006/relationships/image" Target="../media/image16.png"/><Relationship Id="rId10" Type="http://schemas.openxmlformats.org/officeDocument/2006/relationships/image" Target="../media/image1.png"/><Relationship Id="rId13" Type="http://schemas.openxmlformats.org/officeDocument/2006/relationships/image" Target="../media/image8.png"/><Relationship Id="rId12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Relationship Id="rId4" Type="http://schemas.openxmlformats.org/officeDocument/2006/relationships/image" Target="../media/image26.png"/><Relationship Id="rId9" Type="http://schemas.openxmlformats.org/officeDocument/2006/relationships/image" Target="../media/image21.png"/><Relationship Id="rId5" Type="http://schemas.openxmlformats.org/officeDocument/2006/relationships/image" Target="../media/image49.png"/><Relationship Id="rId6" Type="http://schemas.openxmlformats.org/officeDocument/2006/relationships/image" Target="../media/image31.png"/><Relationship Id="rId7" Type="http://schemas.openxmlformats.org/officeDocument/2006/relationships/image" Target="../media/image30.png"/><Relationship Id="rId8" Type="http://schemas.openxmlformats.org/officeDocument/2006/relationships/image" Target="../media/image39.png"/><Relationship Id="rId10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4.png"/><Relationship Id="rId5" Type="http://schemas.openxmlformats.org/officeDocument/2006/relationships/image" Target="../media/image27.png"/><Relationship Id="rId6" Type="http://schemas.openxmlformats.org/officeDocument/2006/relationships/image" Target="../media/image25.png"/><Relationship Id="rId7" Type="http://schemas.openxmlformats.org/officeDocument/2006/relationships/image" Target="../media/image28.png"/><Relationship Id="rId8" Type="http://schemas.openxmlformats.org/officeDocument/2006/relationships/image" Target="../media/image33.png"/><Relationship Id="rId10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5"/>
          <p:cNvSpPr txBox="1"/>
          <p:nvPr>
            <p:ph type="title"/>
          </p:nvPr>
        </p:nvSpPr>
        <p:spPr>
          <a:xfrm>
            <a:off x="311700" y="8752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u="sng">
                <a:latin typeface="Arial"/>
                <a:ea typeface="Arial"/>
                <a:cs typeface="Arial"/>
                <a:sym typeface="Arial"/>
              </a:rPr>
              <a:t>Additional Resources</a:t>
            </a:r>
            <a:r>
              <a:rPr lang="en" sz="3480">
                <a:latin typeface="Arial"/>
                <a:ea typeface="Arial"/>
                <a:cs typeface="Arial"/>
                <a:sym typeface="Arial"/>
              </a:rPr>
              <a:t> </a:t>
            </a:r>
            <a:endParaRPr sz="338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5"/>
          <p:cNvSpPr txBox="1"/>
          <p:nvPr>
            <p:ph idx="1" type="body"/>
          </p:nvPr>
        </p:nvSpPr>
        <p:spPr>
          <a:xfrm>
            <a:off x="188500" y="734100"/>
            <a:ext cx="8520600" cy="3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9396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75"/>
              <a:buFont typeface="Arial"/>
              <a:buChar char="●"/>
            </a:pPr>
            <a:r>
              <a:rPr lang="en" sz="2374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NENA PSAP Registry</a:t>
            </a:r>
            <a:endParaRPr sz="2374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503" y="1307425"/>
            <a:ext cx="5111899" cy="371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700" y="1965175"/>
            <a:ext cx="4418499" cy="2242076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55"/>
          <p:cNvSpPr/>
          <p:nvPr/>
        </p:nvSpPr>
        <p:spPr>
          <a:xfrm>
            <a:off x="55900" y="4982775"/>
            <a:ext cx="118800" cy="1047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4"/>
          <p:cNvSpPr txBox="1"/>
          <p:nvPr>
            <p:ph type="title"/>
          </p:nvPr>
        </p:nvSpPr>
        <p:spPr>
          <a:xfrm>
            <a:off x="311700" y="16372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80" u="sng">
                <a:latin typeface="Arial"/>
                <a:ea typeface="Arial"/>
                <a:cs typeface="Arial"/>
                <a:sym typeface="Arial"/>
              </a:rPr>
              <a:t>Discuss Technology with Your Community</a:t>
            </a:r>
            <a:endParaRPr sz="2980" u="sng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" name="Google Shape;570;p64"/>
          <p:cNvPicPr preferRelativeResize="0"/>
          <p:nvPr/>
        </p:nvPicPr>
        <p:blipFill rotWithShape="1">
          <a:blip r:embed="rId3">
            <a:alphaModFix/>
          </a:blip>
          <a:srcRect b="-3160" l="25953" r="0" t="5313"/>
          <a:stretch/>
        </p:blipFill>
        <p:spPr>
          <a:xfrm>
            <a:off x="51725" y="1031150"/>
            <a:ext cx="3450025" cy="2539926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64"/>
          <p:cNvSpPr txBox="1"/>
          <p:nvPr/>
        </p:nvSpPr>
        <p:spPr>
          <a:xfrm>
            <a:off x="3556625" y="1031138"/>
            <a:ext cx="2532600" cy="14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Raise Awareness of Emerging Technology: </a:t>
            </a: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Educate your community on how data provided</a:t>
            </a: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assists telecommunicators in emergencies and gets informed field responders out to calls.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2" name="Google Shape;57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6817" y="964724"/>
            <a:ext cx="3013334" cy="2606349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64"/>
          <p:cNvSpPr/>
          <p:nvPr/>
        </p:nvSpPr>
        <p:spPr>
          <a:xfrm rot="-966250">
            <a:off x="63941" y="4956958"/>
            <a:ext cx="118968" cy="104628"/>
          </a:xfrm>
          <a:prstGeom prst="moon">
            <a:avLst>
              <a:gd fmla="val 63959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4" name="Google Shape;574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4175" y="2540550"/>
            <a:ext cx="2295912" cy="2295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5"/>
          <p:cNvSpPr txBox="1"/>
          <p:nvPr>
            <p:ph type="title"/>
          </p:nvPr>
        </p:nvSpPr>
        <p:spPr>
          <a:xfrm>
            <a:off x="311700" y="977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80">
                <a:latin typeface="Arial"/>
                <a:ea typeface="Arial"/>
                <a:cs typeface="Arial"/>
                <a:sym typeface="Arial"/>
              </a:rPr>
              <a:t>what3words </a:t>
            </a:r>
            <a:endParaRPr sz="338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0" name="Google Shape;58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75" y="841825"/>
            <a:ext cx="4488224" cy="25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325" y="841825"/>
            <a:ext cx="4269025" cy="4233099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65"/>
          <p:cNvSpPr/>
          <p:nvPr/>
        </p:nvSpPr>
        <p:spPr>
          <a:xfrm rot="-966250">
            <a:off x="63941" y="4956958"/>
            <a:ext cx="118968" cy="104628"/>
          </a:xfrm>
          <a:prstGeom prst="moon">
            <a:avLst>
              <a:gd fmla="val 63959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6"/>
          <p:cNvSpPr txBox="1"/>
          <p:nvPr/>
        </p:nvSpPr>
        <p:spPr>
          <a:xfrm>
            <a:off x="4690200" y="305275"/>
            <a:ext cx="4329300" cy="13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588" name="Google Shape;588;p66"/>
          <p:cNvPicPr preferRelativeResize="0"/>
          <p:nvPr/>
        </p:nvPicPr>
        <p:blipFill rotWithShape="1">
          <a:blip r:embed="rId3">
            <a:alphaModFix/>
          </a:blip>
          <a:srcRect b="13141" l="0" r="0" t="0"/>
          <a:stretch/>
        </p:blipFill>
        <p:spPr>
          <a:xfrm>
            <a:off x="4634100" y="937050"/>
            <a:ext cx="4385400" cy="393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66"/>
          <p:cNvPicPr preferRelativeResize="0"/>
          <p:nvPr/>
        </p:nvPicPr>
        <p:blipFill rotWithShape="1">
          <a:blip r:embed="rId4">
            <a:alphaModFix/>
          </a:blip>
          <a:srcRect b="18962" l="0" r="0" t="0"/>
          <a:stretch/>
        </p:blipFill>
        <p:spPr>
          <a:xfrm>
            <a:off x="90825" y="305263"/>
            <a:ext cx="4481174" cy="3392128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66"/>
          <p:cNvSpPr/>
          <p:nvPr/>
        </p:nvSpPr>
        <p:spPr>
          <a:xfrm rot="-966250">
            <a:off x="63941" y="4956958"/>
            <a:ext cx="118968" cy="104628"/>
          </a:xfrm>
          <a:prstGeom prst="moon">
            <a:avLst>
              <a:gd fmla="val 63959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5066" y="1521525"/>
            <a:ext cx="4865910" cy="328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71949"/>
            <a:ext cx="4624451" cy="3281876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67"/>
          <p:cNvSpPr txBox="1"/>
          <p:nvPr/>
        </p:nvSpPr>
        <p:spPr>
          <a:xfrm>
            <a:off x="4690200" y="305275"/>
            <a:ext cx="4329300" cy="13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98" name="Google Shape;598;p67"/>
          <p:cNvSpPr/>
          <p:nvPr/>
        </p:nvSpPr>
        <p:spPr>
          <a:xfrm rot="-966250">
            <a:off x="63941" y="4956958"/>
            <a:ext cx="118968" cy="104628"/>
          </a:xfrm>
          <a:prstGeom prst="moon">
            <a:avLst>
              <a:gd fmla="val 63959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9" name="Google Shape;599;p67"/>
          <p:cNvSpPr txBox="1"/>
          <p:nvPr/>
        </p:nvSpPr>
        <p:spPr>
          <a:xfrm>
            <a:off x="4746125" y="434875"/>
            <a:ext cx="39438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0" name="Google Shape;600;p67"/>
          <p:cNvSpPr txBox="1"/>
          <p:nvPr/>
        </p:nvSpPr>
        <p:spPr>
          <a:xfrm>
            <a:off x="4746125" y="371950"/>
            <a:ext cx="33966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Educate your Field Units</a:t>
            </a:r>
            <a:r>
              <a:rPr b="1"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Educate your units of the available technology as well that will help them in their everyday and communicate </a:t>
            </a: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consistent information amongst disciplines!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8"/>
          <p:cNvSpPr txBox="1"/>
          <p:nvPr>
            <p:ph type="title"/>
          </p:nvPr>
        </p:nvSpPr>
        <p:spPr>
          <a:xfrm>
            <a:off x="311700" y="256650"/>
            <a:ext cx="4657200" cy="86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80" u="sng">
                <a:latin typeface="Arial"/>
                <a:ea typeface="Arial"/>
                <a:cs typeface="Arial"/>
                <a:sym typeface="Arial"/>
              </a:rPr>
              <a:t>Reclassification Efforts in Local Government</a:t>
            </a:r>
            <a:endParaRPr sz="298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48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8902" y="0"/>
            <a:ext cx="4123774" cy="5111602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68"/>
          <p:cNvSpPr txBox="1"/>
          <p:nvPr/>
        </p:nvSpPr>
        <p:spPr>
          <a:xfrm>
            <a:off x="427800" y="1890750"/>
            <a:ext cx="4425000" cy="20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NPSTW Proclamation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○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Encourage your local government/agency to proclaim telecommunicators as First Responders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Legislative Delegation Meetings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○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Speak up for your peers at these meetings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Senator Reach outs via email, phone and visits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○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This encourages further exposure of 911 telecommunicators, their job, their stressors, and brings new support!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Again, know your audience and who you’re representing!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68"/>
          <p:cNvSpPr/>
          <p:nvPr/>
        </p:nvSpPr>
        <p:spPr>
          <a:xfrm>
            <a:off x="55900" y="4982775"/>
            <a:ext cx="118800" cy="1047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9"/>
          <p:cNvSpPr txBox="1"/>
          <p:nvPr>
            <p:ph type="title"/>
          </p:nvPr>
        </p:nvSpPr>
        <p:spPr>
          <a:xfrm>
            <a:off x="311700" y="112925"/>
            <a:ext cx="86034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80" u="sng">
                <a:latin typeface="Arial"/>
                <a:ea typeface="Arial"/>
                <a:cs typeface="Arial"/>
                <a:sym typeface="Arial"/>
              </a:rPr>
              <a:t>Reclassification Efforts in Local Government</a:t>
            </a:r>
            <a:endParaRPr sz="298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48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9"/>
          <p:cNvSpPr txBox="1"/>
          <p:nvPr/>
        </p:nvSpPr>
        <p:spPr>
          <a:xfrm>
            <a:off x="328525" y="1067725"/>
            <a:ext cx="8603400" cy="38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615" name="Google Shape;61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000" y="926700"/>
            <a:ext cx="4471000" cy="3760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69"/>
          <p:cNvPicPr preferRelativeResize="0"/>
          <p:nvPr/>
        </p:nvPicPr>
        <p:blipFill rotWithShape="1">
          <a:blip r:embed="rId4">
            <a:alphaModFix/>
          </a:blip>
          <a:srcRect b="17464" l="0" r="0" t="1491"/>
          <a:stretch/>
        </p:blipFill>
        <p:spPr>
          <a:xfrm>
            <a:off x="52675" y="995950"/>
            <a:ext cx="4572524" cy="3760249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69"/>
          <p:cNvSpPr/>
          <p:nvPr/>
        </p:nvSpPr>
        <p:spPr>
          <a:xfrm>
            <a:off x="55900" y="4982775"/>
            <a:ext cx="118800" cy="1047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0"/>
          <p:cNvSpPr txBox="1"/>
          <p:nvPr>
            <p:ph type="title"/>
          </p:nvPr>
        </p:nvSpPr>
        <p:spPr>
          <a:xfrm>
            <a:off x="311700" y="3365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u="sng">
                <a:latin typeface="Arial"/>
                <a:ea typeface="Arial"/>
                <a:cs typeface="Arial"/>
                <a:sym typeface="Arial"/>
              </a:rPr>
              <a:t>Businesses</a:t>
            </a:r>
            <a:r>
              <a:rPr lang="en" sz="3480" u="sng">
                <a:latin typeface="Arial"/>
                <a:ea typeface="Arial"/>
                <a:cs typeface="Arial"/>
                <a:sym typeface="Arial"/>
              </a:rPr>
              <a:t> </a:t>
            </a:r>
            <a:endParaRPr sz="3380"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70"/>
          <p:cNvSpPr txBox="1"/>
          <p:nvPr>
            <p:ph idx="1" type="body"/>
          </p:nvPr>
        </p:nvSpPr>
        <p:spPr>
          <a:xfrm>
            <a:off x="311700" y="987600"/>
            <a:ext cx="8520600" cy="37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400"/>
              <a:buFont typeface="Arial"/>
              <a:buChar char="●"/>
            </a:pPr>
            <a:r>
              <a:rPr lang="en" sz="17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Kari’s Law and Ray Baum’s Act</a:t>
            </a:r>
            <a:endParaRPr sz="17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100"/>
              <a:buFont typeface="Arial"/>
              <a:buChar char="●"/>
            </a:pPr>
            <a:r>
              <a:rPr lang="en" sz="17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Community Services and Crime Prevention</a:t>
            </a:r>
            <a:r>
              <a:rPr lang="en" sz="14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4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Font typeface="Arial"/>
              <a:buChar char="○"/>
            </a:pPr>
            <a:r>
              <a:rPr lang="en" sz="17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Safety checks / business surveys</a:t>
            </a:r>
            <a:endParaRPr sz="17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Font typeface="Arial"/>
              <a:buChar char="○"/>
            </a:pPr>
            <a:r>
              <a:rPr lang="en" sz="17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Address location </a:t>
            </a:r>
            <a:r>
              <a:rPr lang="en" sz="17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verification</a:t>
            </a:r>
            <a:r>
              <a:rPr lang="en" sz="17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7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Font typeface="Arial"/>
              <a:buChar char="○"/>
            </a:pPr>
            <a:r>
              <a:rPr lang="en" sz="17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Vehicle wrap</a:t>
            </a:r>
            <a:endParaRPr sz="17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00"/>
              <a:buFont typeface="Arial"/>
              <a:buChar char="●"/>
            </a:pPr>
            <a:r>
              <a:rPr lang="en" sz="16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Chamber of Commerce</a:t>
            </a:r>
            <a:endParaRPr sz="16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00"/>
              <a:buFont typeface="Arial"/>
              <a:buChar char="●"/>
            </a:pPr>
            <a:r>
              <a:rPr lang="en" sz="16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Central Florida Hotel and Lodging Association </a:t>
            </a:r>
            <a:endParaRPr sz="16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00"/>
              <a:buFont typeface="Arial"/>
              <a:buChar char="●"/>
            </a:pPr>
            <a:r>
              <a:rPr lang="en" sz="16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Government buildings</a:t>
            </a:r>
            <a:endParaRPr sz="16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Font typeface="Arial"/>
              <a:buChar char="○"/>
            </a:pPr>
            <a:r>
              <a:rPr lang="en" sz="17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Branch offices</a:t>
            </a:r>
            <a:endParaRPr sz="17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70"/>
          <p:cNvSpPr/>
          <p:nvPr/>
        </p:nvSpPr>
        <p:spPr>
          <a:xfrm>
            <a:off x="55900" y="4982775"/>
            <a:ext cx="118800" cy="1047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5" name="Google Shape;62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0913" y="1500175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71"/>
          <p:cNvSpPr txBox="1"/>
          <p:nvPr>
            <p:ph type="title"/>
          </p:nvPr>
        </p:nvSpPr>
        <p:spPr>
          <a:xfrm>
            <a:off x="0" y="339475"/>
            <a:ext cx="8520600" cy="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u="sng">
                <a:latin typeface="Arial"/>
                <a:ea typeface="Arial"/>
                <a:cs typeface="Arial"/>
                <a:sym typeface="Arial"/>
              </a:rPr>
              <a:t>Schools</a:t>
            </a:r>
            <a:r>
              <a:rPr lang="en" sz="3480">
                <a:latin typeface="Arial"/>
                <a:ea typeface="Arial"/>
                <a:cs typeface="Arial"/>
                <a:sym typeface="Arial"/>
              </a:rPr>
              <a:t> </a:t>
            </a:r>
            <a:endParaRPr sz="338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71"/>
          <p:cNvSpPr txBox="1"/>
          <p:nvPr>
            <p:ph idx="1" type="body"/>
          </p:nvPr>
        </p:nvSpPr>
        <p:spPr>
          <a:xfrm>
            <a:off x="311700" y="1160050"/>
            <a:ext cx="4659300" cy="25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200"/>
              <a:buFont typeface="Arial"/>
              <a:buChar char="●"/>
            </a:pPr>
            <a:r>
              <a:rPr lang="en" sz="15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MLTS Compliance</a:t>
            </a:r>
            <a:r>
              <a:rPr lang="en" sz="15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5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Arial"/>
              <a:buChar char="○"/>
            </a:pPr>
            <a:r>
              <a:rPr lang="en" sz="16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CPR forms</a:t>
            </a:r>
            <a:endParaRPr sz="16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Arial"/>
              <a:buChar char="○"/>
            </a:pPr>
            <a:r>
              <a:rPr lang="en" sz="16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PBX or VoIP </a:t>
            </a:r>
            <a:endParaRPr sz="16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200"/>
              <a:buFont typeface="Arial"/>
              <a:buChar char="●"/>
            </a:pPr>
            <a:r>
              <a:rPr lang="en" sz="15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Florida HB 379 </a:t>
            </a:r>
            <a:endParaRPr sz="15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Arial"/>
              <a:buChar char="○"/>
            </a:pPr>
            <a:r>
              <a:rPr lang="en" sz="16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Social media ban</a:t>
            </a:r>
            <a:endParaRPr sz="16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Arial"/>
              <a:buChar char="○"/>
            </a:pPr>
            <a:r>
              <a:rPr lang="en" sz="16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Limited or no cellphone use</a:t>
            </a:r>
            <a:endParaRPr sz="16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Safety concern</a:t>
            </a:r>
            <a:endParaRPr sz="16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" name="Google Shape;63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4225" y="508925"/>
            <a:ext cx="3331574" cy="4322199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71"/>
          <p:cNvSpPr/>
          <p:nvPr/>
        </p:nvSpPr>
        <p:spPr>
          <a:xfrm>
            <a:off x="55900" y="4982775"/>
            <a:ext cx="118800" cy="1047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3900" y="345950"/>
            <a:ext cx="4551050" cy="4513174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72"/>
          <p:cNvSpPr txBox="1"/>
          <p:nvPr/>
        </p:nvSpPr>
        <p:spPr>
          <a:xfrm>
            <a:off x="202575" y="1818900"/>
            <a:ext cx="3408600" cy="20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People are resources too!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Networking is very important at every event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Get to know those in the </a:t>
            </a:r>
            <a:r>
              <a:rPr lang="en" sz="1600">
                <a:solidFill>
                  <a:schemeClr val="dk2"/>
                </a:solidFill>
              </a:rPr>
              <a:t>industry, including vendors.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Find sites that will have resources all in one place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640" name="Google Shape;640;p72"/>
          <p:cNvSpPr txBox="1"/>
          <p:nvPr>
            <p:ph type="title"/>
          </p:nvPr>
        </p:nvSpPr>
        <p:spPr>
          <a:xfrm>
            <a:off x="266725" y="448650"/>
            <a:ext cx="38121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80" u="sng">
                <a:latin typeface="Arial"/>
                <a:ea typeface="Arial"/>
                <a:cs typeface="Arial"/>
                <a:sym typeface="Arial"/>
              </a:rPr>
              <a:t>It Doesn’t End Here!</a:t>
            </a:r>
            <a:endParaRPr sz="2980" u="sng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050" y="322663"/>
            <a:ext cx="8529900" cy="449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6"/>
          <p:cNvSpPr txBox="1"/>
          <p:nvPr>
            <p:ph type="title"/>
          </p:nvPr>
        </p:nvSpPr>
        <p:spPr>
          <a:xfrm>
            <a:off x="311700" y="6700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u="sng">
                <a:latin typeface="Arial"/>
                <a:ea typeface="Arial"/>
                <a:cs typeface="Arial"/>
                <a:sym typeface="Arial"/>
              </a:rPr>
              <a:t>Northern911 and Intrado ECRC</a:t>
            </a:r>
            <a:endParaRPr sz="3380" u="sng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Google Shape;48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75" y="752675"/>
            <a:ext cx="5385574" cy="246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2150" y="2571750"/>
            <a:ext cx="5045617" cy="236515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56"/>
          <p:cNvSpPr/>
          <p:nvPr/>
        </p:nvSpPr>
        <p:spPr>
          <a:xfrm>
            <a:off x="55900" y="4982775"/>
            <a:ext cx="118800" cy="1047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8425" y="1550238"/>
            <a:ext cx="2622626" cy="262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74"/>
          <p:cNvPicPr preferRelativeResize="0"/>
          <p:nvPr/>
        </p:nvPicPr>
        <p:blipFill rotWithShape="1">
          <a:blip r:embed="rId4">
            <a:alphaModFix/>
          </a:blip>
          <a:srcRect b="42711" l="15252" r="11840" t="7246"/>
          <a:stretch/>
        </p:blipFill>
        <p:spPr>
          <a:xfrm>
            <a:off x="6748025" y="2468463"/>
            <a:ext cx="763424" cy="78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000" y="1496650"/>
            <a:ext cx="2796900" cy="272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74"/>
          <p:cNvPicPr preferRelativeResize="0"/>
          <p:nvPr/>
        </p:nvPicPr>
        <p:blipFill rotWithShape="1">
          <a:blip r:embed="rId6">
            <a:alphaModFix/>
          </a:blip>
          <a:srcRect b="39827" l="22222" r="17273" t="11825"/>
          <a:stretch/>
        </p:blipFill>
        <p:spPr>
          <a:xfrm>
            <a:off x="1736737" y="2506888"/>
            <a:ext cx="763424" cy="709369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74"/>
          <p:cNvSpPr txBox="1"/>
          <p:nvPr>
            <p:ph idx="4294967295" type="title"/>
          </p:nvPr>
        </p:nvSpPr>
        <p:spPr>
          <a:xfrm>
            <a:off x="1424575" y="313675"/>
            <a:ext cx="60282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80" u="sng">
                <a:latin typeface="Arial"/>
                <a:ea typeface="Arial"/>
                <a:cs typeface="Arial"/>
                <a:sym typeface="Arial"/>
              </a:rPr>
              <a:t>Thank you and please feel free to connect with us!</a:t>
            </a:r>
            <a:endParaRPr sz="2980" u="sng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7"/>
          <p:cNvSpPr txBox="1"/>
          <p:nvPr>
            <p:ph type="title"/>
          </p:nvPr>
        </p:nvSpPr>
        <p:spPr>
          <a:xfrm>
            <a:off x="311700" y="6700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u="sng">
                <a:latin typeface="Arial"/>
                <a:ea typeface="Arial"/>
                <a:cs typeface="Arial"/>
                <a:sym typeface="Arial"/>
              </a:rPr>
              <a:t>Apple, Inc</a:t>
            </a:r>
            <a:endParaRPr sz="3380"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57"/>
          <p:cNvSpPr/>
          <p:nvPr/>
        </p:nvSpPr>
        <p:spPr>
          <a:xfrm>
            <a:off x="55900" y="4982775"/>
            <a:ext cx="118800" cy="1047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4" name="Google Shape;49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8737" y="834000"/>
            <a:ext cx="3933821" cy="39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500" y="868000"/>
            <a:ext cx="3903198" cy="39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8"/>
          <p:cNvSpPr txBox="1"/>
          <p:nvPr>
            <p:ph type="title"/>
          </p:nvPr>
        </p:nvSpPr>
        <p:spPr>
          <a:xfrm>
            <a:off x="311700" y="6700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u="sng">
                <a:latin typeface="Arial"/>
                <a:ea typeface="Arial"/>
                <a:cs typeface="Arial"/>
                <a:sym typeface="Arial"/>
              </a:rPr>
              <a:t>Apple, Inc</a:t>
            </a:r>
            <a:endParaRPr sz="3380"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55900" y="4982775"/>
            <a:ext cx="118800" cy="1047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2" name="Google Shape;50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00" y="796125"/>
            <a:ext cx="6202890" cy="397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1190" y="1401400"/>
            <a:ext cx="2580410" cy="2924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450" y="2334362"/>
            <a:ext cx="2931725" cy="6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213" y="3259352"/>
            <a:ext cx="2228951" cy="85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8250" y="546073"/>
            <a:ext cx="1646700" cy="120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9"/>
          <p:cNvPicPr preferRelativeResize="0"/>
          <p:nvPr/>
        </p:nvPicPr>
        <p:blipFill rotWithShape="1">
          <a:blip r:embed="rId6">
            <a:alphaModFix/>
          </a:blip>
          <a:srcRect b="19250" l="8726" r="12303" t="20135"/>
          <a:stretch/>
        </p:blipFill>
        <p:spPr>
          <a:xfrm>
            <a:off x="4210271" y="1986975"/>
            <a:ext cx="1523694" cy="116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54300" y="3143544"/>
            <a:ext cx="1646700" cy="165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28125" y="3067350"/>
            <a:ext cx="1169550" cy="116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59"/>
          <p:cNvPicPr preferRelativeResize="0"/>
          <p:nvPr/>
        </p:nvPicPr>
        <p:blipFill rotWithShape="1">
          <a:blip r:embed="rId9">
            <a:alphaModFix/>
          </a:blip>
          <a:srcRect b="0" l="24716" r="24395" t="0"/>
          <a:stretch/>
        </p:blipFill>
        <p:spPr>
          <a:xfrm>
            <a:off x="6276850" y="3259345"/>
            <a:ext cx="1290075" cy="1426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96000" y="3542472"/>
            <a:ext cx="1539126" cy="153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70075" y="1894275"/>
            <a:ext cx="2151450" cy="62822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9"/>
          <p:cNvSpPr txBox="1"/>
          <p:nvPr>
            <p:ph type="title"/>
          </p:nvPr>
        </p:nvSpPr>
        <p:spPr>
          <a:xfrm>
            <a:off x="311700" y="14912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u="sng">
                <a:latin typeface="Arial"/>
                <a:ea typeface="Arial"/>
                <a:cs typeface="Arial"/>
                <a:sym typeface="Arial"/>
              </a:rPr>
              <a:t>Discuss Certifications</a:t>
            </a:r>
            <a:endParaRPr sz="3380" u="sng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83300" y="1116867"/>
            <a:ext cx="2164325" cy="87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2998" y="783123"/>
            <a:ext cx="2692751" cy="15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59"/>
          <p:cNvSpPr/>
          <p:nvPr/>
        </p:nvSpPr>
        <p:spPr>
          <a:xfrm rot="-966250">
            <a:off x="63941" y="4956958"/>
            <a:ext cx="118968" cy="104628"/>
          </a:xfrm>
          <a:prstGeom prst="moon">
            <a:avLst>
              <a:gd fmla="val 63959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0"/>
          <p:cNvSpPr txBox="1"/>
          <p:nvPr>
            <p:ph type="title"/>
          </p:nvPr>
        </p:nvSpPr>
        <p:spPr>
          <a:xfrm>
            <a:off x="2002850" y="377550"/>
            <a:ext cx="568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3480" u="sng">
                <a:latin typeface="Arial"/>
                <a:ea typeface="Arial"/>
                <a:cs typeface="Arial"/>
                <a:sym typeface="Arial"/>
              </a:rPr>
              <a:t>National Conferences</a:t>
            </a:r>
            <a:endParaRPr sz="338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526" name="Google Shape;52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7000" y="3346137"/>
            <a:ext cx="2680510" cy="10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6462" y="1278425"/>
            <a:ext cx="2921589" cy="10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0052" y="2632162"/>
            <a:ext cx="2435394" cy="20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850" y="3558060"/>
            <a:ext cx="3507675" cy="1093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100" y="2571746"/>
            <a:ext cx="3301164" cy="8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11149" y="1539539"/>
            <a:ext cx="3032100" cy="9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85184" y="2749125"/>
            <a:ext cx="252412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7450" y="1122800"/>
            <a:ext cx="2680500" cy="1407263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60"/>
          <p:cNvSpPr/>
          <p:nvPr/>
        </p:nvSpPr>
        <p:spPr>
          <a:xfrm rot="-966250">
            <a:off x="63941" y="4956958"/>
            <a:ext cx="118968" cy="104628"/>
          </a:xfrm>
          <a:prstGeom prst="moon">
            <a:avLst>
              <a:gd fmla="val 63959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1"/>
          <p:cNvSpPr txBox="1"/>
          <p:nvPr>
            <p:ph type="title"/>
          </p:nvPr>
        </p:nvSpPr>
        <p:spPr>
          <a:xfrm>
            <a:off x="311700" y="14912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u="sng">
                <a:latin typeface="Arial"/>
                <a:ea typeface="Arial"/>
                <a:cs typeface="Arial"/>
                <a:sym typeface="Arial"/>
              </a:rPr>
              <a:t>Recruiting </a:t>
            </a:r>
            <a:endParaRPr sz="3380"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61"/>
          <p:cNvSpPr txBox="1"/>
          <p:nvPr>
            <p:ph idx="1" type="body"/>
          </p:nvPr>
        </p:nvSpPr>
        <p:spPr>
          <a:xfrm>
            <a:off x="311700" y="950125"/>
            <a:ext cx="8520600" cy="37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There are several key strategies that agencies can use to attract the right candidates including:</a:t>
            </a:r>
            <a:endParaRPr sz="14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evelop partnerships with local schools and universities to promote the profession to students. </a:t>
            </a:r>
            <a:endParaRPr sz="14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Participate in career fairs, hosting information sessions, and offering internships or co-op programs.</a:t>
            </a:r>
            <a:endParaRPr sz="14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Social Media for Public Education and Recruiting </a:t>
            </a:r>
            <a:endParaRPr sz="14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As we talked about before, c</a:t>
            </a:r>
            <a:r>
              <a:rPr lang="en" sz="14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reate promotional videos that showcase the work of 9-1-1 operators OR invite your local news channels to show the public what 9-1-1 operators do and your need for more employees.</a:t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Research other agencies in the area</a:t>
            </a:r>
            <a:r>
              <a:rPr lang="en" sz="14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and stay competitive in pay!</a:t>
            </a:r>
            <a:endParaRPr sz="14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300"/>
              <a:buFont typeface="Arial"/>
              <a:buChar char="●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Important to recruit civilians with a different approach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300"/>
              <a:buFont typeface="Arial"/>
              <a:buChar char="○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Technology focused career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300"/>
              <a:buFont typeface="Arial"/>
              <a:buChar char="○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Tuition reimbursement 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300"/>
              <a:buFont typeface="Arial"/>
              <a:buChar char="○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Health insurance/benefits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300"/>
              <a:buFont typeface="Arial"/>
              <a:buChar char="○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Computer loan program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300"/>
              <a:buFont typeface="Arial"/>
              <a:buChar char="○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Gym onsite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300"/>
              <a:buFont typeface="Arial"/>
              <a:buChar char="○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Cell phone discount 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61"/>
          <p:cNvSpPr/>
          <p:nvPr/>
        </p:nvSpPr>
        <p:spPr>
          <a:xfrm rot="-966250">
            <a:off x="63941" y="4956958"/>
            <a:ext cx="118968" cy="104628"/>
          </a:xfrm>
          <a:prstGeom prst="moon">
            <a:avLst>
              <a:gd fmla="val 63959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2" name="Google Shape;54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9900" y="3277100"/>
            <a:ext cx="20574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450" y="614000"/>
            <a:ext cx="1870801" cy="220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825" y="2853675"/>
            <a:ext cx="1896041" cy="220095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62"/>
          <p:cNvSpPr txBox="1"/>
          <p:nvPr>
            <p:ph type="title"/>
          </p:nvPr>
        </p:nvSpPr>
        <p:spPr>
          <a:xfrm>
            <a:off x="265450" y="832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80" u="sng">
                <a:latin typeface="Arial"/>
                <a:ea typeface="Arial"/>
                <a:cs typeface="Arial"/>
                <a:sym typeface="Arial"/>
              </a:rPr>
              <a:t>Social Media is Your Friend for Recruiting!</a:t>
            </a:r>
            <a:endParaRPr sz="3180" u="sng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0" name="Google Shape;55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6700" y="613988"/>
            <a:ext cx="1896050" cy="2378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97212" y="2976466"/>
            <a:ext cx="2190125" cy="2129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9388" y="650450"/>
            <a:ext cx="1786701" cy="23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14501" y="2976475"/>
            <a:ext cx="1644255" cy="212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6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02750" y="650450"/>
            <a:ext cx="1702025" cy="2384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6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85925" y="3068550"/>
            <a:ext cx="2057204" cy="203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62"/>
          <p:cNvSpPr/>
          <p:nvPr/>
        </p:nvSpPr>
        <p:spPr>
          <a:xfrm rot="-966250">
            <a:off x="63941" y="4956958"/>
            <a:ext cx="118968" cy="104628"/>
          </a:xfrm>
          <a:prstGeom prst="moon">
            <a:avLst>
              <a:gd fmla="val 63959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3"/>
          <p:cNvSpPr txBox="1"/>
          <p:nvPr>
            <p:ph type="title"/>
          </p:nvPr>
        </p:nvSpPr>
        <p:spPr>
          <a:xfrm>
            <a:off x="311700" y="21660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u="sng">
                <a:latin typeface="Arial"/>
                <a:ea typeface="Arial"/>
                <a:cs typeface="Arial"/>
                <a:sym typeface="Arial"/>
              </a:rPr>
              <a:t>Engage</a:t>
            </a:r>
            <a:r>
              <a:rPr lang="en" sz="3480" u="sng">
                <a:latin typeface="Arial"/>
                <a:ea typeface="Arial"/>
                <a:cs typeface="Arial"/>
                <a:sym typeface="Arial"/>
              </a:rPr>
              <a:t> the Local Community</a:t>
            </a:r>
            <a:endParaRPr sz="3380"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63"/>
          <p:cNvSpPr txBox="1"/>
          <p:nvPr>
            <p:ph idx="1" type="body"/>
          </p:nvPr>
        </p:nvSpPr>
        <p:spPr>
          <a:xfrm>
            <a:off x="311700" y="987600"/>
            <a:ext cx="8520600" cy="37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00"/>
              <a:buFont typeface="Arial"/>
              <a:buChar char="●"/>
            </a:pPr>
            <a:r>
              <a:rPr lang="en" sz="16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Host Community Appreciation Days and have the community tour your center!</a:t>
            </a:r>
            <a:endParaRPr sz="16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00"/>
              <a:buFont typeface="Arial"/>
              <a:buChar char="●"/>
            </a:pPr>
            <a:r>
              <a:rPr lang="en" sz="16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Host Career Fairs and Attend Local Ones</a:t>
            </a:r>
            <a:endParaRPr sz="16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Arial"/>
              <a:buChar char="○"/>
            </a:pPr>
            <a:r>
              <a:rPr lang="en" sz="16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Attend career fairs where you will receive the best applicants but not be overshadowed by Law Enforcement applicants.</a:t>
            </a:r>
            <a:endParaRPr sz="16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00"/>
              <a:buFont typeface="Arial"/>
              <a:buChar char="●"/>
            </a:pPr>
            <a:r>
              <a:rPr lang="en" sz="16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Have a 911 Booth at local community events like Public Safety Days, First Responders Night Out, Car Seat Events</a:t>
            </a:r>
            <a:endParaRPr sz="16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00"/>
              <a:buFont typeface="Arial"/>
              <a:buChar char="●"/>
            </a:pPr>
            <a:r>
              <a:rPr lang="en" sz="16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Just </a:t>
            </a:r>
            <a:r>
              <a:rPr lang="en" sz="16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Promote your center in the Community!</a:t>
            </a:r>
            <a:endParaRPr sz="16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Font typeface="Arial"/>
              <a:buChar char="○"/>
            </a:pPr>
            <a:r>
              <a:rPr lang="en" sz="17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Write a small column in your local paper</a:t>
            </a:r>
            <a:endParaRPr sz="17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Font typeface="Arial"/>
              <a:buChar char="○"/>
            </a:pPr>
            <a:r>
              <a:rPr lang="en" sz="17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Invite local news to events </a:t>
            </a:r>
            <a:endParaRPr sz="17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Font typeface="Arial"/>
              <a:buChar char="○"/>
            </a:pPr>
            <a:r>
              <a:rPr lang="en" sz="17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Awards</a:t>
            </a:r>
            <a:endParaRPr sz="17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63"/>
          <p:cNvPicPr preferRelativeResize="0"/>
          <p:nvPr/>
        </p:nvPicPr>
        <p:blipFill rotWithShape="1">
          <a:blip r:embed="rId3">
            <a:alphaModFix/>
          </a:blip>
          <a:srcRect b="0" l="20656" r="22216" t="0"/>
          <a:stretch/>
        </p:blipFill>
        <p:spPr>
          <a:xfrm>
            <a:off x="6645600" y="2762125"/>
            <a:ext cx="1822976" cy="186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63"/>
          <p:cNvSpPr/>
          <p:nvPr/>
        </p:nvSpPr>
        <p:spPr>
          <a:xfrm>
            <a:off x="55900" y="4982775"/>
            <a:ext cx="118800" cy="1047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inimalist Business Slides XL by Slidesgo">
  <a:themeElements>
    <a:clrScheme name="Simple Light">
      <a:dk1>
        <a:srgbClr val="000000"/>
      </a:dk1>
      <a:lt1>
        <a:srgbClr val="F5F2EE"/>
      </a:lt1>
      <a:dk2>
        <a:srgbClr val="000000"/>
      </a:dk2>
      <a:lt2>
        <a:srgbClr val="EEEEEE"/>
      </a:lt2>
      <a:accent1>
        <a:srgbClr val="3F3533"/>
      </a:accent1>
      <a:accent2>
        <a:srgbClr val="3F3533"/>
      </a:accent2>
      <a:accent3>
        <a:srgbClr val="3F3533"/>
      </a:accent3>
      <a:accent4>
        <a:srgbClr val="3F3533"/>
      </a:accent4>
      <a:accent5>
        <a:srgbClr val="3F3533"/>
      </a:accent5>
      <a:accent6>
        <a:srgbClr val="3F353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