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85" r:id="rId4"/>
    <p:sldId id="286" r:id="rId5"/>
    <p:sldId id="288" r:id="rId6"/>
    <p:sldId id="282" r:id="rId7"/>
    <p:sldId id="283" r:id="rId8"/>
    <p:sldId id="289" r:id="rId9"/>
    <p:sldId id="290" r:id="rId10"/>
    <p:sldId id="294" r:id="rId11"/>
    <p:sldId id="291" r:id="rId12"/>
    <p:sldId id="292" r:id="rId13"/>
    <p:sldId id="293" r:id="rId14"/>
    <p:sldId id="284" r:id="rId15"/>
    <p:sldId id="295" r:id="rId16"/>
    <p:sldId id="28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7"/>
            <p14:sldId id="285"/>
            <p14:sldId id="286"/>
            <p14:sldId id="288"/>
            <p14:sldId id="282"/>
            <p14:sldId id="283"/>
            <p14:sldId id="289"/>
            <p14:sldId id="290"/>
            <p14:sldId id="294"/>
            <p14:sldId id="291"/>
            <p14:sldId id="292"/>
            <p14:sldId id="293"/>
            <p14:sldId id="284"/>
            <p14:sldId id="295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3352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06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002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118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32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281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448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478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324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sz="2800" dirty="0"/>
              <a:t>Create WOW Customer Experiences -  CX 2.0 Book</a:t>
            </a:r>
            <a:br>
              <a:rPr lang="en" sz="2800" dirty="0"/>
            </a:br>
            <a:br>
              <a:rPr lang="en" sz="2800" dirty="0"/>
            </a:br>
            <a:r>
              <a:rPr lang="en" sz="2800" dirty="0"/>
              <a:t> Campaign Assets</a:t>
            </a:r>
            <a:endParaRPr sz="2800"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420793" y="4147625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/>
              <a:t>May 2020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AEA5-2D45-4646-9D8B-206D7A1A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6553-BEA2-D947-A4AA-68B11254EA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20187649-C22B-584B-8125-38920CA0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38" y="4391699"/>
            <a:ext cx="4712677" cy="2466301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2107193A-3F72-1643-9FBC-11F95095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7813"/>
            <a:ext cx="4297571" cy="2249062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5650B7C1-1BCF-704F-A4EE-5CF2F39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46" y="1947812"/>
            <a:ext cx="4297572" cy="22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4FD3-5616-A245-A6CE-9FA29123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B2B3E-E266-3D49-8C32-35E668159D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5" descr="A picture containing game, player, ball&#10;&#10;Description automatically generated">
            <a:extLst>
              <a:ext uri="{FF2B5EF4-FFF2-40B4-BE49-F238E27FC236}">
                <a16:creationId xmlns:a16="http://schemas.microsoft.com/office/drawing/2014/main" id="{871236CD-2D0B-D84C-A176-954DEFBB7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44400"/>
            <a:ext cx="3810000" cy="19939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C37136-BC9F-3744-8F98-EC1DB483F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80869"/>
            <a:ext cx="3810000" cy="199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F6321-8859-DC4D-8A8B-1FFA95FD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42" y="4118610"/>
            <a:ext cx="3810000" cy="19939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D5550-88C6-1F48-9EDF-0F536091A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42" y="1880869"/>
            <a:ext cx="3810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C6-3A6D-9A47-8D78-07FFACC2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312DD-2626-A14D-A8B9-300AEB0D5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F5F46A-39BD-C742-B9D1-07668DF8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30" y="4221344"/>
            <a:ext cx="4079631" cy="213500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457E79-D57D-B54D-B768-F6C2B7E0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16" y="4221344"/>
            <a:ext cx="4079631" cy="213500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7B6A36-9B3C-0540-812C-8D5B4361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1" y="1908423"/>
            <a:ext cx="4079631" cy="2135007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A092F2-1B87-8040-8A73-E4817762E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201" y="1908422"/>
            <a:ext cx="4079631" cy="21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10A-FA80-B142-826B-380CE034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55611-3CE5-A34D-A855-E9712A659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5B7DD5-EF4A-2549-ACEB-55DFF4EC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3137798"/>
            <a:ext cx="4232031" cy="2214763"/>
          </a:xfrm>
          <a:prstGeom prst="rect">
            <a:avLst/>
          </a:prstGeom>
        </p:spPr>
      </p:pic>
      <p:pic>
        <p:nvPicPr>
          <p:cNvPr id="8" name="Picture 7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84849720-6C98-A34F-A86C-EBBD2D4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21618"/>
            <a:ext cx="4232031" cy="2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Event Collateral: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6D5A3BC-4B89-694E-8B1E-3DC449BC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44" y="949590"/>
            <a:ext cx="2570111" cy="59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10A-FA80-B142-826B-380CE034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eBook Cross Promotions: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55611-3CE5-A34D-A855-E9712A659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562A56D-FAC2-1A48-827F-90EE79BE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39" y="1497026"/>
            <a:ext cx="4131311" cy="53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Direct Mail: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" name="image18.png">
            <a:extLst>
              <a:ext uri="{FF2B5EF4-FFF2-40B4-BE49-F238E27FC236}">
                <a16:creationId xmlns:a16="http://schemas.microsoft.com/office/drawing/2014/main" id="{84F2D783-8127-2949-9218-B849684244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16874" y="836784"/>
            <a:ext cx="2598127" cy="602121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4716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600" dirty="0"/>
              <a:t>Amazon Book Launch: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0" name="image47.png">
            <a:extLst>
              <a:ext uri="{FF2B5EF4-FFF2-40B4-BE49-F238E27FC236}">
                <a16:creationId xmlns:a16="http://schemas.microsoft.com/office/drawing/2014/main" id="{5130540B-9AE8-304D-9AD0-470BDE67DEF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70539" y="1957753"/>
            <a:ext cx="5457092" cy="4232031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600" dirty="0"/>
              <a:t>Amazon Book Launch:</a:t>
            </a:r>
            <a:br>
              <a:rPr lang="en" sz="3600" dirty="0"/>
            </a:br>
            <a:endParaRPr sz="360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534A4A0-ABBC-DB43-8105-83689AE3B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487"/>
            <a:ext cx="9144000" cy="4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2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PR Launch: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image38.png">
            <a:extLst>
              <a:ext uri="{FF2B5EF4-FFF2-40B4-BE49-F238E27FC236}">
                <a16:creationId xmlns:a16="http://schemas.microsoft.com/office/drawing/2014/main" id="{F61CBC7A-BE35-F84C-89E0-FFDA37257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5447" y="2016369"/>
            <a:ext cx="3801208" cy="4476505"/>
          </a:xfrm>
          <a:prstGeom prst="rect">
            <a:avLst/>
          </a:prstGeom>
          <a:ln/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26C592-44A9-0E4B-B154-3F7D343DB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775" y="2766645"/>
            <a:ext cx="4065584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5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Reviews Outreach: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image73.png">
            <a:extLst>
              <a:ext uri="{FF2B5EF4-FFF2-40B4-BE49-F238E27FC236}">
                <a16:creationId xmlns:a16="http://schemas.microsoft.com/office/drawing/2014/main" id="{E760B565-C60F-A246-949C-BAF8887E295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35724" y="1869097"/>
            <a:ext cx="5849815" cy="422690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418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Homepage Banner: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6" name="image14.png">
            <a:extLst>
              <a:ext uri="{FF2B5EF4-FFF2-40B4-BE49-F238E27FC236}">
                <a16:creationId xmlns:a16="http://schemas.microsoft.com/office/drawing/2014/main" id="{4B09A57F-8EA0-9E43-A324-24687E23F83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2232978"/>
            <a:ext cx="6858000" cy="3352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3779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Campaign Landing Page: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D5F2FF-C362-3344-ACCC-FC9327AC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48" y="1504260"/>
            <a:ext cx="4826014" cy="53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4000" dirty="0"/>
              <a:t>Chapter</a:t>
            </a:r>
            <a:r>
              <a:rPr lang="en" sz="4000" dirty="0"/>
              <a:t> 1 Download: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8253C57-63D9-FB48-B000-4D508588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2" y="1682907"/>
            <a:ext cx="2022719" cy="261725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B761C1-D384-D746-81DA-833FB957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2" y="1734874"/>
            <a:ext cx="1945798" cy="251332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03D2B8-BFA5-FE42-9853-41179AA2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84" y="1734874"/>
            <a:ext cx="1948601" cy="2513323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C0CDF3-BD6D-C94E-A454-5A9169C63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740" y="1708262"/>
            <a:ext cx="1953425" cy="2513324"/>
          </a:xfrm>
          <a:prstGeom prst="rect">
            <a:avLst/>
          </a:prstGeom>
        </p:spPr>
      </p:pic>
      <p:pic>
        <p:nvPicPr>
          <p:cNvPr id="18" name="Picture 17" descr="A picture containing sitting, table, computer, umbrella&#10;&#10;Description automatically generated">
            <a:extLst>
              <a:ext uri="{FF2B5EF4-FFF2-40B4-BE49-F238E27FC236}">
                <a16:creationId xmlns:a16="http://schemas.microsoft.com/office/drawing/2014/main" id="{98C15DBF-0774-B64C-8155-1CA877FE2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76" y="4332742"/>
            <a:ext cx="1983944" cy="2578481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F164E9-DF12-9341-95A6-2DE33169F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490" y="4332742"/>
            <a:ext cx="2029181" cy="2617255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319198-950D-3D4C-9D7D-4311E8275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441" y="4304992"/>
            <a:ext cx="2001209" cy="25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4000" dirty="0"/>
              <a:t>Chapter</a:t>
            </a:r>
            <a:r>
              <a:rPr lang="en" sz="4000" dirty="0"/>
              <a:t> 1 Download: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FF99D2-6827-9E43-BD42-DFB4E569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70" y="1998211"/>
            <a:ext cx="2016257" cy="2597869"/>
          </a:xfrm>
          <a:prstGeom prst="rect">
            <a:avLst/>
          </a:prstGeom>
        </p:spPr>
      </p:pic>
      <p:pic>
        <p:nvPicPr>
          <p:cNvPr id="9" name="Picture 8" descr="A picture containing person, hand, using, table&#10;&#10;Description automatically generated">
            <a:extLst>
              <a:ext uri="{FF2B5EF4-FFF2-40B4-BE49-F238E27FC236}">
                <a16:creationId xmlns:a16="http://schemas.microsoft.com/office/drawing/2014/main" id="{257BFE0A-77FA-0741-9D67-586C5D9D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62" y="1985287"/>
            <a:ext cx="2029181" cy="2610793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A25BF9-575C-B942-905F-6C8025E03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154" y="1998211"/>
            <a:ext cx="2029181" cy="26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91</Words>
  <Application>Microsoft Macintosh PowerPoint</Application>
  <PresentationFormat>On-screen Show (4:3)</PresentationFormat>
  <Paragraphs>32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Open Sans</vt:lpstr>
      <vt:lpstr>Calibri</vt:lpstr>
      <vt:lpstr>Office Theme</vt:lpstr>
      <vt:lpstr>Create WOW Customer Experiences -  CX 2.0 Book   Campaign Assets</vt:lpstr>
      <vt:lpstr>Amazon Book Launch: </vt:lpstr>
      <vt:lpstr>Amazon Book Launch: </vt:lpstr>
      <vt:lpstr>PR Launch: </vt:lpstr>
      <vt:lpstr>Reviews Outreach: </vt:lpstr>
      <vt:lpstr>Homepage Banner: </vt:lpstr>
      <vt:lpstr>Campaign Landing Page: </vt:lpstr>
      <vt:lpstr>Chapter 1 Download: </vt:lpstr>
      <vt:lpstr>Chapter 1 Download: </vt:lpstr>
      <vt:lpstr>Social Campaigns:</vt:lpstr>
      <vt:lpstr>Social Campaigns:</vt:lpstr>
      <vt:lpstr>Social Campaigns:</vt:lpstr>
      <vt:lpstr>Social Campaigns:</vt:lpstr>
      <vt:lpstr>Event Collateral: </vt:lpstr>
      <vt:lpstr>eBook Cross Promotions:</vt:lpstr>
      <vt:lpstr>Direct Mail: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12040</cp:lastModifiedBy>
  <cp:revision>23</cp:revision>
  <dcterms:created xsi:type="dcterms:W3CDTF">2020-04-12T00:00:08Z</dcterms:created>
  <dcterms:modified xsi:type="dcterms:W3CDTF">2020-07-09T21:44:23Z</dcterms:modified>
</cp:coreProperties>
</file>