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B7D3C-8FA6-400E-A74A-B355183EB808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E137E-5D71-4810-84A2-4ECCD0C548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438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6B7D3C-8FA6-400E-A74A-B355183EB808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6E137E-5D71-4810-84A2-4ECCD0C548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910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9254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1526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3709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6598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7178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0057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0520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8794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6177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515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9971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9407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2211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8869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3968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</cp:revision>
  <dcterms:created xsi:type="dcterms:W3CDTF">2024-09-12T12:58:16Z</dcterms:created>
  <dcterms:modified xsi:type="dcterms:W3CDTF">2024-09-12T12:58:16Z</dcterms:modified>
</cp:coreProperties>
</file>