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94660"/>
  </p:normalViewPr>
  <p:slideViewPr>
    <p:cSldViewPr snapToGrid="0">
      <p:cViewPr>
        <p:scale>
          <a:sx n="70" d="100"/>
          <a:sy n="70" d="100"/>
        </p:scale>
        <p:origin x="18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4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9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4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3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1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0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9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0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7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1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E7964-A3F5-4F73-9A55-30F98637369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F8565-E233-4C24-8F98-F83D55E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3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C09797-9D93-4AF7-AF5D-5A860BCA71ED}"/>
              </a:ext>
            </a:extLst>
          </p:cNvPr>
          <p:cNvSpPr txBox="1"/>
          <p:nvPr/>
        </p:nvSpPr>
        <p:spPr>
          <a:xfrm>
            <a:off x="3304152" y="535190"/>
            <a:ext cx="2788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CTQ Tree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04DCDB-A05E-4EEF-AD82-AB3AD79B025A}"/>
              </a:ext>
            </a:extLst>
          </p:cNvPr>
          <p:cNvSpPr/>
          <p:nvPr/>
        </p:nvSpPr>
        <p:spPr>
          <a:xfrm>
            <a:off x="470462" y="312024"/>
            <a:ext cx="2153467" cy="889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____________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Department: 	____________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Date: 		____________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80538FA-D0FD-43A9-8981-E07D2F673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544" y="312024"/>
            <a:ext cx="1680544" cy="100832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967A32A-816F-4BEA-9286-0B38A6F4AC7F}"/>
              </a:ext>
            </a:extLst>
          </p:cNvPr>
          <p:cNvGrpSpPr/>
          <p:nvPr/>
        </p:nvGrpSpPr>
        <p:grpSpPr>
          <a:xfrm>
            <a:off x="789659" y="1889199"/>
            <a:ext cx="1945758" cy="970953"/>
            <a:chOff x="789659" y="2080591"/>
            <a:chExt cx="1945758" cy="97095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A84CCA9-5F0C-417D-8A31-597716D28083}"/>
                </a:ext>
              </a:extLst>
            </p:cNvPr>
            <p:cNvSpPr/>
            <p:nvPr/>
          </p:nvSpPr>
          <p:spPr>
            <a:xfrm>
              <a:off x="901148" y="2080591"/>
              <a:ext cx="1722781" cy="543339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NEED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406F9A5-A276-4EE3-BCBF-5446DD559B93}"/>
                </a:ext>
              </a:extLst>
            </p:cNvPr>
            <p:cNvSpPr/>
            <p:nvPr/>
          </p:nvSpPr>
          <p:spPr>
            <a:xfrm>
              <a:off x="789659" y="2721935"/>
              <a:ext cx="1945758" cy="32960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i="1" dirty="0">
                  <a:latin typeface="Arial" panose="020B0604020202020204" pitchFamily="34" charset="0"/>
                  <a:cs typeface="Arial" panose="020B0604020202020204" pitchFamily="34" charset="0"/>
                </a:rPr>
                <a:t>What do your customers</a:t>
              </a:r>
            </a:p>
            <a:p>
              <a:pPr algn="ctr"/>
              <a:r>
                <a:rPr lang="en-US" sz="1000" i="1" dirty="0">
                  <a:latin typeface="Arial" panose="020B0604020202020204" pitchFamily="34" charset="0"/>
                  <a:cs typeface="Arial" panose="020B0604020202020204" pitchFamily="34" charset="0"/>
                </a:rPr>
                <a:t> expect most?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2A11FFF-366D-4BD0-9507-1C0996D4A8F1}"/>
              </a:ext>
            </a:extLst>
          </p:cNvPr>
          <p:cNvGrpSpPr/>
          <p:nvPr/>
        </p:nvGrpSpPr>
        <p:grpSpPr>
          <a:xfrm>
            <a:off x="3562938" y="1892453"/>
            <a:ext cx="1945758" cy="951903"/>
            <a:chOff x="789659" y="2099641"/>
            <a:chExt cx="1945758" cy="95190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D6DF19C1-9E29-491C-B1E7-E22E55EE9B45}"/>
                </a:ext>
              </a:extLst>
            </p:cNvPr>
            <p:cNvSpPr/>
            <p:nvPr/>
          </p:nvSpPr>
          <p:spPr>
            <a:xfrm>
              <a:off x="901148" y="2099641"/>
              <a:ext cx="1722781" cy="543339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DRIVERS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6630B8-37ED-4611-A266-995D736F061B}"/>
                </a:ext>
              </a:extLst>
            </p:cNvPr>
            <p:cNvSpPr/>
            <p:nvPr/>
          </p:nvSpPr>
          <p:spPr>
            <a:xfrm>
              <a:off x="789659" y="2721935"/>
              <a:ext cx="1945758" cy="32960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i="1" dirty="0">
                  <a:solidFill>
                    <a:srgbClr val="000000"/>
                  </a:solidFill>
                  <a:latin typeface="Arial" panose="020B0604020202020204" pitchFamily="34" charset="0"/>
                </a:rPr>
                <a:t>How can you satisfy their needs?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987CA17-737A-44B1-9BB0-87F9DAD72A7C}"/>
              </a:ext>
            </a:extLst>
          </p:cNvPr>
          <p:cNvGrpSpPr/>
          <p:nvPr/>
        </p:nvGrpSpPr>
        <p:grpSpPr>
          <a:xfrm>
            <a:off x="6262583" y="1873403"/>
            <a:ext cx="1945758" cy="970953"/>
            <a:chOff x="789659" y="2080591"/>
            <a:chExt cx="1945758" cy="970953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BF2E75E-FDA6-49A8-A6BF-7CFE6316910C}"/>
                </a:ext>
              </a:extLst>
            </p:cNvPr>
            <p:cNvSpPr/>
            <p:nvPr/>
          </p:nvSpPr>
          <p:spPr>
            <a:xfrm>
              <a:off x="901148" y="2080591"/>
              <a:ext cx="1722781" cy="543339"/>
            </a:xfrm>
            <a:prstGeom prst="rect">
              <a:avLst/>
            </a:prstGeom>
            <a:ln w="28575"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CTQs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6D48E62-D269-4973-A115-67B5F947E42A}"/>
                </a:ext>
              </a:extLst>
            </p:cNvPr>
            <p:cNvSpPr/>
            <p:nvPr/>
          </p:nvSpPr>
          <p:spPr>
            <a:xfrm>
              <a:off x="789659" y="2721935"/>
              <a:ext cx="1945758" cy="329609"/>
            </a:xfrm>
            <a:prstGeom prst="rect">
              <a:avLst/>
            </a:prstGeom>
            <a:ln w="28575"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i="1" dirty="0">
                  <a:solidFill>
                    <a:srgbClr val="000000"/>
                  </a:solidFill>
                  <a:latin typeface="Arial" panose="020B0604020202020204" pitchFamily="34" charset="0"/>
                </a:rPr>
                <a:t>What is the performance requirement?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CD260200-0EEE-4A66-8E1C-4A69A09291E5}"/>
              </a:ext>
            </a:extLst>
          </p:cNvPr>
          <p:cNvSpPr/>
          <p:nvPr/>
        </p:nvSpPr>
        <p:spPr>
          <a:xfrm>
            <a:off x="6334809" y="3061340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31E351-C595-4EED-A58F-6FF2BE1FBA57}"/>
              </a:ext>
            </a:extLst>
          </p:cNvPr>
          <p:cNvSpPr/>
          <p:nvPr/>
        </p:nvSpPr>
        <p:spPr>
          <a:xfrm>
            <a:off x="6336216" y="3740514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8AC2CB-5B3C-4888-B485-FC8DE3D7076D}"/>
              </a:ext>
            </a:extLst>
          </p:cNvPr>
          <p:cNvSpPr/>
          <p:nvPr/>
        </p:nvSpPr>
        <p:spPr>
          <a:xfrm>
            <a:off x="6336217" y="4387531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BDECD06-20F8-43F0-A898-8020ADDA4FA4}"/>
              </a:ext>
            </a:extLst>
          </p:cNvPr>
          <p:cNvSpPr/>
          <p:nvPr/>
        </p:nvSpPr>
        <p:spPr>
          <a:xfrm>
            <a:off x="6336215" y="5084904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7CE679A-AC41-4494-99F2-8BE284231B7B}"/>
              </a:ext>
            </a:extLst>
          </p:cNvPr>
          <p:cNvSpPr/>
          <p:nvPr/>
        </p:nvSpPr>
        <p:spPr>
          <a:xfrm>
            <a:off x="6334810" y="5722771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B8284E8-3A07-490D-85B2-0954F4882810}"/>
              </a:ext>
            </a:extLst>
          </p:cNvPr>
          <p:cNvSpPr/>
          <p:nvPr/>
        </p:nvSpPr>
        <p:spPr>
          <a:xfrm>
            <a:off x="3674426" y="5723352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3CD572E-3E8F-48E6-933F-DC6CCA16E861}"/>
              </a:ext>
            </a:extLst>
          </p:cNvPr>
          <p:cNvSpPr/>
          <p:nvPr/>
        </p:nvSpPr>
        <p:spPr>
          <a:xfrm>
            <a:off x="3712279" y="4709556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21A47E8-12B4-46CC-A423-4D7ABD9FB6F3}"/>
              </a:ext>
            </a:extLst>
          </p:cNvPr>
          <p:cNvSpPr/>
          <p:nvPr/>
        </p:nvSpPr>
        <p:spPr>
          <a:xfrm>
            <a:off x="3674427" y="3385570"/>
            <a:ext cx="1722781" cy="54333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EF577C3-587C-4873-993D-0F12D5A4C69D}"/>
              </a:ext>
            </a:extLst>
          </p:cNvPr>
          <p:cNvSpPr/>
          <p:nvPr/>
        </p:nvSpPr>
        <p:spPr>
          <a:xfrm>
            <a:off x="930135" y="4711490"/>
            <a:ext cx="1722781" cy="543339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9E06C034-8734-4A5E-99EB-930E4287AC43}"/>
              </a:ext>
            </a:extLst>
          </p:cNvPr>
          <p:cNvCxnSpPr>
            <a:stCxn id="75" idx="3"/>
            <a:endCxn id="70" idx="1"/>
          </p:cNvCxnSpPr>
          <p:nvPr/>
        </p:nvCxnSpPr>
        <p:spPr>
          <a:xfrm flipV="1">
            <a:off x="2652916" y="3657240"/>
            <a:ext cx="1021511" cy="1325920"/>
          </a:xfrm>
          <a:prstGeom prst="bentConnector3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17766C54-BB4E-459E-8F08-1E37B0353F3E}"/>
              </a:ext>
            </a:extLst>
          </p:cNvPr>
          <p:cNvCxnSpPr>
            <a:cxnSpLocks/>
            <a:stCxn id="75" idx="3"/>
            <a:endCxn id="69" idx="1"/>
          </p:cNvCxnSpPr>
          <p:nvPr/>
        </p:nvCxnSpPr>
        <p:spPr>
          <a:xfrm flipV="1">
            <a:off x="2652916" y="4981226"/>
            <a:ext cx="1059363" cy="1934"/>
          </a:xfrm>
          <a:prstGeom prst="bentConnector3">
            <a:avLst>
              <a:gd name="adj1" fmla="val 50000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E5E5733-8364-48DD-9269-D967F5B00ED2}"/>
              </a:ext>
            </a:extLst>
          </p:cNvPr>
          <p:cNvCxnSpPr>
            <a:cxnSpLocks/>
            <a:stCxn id="75" idx="3"/>
            <a:endCxn id="67" idx="1"/>
          </p:cNvCxnSpPr>
          <p:nvPr/>
        </p:nvCxnSpPr>
        <p:spPr>
          <a:xfrm>
            <a:off x="2652916" y="4983160"/>
            <a:ext cx="1021510" cy="1011862"/>
          </a:xfrm>
          <a:prstGeom prst="bentConnector3">
            <a:avLst>
              <a:gd name="adj1" fmla="val 50000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0249134E-9B51-49DE-83E8-6380588C2872}"/>
              </a:ext>
            </a:extLst>
          </p:cNvPr>
          <p:cNvCxnSpPr>
            <a:stCxn id="70" idx="3"/>
            <a:endCxn id="46" idx="1"/>
          </p:cNvCxnSpPr>
          <p:nvPr/>
        </p:nvCxnSpPr>
        <p:spPr>
          <a:xfrm flipV="1">
            <a:off x="5397208" y="3333010"/>
            <a:ext cx="937601" cy="324230"/>
          </a:xfrm>
          <a:prstGeom prst="bentConnector3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00B5CE49-F828-4DB9-A3E4-7D3961F24241}"/>
              </a:ext>
            </a:extLst>
          </p:cNvPr>
          <p:cNvCxnSpPr>
            <a:stCxn id="70" idx="3"/>
            <a:endCxn id="48" idx="1"/>
          </p:cNvCxnSpPr>
          <p:nvPr/>
        </p:nvCxnSpPr>
        <p:spPr>
          <a:xfrm>
            <a:off x="5397208" y="3657240"/>
            <a:ext cx="939008" cy="354944"/>
          </a:xfrm>
          <a:prstGeom prst="bentConnector3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E769B70-579E-48AD-9D8B-96286302A1D7}"/>
              </a:ext>
            </a:extLst>
          </p:cNvPr>
          <p:cNvCxnSpPr>
            <a:cxnSpLocks/>
            <a:stCxn id="69" idx="3"/>
            <a:endCxn id="49" idx="1"/>
          </p:cNvCxnSpPr>
          <p:nvPr/>
        </p:nvCxnSpPr>
        <p:spPr>
          <a:xfrm flipV="1">
            <a:off x="5435060" y="4659201"/>
            <a:ext cx="901157" cy="322025"/>
          </a:xfrm>
          <a:prstGeom prst="bentConnector3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7672205F-2F86-4988-BB87-CF7D635AF2D3}"/>
              </a:ext>
            </a:extLst>
          </p:cNvPr>
          <p:cNvCxnSpPr>
            <a:cxnSpLocks/>
            <a:stCxn id="69" idx="3"/>
            <a:endCxn id="65" idx="1"/>
          </p:cNvCxnSpPr>
          <p:nvPr/>
        </p:nvCxnSpPr>
        <p:spPr>
          <a:xfrm>
            <a:off x="5435060" y="4981226"/>
            <a:ext cx="901155" cy="375348"/>
          </a:xfrm>
          <a:prstGeom prst="bentConnector3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E566921-5081-46EA-B546-2AA5F944581F}"/>
              </a:ext>
            </a:extLst>
          </p:cNvPr>
          <p:cNvCxnSpPr>
            <a:stCxn id="67" idx="3"/>
            <a:endCxn id="66" idx="1"/>
          </p:cNvCxnSpPr>
          <p:nvPr/>
        </p:nvCxnSpPr>
        <p:spPr>
          <a:xfrm flipV="1">
            <a:off x="5397207" y="5994441"/>
            <a:ext cx="937603" cy="5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1A0F0B91-A09D-4F39-9D56-AB88693FE715}"/>
              </a:ext>
            </a:extLst>
          </p:cNvPr>
          <p:cNvCxnSpPr>
            <a:cxnSpLocks/>
          </p:cNvCxnSpPr>
          <p:nvPr/>
        </p:nvCxnSpPr>
        <p:spPr>
          <a:xfrm>
            <a:off x="2735417" y="2164123"/>
            <a:ext cx="82752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4237174-1B72-4E82-91E7-6DFC6FC15F9D}"/>
              </a:ext>
            </a:extLst>
          </p:cNvPr>
          <p:cNvCxnSpPr>
            <a:cxnSpLocks/>
          </p:cNvCxnSpPr>
          <p:nvPr/>
        </p:nvCxnSpPr>
        <p:spPr>
          <a:xfrm>
            <a:off x="5508696" y="2145072"/>
            <a:ext cx="82752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5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28</Words>
  <Application>Microsoft Office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Anca</dc:creator>
  <cp:lastModifiedBy>Andrei Anca</cp:lastModifiedBy>
  <cp:revision>12</cp:revision>
  <dcterms:created xsi:type="dcterms:W3CDTF">2019-01-07T17:23:23Z</dcterms:created>
  <dcterms:modified xsi:type="dcterms:W3CDTF">2019-01-08T22:05:18Z</dcterms:modified>
</cp:coreProperties>
</file>