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4" autoAdjust="0"/>
    <p:restoredTop sz="94660"/>
  </p:normalViewPr>
  <p:slideViewPr>
    <p:cSldViewPr snapToGrid="0">
      <p:cViewPr>
        <p:scale>
          <a:sx n="100" d="100"/>
          <a:sy n="100" d="100"/>
        </p:scale>
        <p:origin x="9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4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5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9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4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3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1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0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9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1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E7964-A3F5-4F73-9A55-30F98637369F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F8565-E233-4C24-8F98-F83D55E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3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C09797-9D93-4AF7-AF5D-5A860BCA71ED}"/>
              </a:ext>
            </a:extLst>
          </p:cNvPr>
          <p:cNvSpPr txBox="1"/>
          <p:nvPr/>
        </p:nvSpPr>
        <p:spPr>
          <a:xfrm>
            <a:off x="3304152" y="535190"/>
            <a:ext cx="2788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Flow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04DCDB-A05E-4EEF-AD82-AB3AD79B025A}"/>
              </a:ext>
            </a:extLst>
          </p:cNvPr>
          <p:cNvSpPr/>
          <p:nvPr/>
        </p:nvSpPr>
        <p:spPr>
          <a:xfrm>
            <a:off x="470462" y="312024"/>
            <a:ext cx="2153467" cy="889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____________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Department: 	____________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Date: 		____________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80538FA-D0FD-43A9-8981-E07D2F67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544" y="312024"/>
            <a:ext cx="1680544" cy="1008327"/>
          </a:xfrm>
          <a:prstGeom prst="rect">
            <a:avLst/>
          </a:prstGeom>
        </p:spPr>
      </p:pic>
      <p:sp>
        <p:nvSpPr>
          <p:cNvPr id="3" name="Flowchart: Terminator 2">
            <a:extLst>
              <a:ext uri="{FF2B5EF4-FFF2-40B4-BE49-F238E27FC236}">
                <a16:creationId xmlns:a16="http://schemas.microsoft.com/office/drawing/2014/main" id="{BE63C6E3-0A5D-4712-84C3-1C687ACE5404}"/>
              </a:ext>
            </a:extLst>
          </p:cNvPr>
          <p:cNvSpPr/>
          <p:nvPr/>
        </p:nvSpPr>
        <p:spPr>
          <a:xfrm>
            <a:off x="456669" y="2675472"/>
            <a:ext cx="876329" cy="37213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C5F9A94-3012-4FBA-93CE-825789C177B5}"/>
              </a:ext>
            </a:extLst>
          </p:cNvPr>
          <p:cNvGrpSpPr/>
          <p:nvPr/>
        </p:nvGrpSpPr>
        <p:grpSpPr>
          <a:xfrm>
            <a:off x="1616303" y="2487044"/>
            <a:ext cx="1020726" cy="1003002"/>
            <a:chOff x="1733107" y="1578934"/>
            <a:chExt cx="1244009" cy="11571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8DA3B5-B384-44B6-A53E-8ACB37EC7039}"/>
                </a:ext>
              </a:extLst>
            </p:cNvPr>
            <p:cNvSpPr/>
            <p:nvPr/>
          </p:nvSpPr>
          <p:spPr>
            <a:xfrm>
              <a:off x="1733107" y="1578934"/>
              <a:ext cx="1244009" cy="861237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Step 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E42836F-B7AD-49D2-B951-481E52A4E4A1}"/>
                </a:ext>
              </a:extLst>
            </p:cNvPr>
            <p:cNvSpPr/>
            <p:nvPr/>
          </p:nvSpPr>
          <p:spPr>
            <a:xfrm>
              <a:off x="1733107" y="2440171"/>
              <a:ext cx="1244009" cy="295938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</a:t>
              </a:r>
            </a:p>
          </p:txBody>
        </p:sp>
      </p:grpSp>
      <p:sp>
        <p:nvSpPr>
          <p:cNvPr id="13" name="Diamond 12">
            <a:extLst>
              <a:ext uri="{FF2B5EF4-FFF2-40B4-BE49-F238E27FC236}">
                <a16:creationId xmlns:a16="http://schemas.microsoft.com/office/drawing/2014/main" id="{D206F05B-34D6-4A6F-9037-43CC2BCDBB56}"/>
              </a:ext>
            </a:extLst>
          </p:cNvPr>
          <p:cNvSpPr/>
          <p:nvPr/>
        </p:nvSpPr>
        <p:spPr>
          <a:xfrm>
            <a:off x="5613663" y="2317502"/>
            <a:ext cx="1542196" cy="1085576"/>
          </a:xfrm>
          <a:prstGeom prst="diamond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492EB42-BB7E-4607-8614-BFF4D02DF936}"/>
              </a:ext>
            </a:extLst>
          </p:cNvPr>
          <p:cNvGrpSpPr/>
          <p:nvPr/>
        </p:nvGrpSpPr>
        <p:grpSpPr>
          <a:xfrm>
            <a:off x="2952775" y="2487044"/>
            <a:ext cx="1020726" cy="1003002"/>
            <a:chOff x="1733107" y="1578934"/>
            <a:chExt cx="1244009" cy="115717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D50572D-687B-4953-B1FB-76DE9D6AE290}"/>
                </a:ext>
              </a:extLst>
            </p:cNvPr>
            <p:cNvSpPr/>
            <p:nvPr/>
          </p:nvSpPr>
          <p:spPr>
            <a:xfrm>
              <a:off x="1733107" y="1578934"/>
              <a:ext cx="1244009" cy="861237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Step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0109337-9623-44E4-B9A5-BD3ACEE70F10}"/>
                </a:ext>
              </a:extLst>
            </p:cNvPr>
            <p:cNvSpPr/>
            <p:nvPr/>
          </p:nvSpPr>
          <p:spPr>
            <a:xfrm>
              <a:off x="1733107" y="2440171"/>
              <a:ext cx="1244009" cy="295938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60A4D0-43D0-4AFE-A5ED-6CF7C65339F0}"/>
              </a:ext>
            </a:extLst>
          </p:cNvPr>
          <p:cNvGrpSpPr/>
          <p:nvPr/>
        </p:nvGrpSpPr>
        <p:grpSpPr>
          <a:xfrm>
            <a:off x="4753925" y="4089614"/>
            <a:ext cx="1020726" cy="1003002"/>
            <a:chOff x="1733107" y="1578934"/>
            <a:chExt cx="1244009" cy="1157175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4AFC5C2-CE62-49CF-B43A-D33B4E5D10B9}"/>
                </a:ext>
              </a:extLst>
            </p:cNvPr>
            <p:cNvSpPr/>
            <p:nvPr/>
          </p:nvSpPr>
          <p:spPr>
            <a:xfrm>
              <a:off x="1733107" y="1578934"/>
              <a:ext cx="1244009" cy="861237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Step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0539A66-9891-41AD-A2CE-B43444FDDCDF}"/>
                </a:ext>
              </a:extLst>
            </p:cNvPr>
            <p:cNvSpPr/>
            <p:nvPr/>
          </p:nvSpPr>
          <p:spPr>
            <a:xfrm>
              <a:off x="1733107" y="2440171"/>
              <a:ext cx="1244009" cy="295938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48DCB2D-E2E9-4568-96A7-9CF5F42FE1E8}"/>
              </a:ext>
            </a:extLst>
          </p:cNvPr>
          <p:cNvGrpSpPr/>
          <p:nvPr/>
        </p:nvGrpSpPr>
        <p:grpSpPr>
          <a:xfrm>
            <a:off x="7459095" y="2487044"/>
            <a:ext cx="1020726" cy="1003002"/>
            <a:chOff x="1733107" y="1578934"/>
            <a:chExt cx="1244009" cy="115717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A873BBF-DE04-41EF-96E8-54842B1C82E7}"/>
                </a:ext>
              </a:extLst>
            </p:cNvPr>
            <p:cNvSpPr/>
            <p:nvPr/>
          </p:nvSpPr>
          <p:spPr>
            <a:xfrm>
              <a:off x="1733107" y="1578934"/>
              <a:ext cx="1244009" cy="861237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Step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F088483-61B0-40A8-9955-534D14D73AB0}"/>
                </a:ext>
              </a:extLst>
            </p:cNvPr>
            <p:cNvSpPr/>
            <p:nvPr/>
          </p:nvSpPr>
          <p:spPr>
            <a:xfrm>
              <a:off x="1733107" y="2440171"/>
              <a:ext cx="1244009" cy="295938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40D4AE5-B5DE-4459-91E0-0E14B214ABA2}"/>
              </a:ext>
            </a:extLst>
          </p:cNvPr>
          <p:cNvGrpSpPr/>
          <p:nvPr/>
        </p:nvGrpSpPr>
        <p:grpSpPr>
          <a:xfrm>
            <a:off x="4283219" y="2487044"/>
            <a:ext cx="1020726" cy="1003002"/>
            <a:chOff x="1733107" y="1578934"/>
            <a:chExt cx="1244009" cy="1157175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C62EDF8-70EE-45EB-BCBC-56C3B4F67426}"/>
                </a:ext>
              </a:extLst>
            </p:cNvPr>
            <p:cNvSpPr/>
            <p:nvPr/>
          </p:nvSpPr>
          <p:spPr>
            <a:xfrm>
              <a:off x="1733107" y="1578934"/>
              <a:ext cx="1244009" cy="861237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Step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1AD543D-9AF1-45C6-AFAD-593EB972903D}"/>
                </a:ext>
              </a:extLst>
            </p:cNvPr>
            <p:cNvSpPr/>
            <p:nvPr/>
          </p:nvSpPr>
          <p:spPr>
            <a:xfrm>
              <a:off x="1733107" y="2440171"/>
              <a:ext cx="1244009" cy="295938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A00EE46-4C12-43A0-A954-9FA39B0D5859}"/>
              </a:ext>
            </a:extLst>
          </p:cNvPr>
          <p:cNvGrpSpPr/>
          <p:nvPr/>
        </p:nvGrpSpPr>
        <p:grpSpPr>
          <a:xfrm>
            <a:off x="6092459" y="4089614"/>
            <a:ext cx="1020726" cy="1003002"/>
            <a:chOff x="1733107" y="1578934"/>
            <a:chExt cx="1244009" cy="1157175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C4B3388-89BF-4B4D-8329-67D820BD9EB8}"/>
                </a:ext>
              </a:extLst>
            </p:cNvPr>
            <p:cNvSpPr/>
            <p:nvPr/>
          </p:nvSpPr>
          <p:spPr>
            <a:xfrm>
              <a:off x="1733107" y="1578934"/>
              <a:ext cx="1244009" cy="861237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Step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F821634-1D8A-4792-B65A-186B9D559C7A}"/>
                </a:ext>
              </a:extLst>
            </p:cNvPr>
            <p:cNvSpPr/>
            <p:nvPr/>
          </p:nvSpPr>
          <p:spPr>
            <a:xfrm>
              <a:off x="1733107" y="2440171"/>
              <a:ext cx="1244009" cy="295938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</a:t>
              </a:r>
            </a:p>
          </p:txBody>
        </p:sp>
      </p:grpSp>
      <p:sp>
        <p:nvSpPr>
          <p:cNvPr id="68" name="Flowchart: Terminator 67">
            <a:extLst>
              <a:ext uri="{FF2B5EF4-FFF2-40B4-BE49-F238E27FC236}">
                <a16:creationId xmlns:a16="http://schemas.microsoft.com/office/drawing/2014/main" id="{A5F4D022-64C7-497D-99C8-6DD1E46D71DC}"/>
              </a:ext>
            </a:extLst>
          </p:cNvPr>
          <p:cNvSpPr/>
          <p:nvPr/>
        </p:nvSpPr>
        <p:spPr>
          <a:xfrm>
            <a:off x="7424352" y="4276790"/>
            <a:ext cx="876329" cy="37213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75D4D31-DE18-4004-BD50-EF8965EF8E5D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 flipV="1">
            <a:off x="1332998" y="2860290"/>
            <a:ext cx="283305" cy="12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D7D7C8F-90E0-45E3-A95D-BFE9AB2E7E5D}"/>
              </a:ext>
            </a:extLst>
          </p:cNvPr>
          <p:cNvCxnSpPr>
            <a:cxnSpLocks/>
            <a:stCxn id="4" idx="3"/>
            <a:endCxn id="51" idx="1"/>
          </p:cNvCxnSpPr>
          <p:nvPr/>
        </p:nvCxnSpPr>
        <p:spPr>
          <a:xfrm>
            <a:off x="2637029" y="2860290"/>
            <a:ext cx="31574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DC12A29-8A68-47FD-AB01-843FF5B05D05}"/>
              </a:ext>
            </a:extLst>
          </p:cNvPr>
          <p:cNvCxnSpPr>
            <a:cxnSpLocks/>
            <a:stCxn id="51" idx="3"/>
            <a:endCxn id="60" idx="1"/>
          </p:cNvCxnSpPr>
          <p:nvPr/>
        </p:nvCxnSpPr>
        <p:spPr>
          <a:xfrm>
            <a:off x="3973501" y="2860290"/>
            <a:ext cx="30971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3AB5758-4FE2-4344-BD77-DEF770237C22}"/>
              </a:ext>
            </a:extLst>
          </p:cNvPr>
          <p:cNvCxnSpPr>
            <a:cxnSpLocks/>
          </p:cNvCxnSpPr>
          <p:nvPr/>
        </p:nvCxnSpPr>
        <p:spPr>
          <a:xfrm>
            <a:off x="5310427" y="2860290"/>
            <a:ext cx="30971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EDEFD72-67DB-4A36-9AE4-1988399DCC32}"/>
              </a:ext>
            </a:extLst>
          </p:cNvPr>
          <p:cNvCxnSpPr>
            <a:cxnSpLocks/>
          </p:cNvCxnSpPr>
          <p:nvPr/>
        </p:nvCxnSpPr>
        <p:spPr>
          <a:xfrm>
            <a:off x="7149377" y="2860290"/>
            <a:ext cx="30971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16989353-7028-4FC9-8D66-632F3797909C}"/>
              </a:ext>
            </a:extLst>
          </p:cNvPr>
          <p:cNvSpPr txBox="1"/>
          <p:nvPr/>
        </p:nvSpPr>
        <p:spPr>
          <a:xfrm>
            <a:off x="7109676" y="2614069"/>
            <a:ext cx="389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B74151C1-ACD7-4839-AAD6-A20EC6DCC020}"/>
              </a:ext>
            </a:extLst>
          </p:cNvPr>
          <p:cNvCxnSpPr>
            <a:cxnSpLocks/>
            <a:stCxn id="13" idx="2"/>
            <a:endCxn id="54" idx="0"/>
          </p:cNvCxnSpPr>
          <p:nvPr/>
        </p:nvCxnSpPr>
        <p:spPr>
          <a:xfrm rot="5400000">
            <a:off x="5481257" y="3186110"/>
            <a:ext cx="686536" cy="1120473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FAC566FD-C074-47CC-AEE9-515E31886BD2}"/>
              </a:ext>
            </a:extLst>
          </p:cNvPr>
          <p:cNvSpPr txBox="1"/>
          <p:nvPr/>
        </p:nvSpPr>
        <p:spPr>
          <a:xfrm>
            <a:off x="5606371" y="3490046"/>
            <a:ext cx="486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F38C9BC-1F2A-460F-89E0-6931B5666382}"/>
              </a:ext>
            </a:extLst>
          </p:cNvPr>
          <p:cNvCxnSpPr>
            <a:cxnSpLocks/>
          </p:cNvCxnSpPr>
          <p:nvPr/>
        </p:nvCxnSpPr>
        <p:spPr>
          <a:xfrm>
            <a:off x="5782740" y="4491633"/>
            <a:ext cx="30971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6D4DD61-3B33-4A39-8F3E-087079B0415C}"/>
              </a:ext>
            </a:extLst>
          </p:cNvPr>
          <p:cNvCxnSpPr>
            <a:cxnSpLocks/>
          </p:cNvCxnSpPr>
          <p:nvPr/>
        </p:nvCxnSpPr>
        <p:spPr>
          <a:xfrm>
            <a:off x="7109676" y="4482827"/>
            <a:ext cx="30971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5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21</Words>
  <Application>Microsoft Office PowerPoint</Application>
  <PresentationFormat>Letter Paper (8.5x11 in)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Anca</dc:creator>
  <cp:lastModifiedBy>Andrei Anca</cp:lastModifiedBy>
  <cp:revision>9</cp:revision>
  <dcterms:created xsi:type="dcterms:W3CDTF">2019-01-07T17:23:23Z</dcterms:created>
  <dcterms:modified xsi:type="dcterms:W3CDTF">2019-01-08T21:44:50Z</dcterms:modified>
</cp:coreProperties>
</file>