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notesMasterIdLst>
    <p:notesMasterId r:id="rId6"/>
  </p:notesMasterIdLst>
  <p:sldIdLst>
    <p:sldId id="97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08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ll, Leslie A." initials="BLA" lastIdx="3" clrIdx="0">
    <p:extLst>
      <p:ext uri="{19B8F6BF-5375-455C-9EA6-DF929625EA0E}">
        <p15:presenceInfo xmlns:p15="http://schemas.microsoft.com/office/powerpoint/2012/main" userId="S-1-5-21-329068152-1454471165-1417001333-75649" providerId="AD"/>
      </p:ext>
    </p:extLst>
  </p:cmAuthor>
  <p:cmAuthor id="2" name="Zee, Leslie" initials="ZL" lastIdx="3" clrIdx="1">
    <p:extLst>
      <p:ext uri="{19B8F6BF-5375-455C-9EA6-DF929625EA0E}">
        <p15:presenceInfo xmlns:p15="http://schemas.microsoft.com/office/powerpoint/2012/main" userId="S-1-5-21-329068152-1454471165-1417001333-1811676" providerId="AD"/>
      </p:ext>
    </p:extLst>
  </p:cmAuthor>
  <p:cmAuthor id="3" name="Purk, Clara" initials="PC" lastIdx="1" clrIdx="2">
    <p:extLst>
      <p:ext uri="{19B8F6BF-5375-455C-9EA6-DF929625EA0E}">
        <p15:presenceInfo xmlns:p15="http://schemas.microsoft.com/office/powerpoint/2012/main" userId="S-1-5-21-329068152-1454471165-1417001333-325943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AB42"/>
    <a:srgbClr val="003D52"/>
    <a:srgbClr val="0061AA"/>
    <a:srgbClr val="005493"/>
    <a:srgbClr val="00497F"/>
    <a:srgbClr val="1F407E"/>
    <a:srgbClr val="113BEF"/>
    <a:srgbClr val="427CFC"/>
    <a:srgbClr val="00FA71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95C0FA-5FEC-7631-509A-CBC68BD55C3A}" v="5" dt="2021-01-04T19:52:22.9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5" autoAdjust="0"/>
    <p:restoredTop sz="94733"/>
  </p:normalViewPr>
  <p:slideViewPr>
    <p:cSldViewPr snapToGrid="0">
      <p:cViewPr varScale="1">
        <p:scale>
          <a:sx n="102" d="100"/>
          <a:sy n="102" d="100"/>
        </p:scale>
        <p:origin x="1376" y="192"/>
      </p:cViewPr>
      <p:guideLst>
        <p:guide pos="408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Marshall" userId="S::thomas.marshall@usg.edu::3c7a49b5-2bf0-4c67-bebd-06dfee7d0efe" providerId="AD" clId="Web-{5A927AEF-B280-BFB0-17E8-2585C136DA16}"/>
    <pc:docChg chg="modSld">
      <pc:chgData name="Thomas Marshall" userId="S::thomas.marshall@usg.edu::3c7a49b5-2bf0-4c67-bebd-06dfee7d0efe" providerId="AD" clId="Web-{5A927AEF-B280-BFB0-17E8-2585C136DA16}" dt="2020-11-19T22:40:16.053" v="6" actId="1076"/>
      <pc:docMkLst>
        <pc:docMk/>
      </pc:docMkLst>
      <pc:sldChg chg="addSp delSp modSp">
        <pc:chgData name="Thomas Marshall" userId="S::thomas.marshall@usg.edu::3c7a49b5-2bf0-4c67-bebd-06dfee7d0efe" providerId="AD" clId="Web-{5A927AEF-B280-BFB0-17E8-2585C136DA16}" dt="2020-11-19T22:40:16.053" v="6" actId="1076"/>
        <pc:sldMkLst>
          <pc:docMk/>
          <pc:sldMk cId="1393884853" sldId="976"/>
        </pc:sldMkLst>
        <pc:spChg chg="mod">
          <ac:chgData name="Thomas Marshall" userId="S::thomas.marshall@usg.edu::3c7a49b5-2bf0-4c67-bebd-06dfee7d0efe" providerId="AD" clId="Web-{5A927AEF-B280-BFB0-17E8-2585C136DA16}" dt="2020-11-19T22:40:03.366" v="3" actId="20577"/>
          <ac:spMkLst>
            <pc:docMk/>
            <pc:sldMk cId="1393884853" sldId="976"/>
            <ac:spMk id="30" creationId="{079CC119-E982-AF40-8E2B-1A2DD11112D9}"/>
          </ac:spMkLst>
        </pc:spChg>
        <pc:picChg chg="del">
          <ac:chgData name="Thomas Marshall" userId="S::thomas.marshall@usg.edu::3c7a49b5-2bf0-4c67-bebd-06dfee7d0efe" providerId="AD" clId="Web-{5A927AEF-B280-BFB0-17E8-2585C136DA16}" dt="2020-11-19T22:40:05.788" v="4"/>
          <ac:picMkLst>
            <pc:docMk/>
            <pc:sldMk cId="1393884853" sldId="976"/>
            <ac:picMk id="40" creationId="{CEC9808B-D9C1-5142-B56A-8D89F8B07D6A}"/>
          </ac:picMkLst>
        </pc:picChg>
        <pc:picChg chg="add mod">
          <ac:chgData name="Thomas Marshall" userId="S::thomas.marshall@usg.edu::3c7a49b5-2bf0-4c67-bebd-06dfee7d0efe" providerId="AD" clId="Web-{5A927AEF-B280-BFB0-17E8-2585C136DA16}" dt="2020-11-19T22:40:16.053" v="6" actId="1076"/>
          <ac:picMkLst>
            <pc:docMk/>
            <pc:sldMk cId="1393884853" sldId="976"/>
            <ac:picMk id="47" creationId="{9FF4F6E6-FD09-4166-BF6A-9D7DF1B1C171}"/>
          </ac:picMkLst>
        </pc:picChg>
      </pc:sldChg>
    </pc:docChg>
  </pc:docChgLst>
  <pc:docChgLst>
    <pc:chgData name="Thomas Marshall" userId="3c7a49b5-2bf0-4c67-bebd-06dfee7d0efe" providerId="ADAL" clId="{B598808B-1929-7243-9BA2-AAADE45C14DF}"/>
    <pc:docChg chg="modSld">
      <pc:chgData name="Thomas Marshall" userId="3c7a49b5-2bf0-4c67-bebd-06dfee7d0efe" providerId="ADAL" clId="{B598808B-1929-7243-9BA2-AAADE45C14DF}" dt="2020-11-11T23:14:28.178" v="56" actId="1076"/>
      <pc:docMkLst>
        <pc:docMk/>
      </pc:docMkLst>
      <pc:sldChg chg="modSp mod">
        <pc:chgData name="Thomas Marshall" userId="3c7a49b5-2bf0-4c67-bebd-06dfee7d0efe" providerId="ADAL" clId="{B598808B-1929-7243-9BA2-AAADE45C14DF}" dt="2020-11-11T23:14:28.178" v="56" actId="1076"/>
        <pc:sldMkLst>
          <pc:docMk/>
          <pc:sldMk cId="1393884853" sldId="976"/>
        </pc:sldMkLst>
        <pc:spChg chg="mod">
          <ac:chgData name="Thomas Marshall" userId="3c7a49b5-2bf0-4c67-bebd-06dfee7d0efe" providerId="ADAL" clId="{B598808B-1929-7243-9BA2-AAADE45C14DF}" dt="2020-11-11T23:13:10.937" v="55" actId="20577"/>
          <ac:spMkLst>
            <pc:docMk/>
            <pc:sldMk cId="1393884853" sldId="976"/>
            <ac:spMk id="28" creationId="{2116CCA3-91C5-FD4C-82B5-392B7718C354}"/>
          </ac:spMkLst>
        </pc:spChg>
        <pc:spChg chg="mod">
          <ac:chgData name="Thomas Marshall" userId="3c7a49b5-2bf0-4c67-bebd-06dfee7d0efe" providerId="ADAL" clId="{B598808B-1929-7243-9BA2-AAADE45C14DF}" dt="2020-11-11T01:41:36.511" v="53" actId="20577"/>
          <ac:spMkLst>
            <pc:docMk/>
            <pc:sldMk cId="1393884853" sldId="976"/>
            <ac:spMk id="30" creationId="{079CC119-E982-AF40-8E2B-1A2DD11112D9}"/>
          </ac:spMkLst>
        </pc:spChg>
        <pc:picChg chg="mod">
          <ac:chgData name="Thomas Marshall" userId="3c7a49b5-2bf0-4c67-bebd-06dfee7d0efe" providerId="ADAL" clId="{B598808B-1929-7243-9BA2-AAADE45C14DF}" dt="2020-11-11T23:14:28.178" v="56" actId="1076"/>
          <ac:picMkLst>
            <pc:docMk/>
            <pc:sldMk cId="1393884853" sldId="976"/>
            <ac:picMk id="21" creationId="{2BC40ADE-73DB-2F46-AE28-6DE887984ADA}"/>
          </ac:picMkLst>
        </pc:picChg>
        <pc:picChg chg="mod">
          <ac:chgData name="Thomas Marshall" userId="3c7a49b5-2bf0-4c67-bebd-06dfee7d0efe" providerId="ADAL" clId="{B598808B-1929-7243-9BA2-AAADE45C14DF}" dt="2020-11-09T16:12:55.715" v="0" actId="1076"/>
          <ac:picMkLst>
            <pc:docMk/>
            <pc:sldMk cId="1393884853" sldId="976"/>
            <ac:picMk id="40" creationId="{CEC9808B-D9C1-5142-B56A-8D89F8B07D6A}"/>
          </ac:picMkLst>
        </pc:picChg>
        <pc:picChg chg="mod">
          <ac:chgData name="Thomas Marshall" userId="3c7a49b5-2bf0-4c67-bebd-06dfee7d0efe" providerId="ADAL" clId="{B598808B-1929-7243-9BA2-AAADE45C14DF}" dt="2020-11-11T01:41:39.595" v="54" actId="1076"/>
          <ac:picMkLst>
            <pc:docMk/>
            <pc:sldMk cId="1393884853" sldId="976"/>
            <ac:picMk id="42" creationId="{0CC3E938-88EB-0E4B-9576-6EC582D5562E}"/>
          </ac:picMkLst>
        </pc:picChg>
        <pc:picChg chg="mod">
          <ac:chgData name="Thomas Marshall" userId="3c7a49b5-2bf0-4c67-bebd-06dfee7d0efe" providerId="ADAL" clId="{B598808B-1929-7243-9BA2-AAADE45C14DF}" dt="2020-11-09T16:13:44.639" v="3" actId="1076"/>
          <ac:picMkLst>
            <pc:docMk/>
            <pc:sldMk cId="1393884853" sldId="976"/>
            <ac:picMk id="47" creationId="{9A922E2F-7610-9642-8AE5-A74D9F906071}"/>
          </ac:picMkLst>
        </pc:picChg>
        <pc:picChg chg="mod">
          <ac:chgData name="Thomas Marshall" userId="3c7a49b5-2bf0-4c67-bebd-06dfee7d0efe" providerId="ADAL" clId="{B598808B-1929-7243-9BA2-AAADE45C14DF}" dt="2020-11-09T16:13:50.005" v="4" actId="1076"/>
          <ac:picMkLst>
            <pc:docMk/>
            <pc:sldMk cId="1393884853" sldId="976"/>
            <ac:picMk id="3074" creationId="{5EEF3DEF-B00F-144E-A3A5-0C1AC03112D3}"/>
          </ac:picMkLst>
        </pc:picChg>
      </pc:sldChg>
    </pc:docChg>
  </pc:docChgLst>
  <pc:docChgLst>
    <pc:chgData name="Thomas Marshall" userId="S::thomas.marshall@usg.edu::3c7a49b5-2bf0-4c67-bebd-06dfee7d0efe" providerId="AD" clId="Web-{3895C0FA-5FEC-7631-509A-CBC68BD55C3A}"/>
    <pc:docChg chg="modSld">
      <pc:chgData name="Thomas Marshall" userId="S::thomas.marshall@usg.edu::3c7a49b5-2bf0-4c67-bebd-06dfee7d0efe" providerId="AD" clId="Web-{3895C0FA-5FEC-7631-509A-CBC68BD55C3A}" dt="2021-01-04T19:52:22.969" v="4" actId="1076"/>
      <pc:docMkLst>
        <pc:docMk/>
      </pc:docMkLst>
      <pc:sldChg chg="modSp">
        <pc:chgData name="Thomas Marshall" userId="S::thomas.marshall@usg.edu::3c7a49b5-2bf0-4c67-bebd-06dfee7d0efe" providerId="AD" clId="Web-{3895C0FA-5FEC-7631-509A-CBC68BD55C3A}" dt="2021-01-04T19:52:22.969" v="4" actId="1076"/>
        <pc:sldMkLst>
          <pc:docMk/>
          <pc:sldMk cId="1393884853" sldId="976"/>
        </pc:sldMkLst>
        <pc:picChg chg="mod">
          <ac:chgData name="Thomas Marshall" userId="S::thomas.marshall@usg.edu::3c7a49b5-2bf0-4c67-bebd-06dfee7d0efe" providerId="AD" clId="Web-{3895C0FA-5FEC-7631-509A-CBC68BD55C3A}" dt="2021-01-04T19:51:40.952" v="1" actId="1076"/>
          <ac:picMkLst>
            <pc:docMk/>
            <pc:sldMk cId="1393884853" sldId="976"/>
            <ac:picMk id="21" creationId="{2BC40ADE-73DB-2F46-AE28-6DE887984ADA}"/>
          </ac:picMkLst>
        </pc:picChg>
        <pc:picChg chg="mod">
          <ac:chgData name="Thomas Marshall" userId="S::thomas.marshall@usg.edu::3c7a49b5-2bf0-4c67-bebd-06dfee7d0efe" providerId="AD" clId="Web-{3895C0FA-5FEC-7631-509A-CBC68BD55C3A}" dt="2021-01-04T19:50:13.575" v="0" actId="1076"/>
          <ac:picMkLst>
            <pc:docMk/>
            <pc:sldMk cId="1393884853" sldId="976"/>
            <ac:picMk id="51" creationId="{5276AFC7-7548-DC44-A5EF-7528474E86DD}"/>
          </ac:picMkLst>
        </pc:picChg>
        <pc:picChg chg="mod">
          <ac:chgData name="Thomas Marshall" userId="S::thomas.marshall@usg.edu::3c7a49b5-2bf0-4c67-bebd-06dfee7d0efe" providerId="AD" clId="Web-{3895C0FA-5FEC-7631-509A-CBC68BD55C3A}" dt="2021-01-04T19:51:42.984" v="2" actId="1076"/>
          <ac:picMkLst>
            <pc:docMk/>
            <pc:sldMk cId="1393884853" sldId="976"/>
            <ac:picMk id="53" creationId="{4003FA09-B681-314D-A783-16D1AF1A52DC}"/>
          </ac:picMkLst>
        </pc:picChg>
        <pc:picChg chg="mod">
          <ac:chgData name="Thomas Marshall" userId="S::thomas.marshall@usg.edu::3c7a49b5-2bf0-4c67-bebd-06dfee7d0efe" providerId="AD" clId="Web-{3895C0FA-5FEC-7631-509A-CBC68BD55C3A}" dt="2021-01-04T19:52:00.187" v="3" actId="1076"/>
          <ac:picMkLst>
            <pc:docMk/>
            <pc:sldMk cId="1393884853" sldId="976"/>
            <ac:picMk id="54" creationId="{D57545D8-E862-504C-A186-C032F3C90DC8}"/>
          </ac:picMkLst>
        </pc:picChg>
        <pc:picChg chg="mod">
          <ac:chgData name="Thomas Marshall" userId="S::thomas.marshall@usg.edu::3c7a49b5-2bf0-4c67-bebd-06dfee7d0efe" providerId="AD" clId="Web-{3895C0FA-5FEC-7631-509A-CBC68BD55C3A}" dt="2021-01-04T19:52:22.969" v="4" actId="1076"/>
          <ac:picMkLst>
            <pc:docMk/>
            <pc:sldMk cId="1393884853" sldId="976"/>
            <ac:picMk id="55" creationId="{A18744A7-1833-8B4F-907C-EB88AD127D43}"/>
          </ac:picMkLst>
        </pc:picChg>
      </pc:sldChg>
    </pc:docChg>
  </pc:docChgLst>
  <pc:docChgLst>
    <pc:chgData name="Thomas Marshall" userId="3c7a49b5-2bf0-4c67-bebd-06dfee7d0efe" providerId="ADAL" clId="{09A46644-B029-404C-930A-F16147B8556A}"/>
    <pc:docChg chg="custSel modSld">
      <pc:chgData name="Thomas Marshall" userId="3c7a49b5-2bf0-4c67-bebd-06dfee7d0efe" providerId="ADAL" clId="{09A46644-B029-404C-930A-F16147B8556A}" dt="2020-12-30T21:44:39.973" v="189" actId="1038"/>
      <pc:docMkLst>
        <pc:docMk/>
      </pc:docMkLst>
      <pc:sldChg chg="addSp delSp modSp mod">
        <pc:chgData name="Thomas Marshall" userId="3c7a49b5-2bf0-4c67-bebd-06dfee7d0efe" providerId="ADAL" clId="{09A46644-B029-404C-930A-F16147B8556A}" dt="2020-12-30T21:44:39.973" v="189" actId="1038"/>
        <pc:sldMkLst>
          <pc:docMk/>
          <pc:sldMk cId="1393884853" sldId="976"/>
        </pc:sldMkLst>
        <pc:spChg chg="mod">
          <ac:chgData name="Thomas Marshall" userId="3c7a49b5-2bf0-4c67-bebd-06dfee7d0efe" providerId="ADAL" clId="{09A46644-B029-404C-930A-F16147B8556A}" dt="2020-12-21T19:31:28.262" v="179" actId="20577"/>
          <ac:spMkLst>
            <pc:docMk/>
            <pc:sldMk cId="1393884853" sldId="976"/>
            <ac:spMk id="20" creationId="{C93CB465-8065-BB4E-95E2-75EFA04A6D1A}"/>
          </ac:spMkLst>
        </pc:spChg>
        <pc:spChg chg="mod">
          <ac:chgData name="Thomas Marshall" userId="3c7a49b5-2bf0-4c67-bebd-06dfee7d0efe" providerId="ADAL" clId="{09A46644-B029-404C-930A-F16147B8556A}" dt="2020-12-21T19:30:58.651" v="173" actId="20577"/>
          <ac:spMkLst>
            <pc:docMk/>
            <pc:sldMk cId="1393884853" sldId="976"/>
            <ac:spMk id="30" creationId="{079CC119-E982-AF40-8E2B-1A2DD11112D9}"/>
          </ac:spMkLst>
        </pc:spChg>
        <pc:spChg chg="del">
          <ac:chgData name="Thomas Marshall" userId="3c7a49b5-2bf0-4c67-bebd-06dfee7d0efe" providerId="ADAL" clId="{09A46644-B029-404C-930A-F16147B8556A}" dt="2020-12-09T23:18:34.859" v="18" actId="478"/>
          <ac:spMkLst>
            <pc:docMk/>
            <pc:sldMk cId="1393884853" sldId="976"/>
            <ac:spMk id="44" creationId="{400A2B22-95E2-024B-8FC5-56BD5469D909}"/>
          </ac:spMkLst>
        </pc:spChg>
        <pc:picChg chg="add mod">
          <ac:chgData name="Thomas Marshall" userId="3c7a49b5-2bf0-4c67-bebd-06dfee7d0efe" providerId="ADAL" clId="{09A46644-B029-404C-930A-F16147B8556A}" dt="2020-12-21T19:31:36.318" v="181" actId="1035"/>
          <ac:picMkLst>
            <pc:docMk/>
            <pc:sldMk cId="1393884853" sldId="976"/>
            <ac:picMk id="40" creationId="{43AFE56C-9BE7-6C4F-BEB4-5B71F520C81F}"/>
          </ac:picMkLst>
        </pc:picChg>
        <pc:picChg chg="mod">
          <ac:chgData name="Thomas Marshall" userId="3c7a49b5-2bf0-4c67-bebd-06dfee7d0efe" providerId="ADAL" clId="{09A46644-B029-404C-930A-F16147B8556A}" dt="2020-12-21T19:29:21.239" v="77" actId="1036"/>
          <ac:picMkLst>
            <pc:docMk/>
            <pc:sldMk cId="1393884853" sldId="976"/>
            <ac:picMk id="42" creationId="{0CC3E938-88EB-0E4B-9576-6EC582D5562E}"/>
          </ac:picMkLst>
        </pc:picChg>
        <pc:picChg chg="add mod">
          <ac:chgData name="Thomas Marshall" userId="3c7a49b5-2bf0-4c67-bebd-06dfee7d0efe" providerId="ADAL" clId="{09A46644-B029-404C-930A-F16147B8556A}" dt="2020-12-21T19:31:19.904" v="178" actId="1076"/>
          <ac:picMkLst>
            <pc:docMk/>
            <pc:sldMk cId="1393884853" sldId="976"/>
            <ac:picMk id="44" creationId="{77AB0646-AE58-1244-8CB2-5BE093E651F5}"/>
          </ac:picMkLst>
        </pc:picChg>
        <pc:picChg chg="del">
          <ac:chgData name="Thomas Marshall" userId="3c7a49b5-2bf0-4c67-bebd-06dfee7d0efe" providerId="ADAL" clId="{09A46644-B029-404C-930A-F16147B8556A}" dt="2020-12-09T23:18:34.859" v="18" actId="478"/>
          <ac:picMkLst>
            <pc:docMk/>
            <pc:sldMk cId="1393884853" sldId="976"/>
            <ac:picMk id="45" creationId="{16C0E707-25A0-A14F-885A-16104E5F70E1}"/>
          </ac:picMkLst>
        </pc:picChg>
        <pc:picChg chg="add mod">
          <ac:chgData name="Thomas Marshall" userId="3c7a49b5-2bf0-4c67-bebd-06dfee7d0efe" providerId="ADAL" clId="{09A46644-B029-404C-930A-F16147B8556A}" dt="2020-12-30T21:44:39.973" v="189" actId="1038"/>
          <ac:picMkLst>
            <pc:docMk/>
            <pc:sldMk cId="1393884853" sldId="976"/>
            <ac:picMk id="45" creationId="{7A02B998-1A84-9240-AF6D-D1EBC1C7DC94}"/>
          </ac:picMkLst>
        </pc:picChg>
        <pc:picChg chg="del">
          <ac:chgData name="Thomas Marshall" userId="3c7a49b5-2bf0-4c67-bebd-06dfee7d0efe" providerId="ADAL" clId="{09A46644-B029-404C-930A-F16147B8556A}" dt="2020-12-21T19:31:13.106" v="176" actId="478"/>
          <ac:picMkLst>
            <pc:docMk/>
            <pc:sldMk cId="1393884853" sldId="976"/>
            <ac:picMk id="49" creationId="{C3285E8A-3A42-AE42-BA03-9561FCEEE418}"/>
          </ac:picMkLst>
        </pc:picChg>
        <pc:picChg chg="mod">
          <ac:chgData name="Thomas Marshall" userId="3c7a49b5-2bf0-4c67-bebd-06dfee7d0efe" providerId="ADAL" clId="{09A46644-B029-404C-930A-F16147B8556A}" dt="2020-11-20T20:45:11.528" v="17" actId="1038"/>
          <ac:picMkLst>
            <pc:docMk/>
            <pc:sldMk cId="1393884853" sldId="976"/>
            <ac:picMk id="51" creationId="{5276AFC7-7548-DC44-A5EF-7528474E86DD}"/>
          </ac:picMkLst>
        </pc:picChg>
        <pc:picChg chg="mod">
          <ac:chgData name="Thomas Marshall" userId="3c7a49b5-2bf0-4c67-bebd-06dfee7d0efe" providerId="ADAL" clId="{09A46644-B029-404C-930A-F16147B8556A}" dt="2020-12-21T19:29:21.239" v="77" actId="1036"/>
          <ac:picMkLst>
            <pc:docMk/>
            <pc:sldMk cId="1393884853" sldId="976"/>
            <ac:picMk id="54" creationId="{D57545D8-E862-504C-A186-C032F3C90DC8}"/>
          </ac:picMkLst>
        </pc:picChg>
        <pc:picChg chg="del">
          <ac:chgData name="Thomas Marshall" userId="3c7a49b5-2bf0-4c67-bebd-06dfee7d0efe" providerId="ADAL" clId="{09A46644-B029-404C-930A-F16147B8556A}" dt="2020-12-30T21:44:27.067" v="182" actId="478"/>
          <ac:picMkLst>
            <pc:docMk/>
            <pc:sldMk cId="1393884853" sldId="976"/>
            <ac:picMk id="56" creationId="{E713799E-A7A0-924F-97AF-FD645D6A709B}"/>
          </ac:picMkLst>
        </pc:picChg>
        <pc:picChg chg="mod">
          <ac:chgData name="Thomas Marshall" userId="3c7a49b5-2bf0-4c67-bebd-06dfee7d0efe" providerId="ADAL" clId="{09A46644-B029-404C-930A-F16147B8556A}" dt="2020-12-21T19:29:21.239" v="77" actId="1036"/>
          <ac:picMkLst>
            <pc:docMk/>
            <pc:sldMk cId="1393884853" sldId="976"/>
            <ac:picMk id="1028" creationId="{0769E23F-9B6C-D44F-8231-720515A2E5E1}"/>
          </ac:picMkLst>
        </pc:picChg>
        <pc:cxnChg chg="mod">
          <ac:chgData name="Thomas Marshall" userId="3c7a49b5-2bf0-4c67-bebd-06dfee7d0efe" providerId="ADAL" clId="{09A46644-B029-404C-930A-F16147B8556A}" dt="2020-11-20T20:39:25.676" v="8" actId="1037"/>
          <ac:cxnSpMkLst>
            <pc:docMk/>
            <pc:sldMk cId="1393884853" sldId="976"/>
            <ac:cxnSpMk id="6" creationId="{D69D21FC-714C-5F4C-B099-31495E3623E2}"/>
          </ac:cxnSpMkLst>
        </pc:cxnChg>
        <pc:cxnChg chg="add mod">
          <ac:chgData name="Thomas Marshall" userId="3c7a49b5-2bf0-4c67-bebd-06dfee7d0efe" providerId="ADAL" clId="{09A46644-B029-404C-930A-F16147B8556A}" dt="2020-11-20T20:39:21.728" v="7" actId="1038"/>
          <ac:cxnSpMkLst>
            <pc:docMk/>
            <pc:sldMk cId="1393884853" sldId="976"/>
            <ac:cxnSpMk id="52" creationId="{8480DF9A-E190-1143-B265-73EBEDA6472B}"/>
          </ac:cxnSpMkLst>
        </pc:cxnChg>
        <pc:cxnChg chg="add mod">
          <ac:chgData name="Thomas Marshall" userId="3c7a49b5-2bf0-4c67-bebd-06dfee7d0efe" providerId="ADAL" clId="{09A46644-B029-404C-930A-F16147B8556A}" dt="2020-11-20T20:44:54.438" v="11" actId="1037"/>
          <ac:cxnSpMkLst>
            <pc:docMk/>
            <pc:sldMk cId="1393884853" sldId="976"/>
            <ac:cxnSpMk id="57" creationId="{7D1FB72A-4105-5742-B62D-4A8E23926F5D}"/>
          </ac:cxnSpMkLst>
        </pc:cxnChg>
      </pc:sldChg>
    </pc:docChg>
  </pc:docChgLst>
  <pc:docChgLst>
    <pc:chgData name="Thomas Marshall" userId="S::thomas.marshall@usg.edu::3c7a49b5-2bf0-4c67-bebd-06dfee7d0efe" providerId="AD" clId="Web-{96E28338-9362-CBD5-E9CB-6F513FE027F9}"/>
    <pc:docChg chg="modSld">
      <pc:chgData name="Thomas Marshall" userId="S::thomas.marshall@usg.edu::3c7a49b5-2bf0-4c67-bebd-06dfee7d0efe" providerId="AD" clId="Web-{96E28338-9362-CBD5-E9CB-6F513FE027F9}" dt="2020-12-02T18:46:03.908" v="35" actId="1076"/>
      <pc:docMkLst>
        <pc:docMk/>
      </pc:docMkLst>
      <pc:sldChg chg="delSp modSp">
        <pc:chgData name="Thomas Marshall" userId="S::thomas.marshall@usg.edu::3c7a49b5-2bf0-4c67-bebd-06dfee7d0efe" providerId="AD" clId="Web-{96E28338-9362-CBD5-E9CB-6F513FE027F9}" dt="2020-12-02T18:46:03.908" v="35" actId="1076"/>
        <pc:sldMkLst>
          <pc:docMk/>
          <pc:sldMk cId="1393884853" sldId="976"/>
        </pc:sldMkLst>
        <pc:spChg chg="mod">
          <ac:chgData name="Thomas Marshall" userId="S::thomas.marshall@usg.edu::3c7a49b5-2bf0-4c67-bebd-06dfee7d0efe" providerId="AD" clId="Web-{96E28338-9362-CBD5-E9CB-6F513FE027F9}" dt="2020-12-02T18:40:14.379" v="0" actId="20577"/>
          <ac:spMkLst>
            <pc:docMk/>
            <pc:sldMk cId="1393884853" sldId="976"/>
            <ac:spMk id="28" creationId="{2116CCA3-91C5-FD4C-82B5-392B7718C354}"/>
          </ac:spMkLst>
        </pc:spChg>
        <pc:spChg chg="mod">
          <ac:chgData name="Thomas Marshall" userId="S::thomas.marshall@usg.edu::3c7a49b5-2bf0-4c67-bebd-06dfee7d0efe" providerId="AD" clId="Web-{96E28338-9362-CBD5-E9CB-6F513FE027F9}" dt="2020-12-02T18:45:57.001" v="34" actId="20577"/>
          <ac:spMkLst>
            <pc:docMk/>
            <pc:sldMk cId="1393884853" sldId="976"/>
            <ac:spMk id="30" creationId="{079CC119-E982-AF40-8E2B-1A2DD11112D9}"/>
          </ac:spMkLst>
        </pc:spChg>
        <pc:picChg chg="del">
          <ac:chgData name="Thomas Marshall" userId="S::thomas.marshall@usg.edu::3c7a49b5-2bf0-4c67-bebd-06dfee7d0efe" providerId="AD" clId="Web-{96E28338-9362-CBD5-E9CB-6F513FE027F9}" dt="2020-12-02T18:40:16.270" v="1"/>
          <ac:picMkLst>
            <pc:docMk/>
            <pc:sldMk cId="1393884853" sldId="976"/>
            <ac:picMk id="5" creationId="{596C354B-E520-884D-AE0B-E7B647865EF3}"/>
          </ac:picMkLst>
        </pc:picChg>
        <pc:picChg chg="mod">
          <ac:chgData name="Thomas Marshall" userId="S::thomas.marshall@usg.edu::3c7a49b5-2bf0-4c67-bebd-06dfee7d0efe" providerId="AD" clId="Web-{96E28338-9362-CBD5-E9CB-6F513FE027F9}" dt="2020-12-02T18:46:03.908" v="35" actId="1076"/>
          <ac:picMkLst>
            <pc:docMk/>
            <pc:sldMk cId="1393884853" sldId="976"/>
            <ac:picMk id="54" creationId="{D57545D8-E862-504C-A186-C032F3C90DC8}"/>
          </ac:picMkLst>
        </pc:picChg>
      </pc:sldChg>
    </pc:docChg>
  </pc:docChgLst>
  <pc:docChgLst>
    <pc:chgData name="Thomas Marshall" userId="S::thomas.marshall@usg.edu::3c7a49b5-2bf0-4c67-bebd-06dfee7d0efe" providerId="AD" clId="Web-{391A60B4-32DE-BA96-6089-7954C2ACFB38}"/>
    <pc:docChg chg="modSld">
      <pc:chgData name="Thomas Marshall" userId="S::thomas.marshall@usg.edu::3c7a49b5-2bf0-4c67-bebd-06dfee7d0efe" providerId="AD" clId="Web-{391A60B4-32DE-BA96-6089-7954C2ACFB38}" dt="2020-12-15T17:35:31.010" v="52" actId="1076"/>
      <pc:docMkLst>
        <pc:docMk/>
      </pc:docMkLst>
      <pc:sldChg chg="modSp">
        <pc:chgData name="Thomas Marshall" userId="S::thomas.marshall@usg.edu::3c7a49b5-2bf0-4c67-bebd-06dfee7d0efe" providerId="AD" clId="Web-{391A60B4-32DE-BA96-6089-7954C2ACFB38}" dt="2020-12-15T17:35:31.010" v="52" actId="1076"/>
        <pc:sldMkLst>
          <pc:docMk/>
          <pc:sldMk cId="1393884853" sldId="976"/>
        </pc:sldMkLst>
        <pc:spChg chg="mod">
          <ac:chgData name="Thomas Marshall" userId="S::thomas.marshall@usg.edu::3c7a49b5-2bf0-4c67-bebd-06dfee7d0efe" providerId="AD" clId="Web-{391A60B4-32DE-BA96-6089-7954C2ACFB38}" dt="2020-12-15T17:35:26.181" v="51" actId="20577"/>
          <ac:spMkLst>
            <pc:docMk/>
            <pc:sldMk cId="1393884853" sldId="976"/>
            <ac:spMk id="28" creationId="{2116CCA3-91C5-FD4C-82B5-392B7718C354}"/>
          </ac:spMkLst>
        </pc:spChg>
        <pc:picChg chg="mod">
          <ac:chgData name="Thomas Marshall" userId="S::thomas.marshall@usg.edu::3c7a49b5-2bf0-4c67-bebd-06dfee7d0efe" providerId="AD" clId="Web-{391A60B4-32DE-BA96-6089-7954C2ACFB38}" dt="2020-12-15T17:34:34.928" v="17" actId="1076"/>
          <ac:picMkLst>
            <pc:docMk/>
            <pc:sldMk cId="1393884853" sldId="976"/>
            <ac:picMk id="36" creationId="{8BFDDC9E-EE38-7846-A6A2-B2A083DE2B91}"/>
          </ac:picMkLst>
        </pc:picChg>
        <pc:picChg chg="mod">
          <ac:chgData name="Thomas Marshall" userId="S::thomas.marshall@usg.edu::3c7a49b5-2bf0-4c67-bebd-06dfee7d0efe" providerId="AD" clId="Web-{391A60B4-32DE-BA96-6089-7954C2ACFB38}" dt="2020-12-15T17:35:31.010" v="52" actId="1076"/>
          <ac:picMkLst>
            <pc:docMk/>
            <pc:sldMk cId="1393884853" sldId="976"/>
            <ac:picMk id="50" creationId="{50E749CA-51E8-CF4B-9473-25F9FF90590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764D86-78E8-42B6-A9C3-8682F141F343}" type="datetimeFigureOut">
              <a:rPr lang="en-ZA" smtClean="0"/>
              <a:t>2021/01/04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CB358-E77E-49A8-84AC-B26A8D8F86AB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77787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CB358-E77E-49A8-84AC-B26A8D8F86AB}" type="slidenum">
              <a:rPr lang="en-ZA" smtClean="0"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12266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17" Type="http://schemas.openxmlformats.org/officeDocument/2006/relationships/image" Target="../media/image8.emf"/><Relationship Id="rId2" Type="http://schemas.openxmlformats.org/officeDocument/2006/relationships/image" Target="../media/image10.png"/><Relationship Id="rId16" Type="http://schemas.openxmlformats.org/officeDocument/2006/relationships/image" Target="../media/image2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17" Type="http://schemas.openxmlformats.org/officeDocument/2006/relationships/image" Target="../media/image8.emf"/><Relationship Id="rId2" Type="http://schemas.openxmlformats.org/officeDocument/2006/relationships/image" Target="../media/image10.png"/><Relationship Id="rId16" Type="http://schemas.openxmlformats.org/officeDocument/2006/relationships/image" Target="../media/image2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Master Brand 03 - Outline GTS" hidden="1"/>
          <p:cNvGrpSpPr>
            <a:grpSpLocks noChangeAspect="1"/>
          </p:cNvGrpSpPr>
          <p:nvPr userDrawn="1"/>
        </p:nvGrpSpPr>
        <p:grpSpPr bwMode="auto">
          <a:xfrm>
            <a:off x="2607278" y="1006057"/>
            <a:ext cx="4774072" cy="4870800"/>
            <a:chOff x="1620" y="-106"/>
            <a:chExt cx="4442" cy="4532"/>
          </a:xfrm>
        </p:grpSpPr>
        <p:sp>
          <p:nvSpPr>
            <p:cNvPr id="94" name="Freeform 5"/>
            <p:cNvSpPr>
              <a:spLocks/>
            </p:cNvSpPr>
            <p:nvPr userDrawn="1"/>
          </p:nvSpPr>
          <p:spPr bwMode="auto">
            <a:xfrm>
              <a:off x="1632" y="1715"/>
              <a:ext cx="4430" cy="2711"/>
            </a:xfrm>
            <a:custGeom>
              <a:avLst/>
              <a:gdLst>
                <a:gd name="T0" fmla="*/ 0 w 1872"/>
                <a:gd name="T1" fmla="*/ 722 h 1146"/>
                <a:gd name="T2" fmla="*/ 0 w 1872"/>
                <a:gd name="T3" fmla="*/ 722 h 1146"/>
                <a:gd name="T4" fmla="*/ 0 w 1872"/>
                <a:gd name="T5" fmla="*/ 1146 h 1146"/>
                <a:gd name="T6" fmla="*/ 1872 w 1872"/>
                <a:gd name="T7" fmla="*/ 385 h 1146"/>
                <a:gd name="T8" fmla="*/ 1872 w 1872"/>
                <a:gd name="T9" fmla="*/ 0 h 1146"/>
                <a:gd name="T10" fmla="*/ 0 w 1872"/>
                <a:gd name="T11" fmla="*/ 722 h 1146"/>
                <a:gd name="T12" fmla="*/ 0 w 1872"/>
                <a:gd name="T13" fmla="*/ 722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72" h="1146">
                  <a:moveTo>
                    <a:pt x="0" y="722"/>
                  </a:moveTo>
                  <a:cubicBezTo>
                    <a:pt x="0" y="722"/>
                    <a:pt x="0" y="722"/>
                    <a:pt x="0" y="722"/>
                  </a:cubicBezTo>
                  <a:cubicBezTo>
                    <a:pt x="0" y="1146"/>
                    <a:pt x="0" y="1146"/>
                    <a:pt x="0" y="1146"/>
                  </a:cubicBezTo>
                  <a:cubicBezTo>
                    <a:pt x="1872" y="385"/>
                    <a:pt x="1872" y="385"/>
                    <a:pt x="1872" y="385"/>
                  </a:cubicBezTo>
                  <a:cubicBezTo>
                    <a:pt x="1872" y="0"/>
                    <a:pt x="1872" y="0"/>
                    <a:pt x="1872" y="0"/>
                  </a:cubicBezTo>
                  <a:cubicBezTo>
                    <a:pt x="0" y="722"/>
                    <a:pt x="0" y="722"/>
                    <a:pt x="0" y="722"/>
                  </a:cubicBezTo>
                  <a:cubicBezTo>
                    <a:pt x="0" y="722"/>
                    <a:pt x="0" y="722"/>
                    <a:pt x="0" y="722"/>
                  </a:cubicBezTo>
                  <a:close/>
                </a:path>
              </a:pathLst>
            </a:custGeom>
            <a:gradFill>
              <a:gsLst>
                <a:gs pos="0">
                  <a:srgbClr val="FFEA00"/>
                </a:gs>
                <a:gs pos="100000">
                  <a:srgbClr val="FFB600"/>
                </a:gs>
              </a:gsLst>
              <a:lin ang="12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Freeform 6"/>
            <p:cNvSpPr>
              <a:spLocks/>
            </p:cNvSpPr>
            <p:nvPr userDrawn="1"/>
          </p:nvSpPr>
          <p:spPr bwMode="auto">
            <a:xfrm>
              <a:off x="1620" y="-106"/>
              <a:ext cx="4442" cy="2275"/>
            </a:xfrm>
            <a:custGeom>
              <a:avLst/>
              <a:gdLst>
                <a:gd name="T0" fmla="*/ 0 w 1877"/>
                <a:gd name="T1" fmla="*/ 0 h 962"/>
                <a:gd name="T2" fmla="*/ 0 w 1877"/>
                <a:gd name="T3" fmla="*/ 425 h 962"/>
                <a:gd name="T4" fmla="*/ 1377 w 1877"/>
                <a:gd name="T5" fmla="*/ 960 h 962"/>
                <a:gd name="T6" fmla="*/ 1381 w 1877"/>
                <a:gd name="T7" fmla="*/ 962 h 962"/>
                <a:gd name="T8" fmla="*/ 1419 w 1877"/>
                <a:gd name="T9" fmla="*/ 947 h 962"/>
                <a:gd name="T10" fmla="*/ 1388 w 1877"/>
                <a:gd name="T11" fmla="*/ 935 h 962"/>
                <a:gd name="T12" fmla="*/ 27 w 1877"/>
                <a:gd name="T13" fmla="*/ 408 h 962"/>
                <a:gd name="T14" fmla="*/ 27 w 1877"/>
                <a:gd name="T15" fmla="*/ 40 h 962"/>
                <a:gd name="T16" fmla="*/ 1850 w 1877"/>
                <a:gd name="T17" fmla="*/ 781 h 962"/>
                <a:gd name="T18" fmla="*/ 1877 w 1877"/>
                <a:gd name="T19" fmla="*/ 770 h 962"/>
                <a:gd name="T20" fmla="*/ 1877 w 1877"/>
                <a:gd name="T21" fmla="*/ 764 h 962"/>
                <a:gd name="T22" fmla="*/ 0 w 1877"/>
                <a:gd name="T23" fmla="*/ 0 h 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77" h="962">
                  <a:moveTo>
                    <a:pt x="0" y="0"/>
                  </a:moveTo>
                  <a:cubicBezTo>
                    <a:pt x="0" y="425"/>
                    <a:pt x="0" y="425"/>
                    <a:pt x="0" y="425"/>
                  </a:cubicBezTo>
                  <a:cubicBezTo>
                    <a:pt x="428" y="591"/>
                    <a:pt x="943" y="792"/>
                    <a:pt x="1377" y="960"/>
                  </a:cubicBezTo>
                  <a:cubicBezTo>
                    <a:pt x="1381" y="962"/>
                    <a:pt x="1381" y="962"/>
                    <a:pt x="1381" y="962"/>
                  </a:cubicBezTo>
                  <a:cubicBezTo>
                    <a:pt x="1419" y="947"/>
                    <a:pt x="1419" y="947"/>
                    <a:pt x="1419" y="947"/>
                  </a:cubicBezTo>
                  <a:cubicBezTo>
                    <a:pt x="1388" y="935"/>
                    <a:pt x="1388" y="935"/>
                    <a:pt x="1388" y="935"/>
                  </a:cubicBezTo>
                  <a:cubicBezTo>
                    <a:pt x="959" y="769"/>
                    <a:pt x="452" y="573"/>
                    <a:pt x="27" y="408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1708" y="723"/>
                    <a:pt x="1839" y="777"/>
                    <a:pt x="1850" y="781"/>
                  </a:cubicBezTo>
                  <a:cubicBezTo>
                    <a:pt x="1877" y="770"/>
                    <a:pt x="1877" y="770"/>
                    <a:pt x="1877" y="770"/>
                  </a:cubicBezTo>
                  <a:cubicBezTo>
                    <a:pt x="1877" y="764"/>
                    <a:pt x="1877" y="764"/>
                    <a:pt x="1877" y="764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B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84" name="Master Brand 03 - GRADIENT GTS" hidden="1"/>
          <p:cNvGrpSpPr/>
          <p:nvPr userDrawn="1"/>
        </p:nvGrpSpPr>
        <p:grpSpPr>
          <a:xfrm>
            <a:off x="2607278" y="1026844"/>
            <a:ext cx="4751149" cy="4850013"/>
            <a:chOff x="336907" y="342900"/>
            <a:chExt cx="2298344" cy="2346169"/>
          </a:xfrm>
        </p:grpSpPr>
        <p:sp>
          <p:nvSpPr>
            <p:cNvPr id="85" name="Freeform 12"/>
            <p:cNvSpPr>
              <a:spLocks/>
            </p:cNvSpPr>
            <p:nvPr userDrawn="1"/>
          </p:nvSpPr>
          <p:spPr bwMode="auto">
            <a:xfrm>
              <a:off x="336907" y="1283172"/>
              <a:ext cx="2298344" cy="1405897"/>
            </a:xfrm>
            <a:custGeom>
              <a:avLst/>
              <a:gdLst>
                <a:gd name="T0" fmla="*/ 0 w 2495"/>
                <a:gd name="T1" fmla="*/ 961 h 1525"/>
                <a:gd name="T2" fmla="*/ 0 w 2495"/>
                <a:gd name="T3" fmla="*/ 961 h 1525"/>
                <a:gd name="T4" fmla="*/ 0 w 2495"/>
                <a:gd name="T5" fmla="*/ 1525 h 1525"/>
                <a:gd name="T6" fmla="*/ 2495 w 2495"/>
                <a:gd name="T7" fmla="*/ 512 h 1525"/>
                <a:gd name="T8" fmla="*/ 2495 w 2495"/>
                <a:gd name="T9" fmla="*/ 0 h 1525"/>
                <a:gd name="T10" fmla="*/ 0 w 2495"/>
                <a:gd name="T11" fmla="*/ 961 h 1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25">
                  <a:moveTo>
                    <a:pt x="0" y="961"/>
                  </a:moveTo>
                  <a:cubicBezTo>
                    <a:pt x="0" y="961"/>
                    <a:pt x="0" y="961"/>
                    <a:pt x="0" y="961"/>
                  </a:cubicBezTo>
                  <a:cubicBezTo>
                    <a:pt x="0" y="1525"/>
                    <a:pt x="0" y="1525"/>
                    <a:pt x="0" y="1525"/>
                  </a:cubicBezTo>
                  <a:cubicBezTo>
                    <a:pt x="2495" y="512"/>
                    <a:pt x="2495" y="512"/>
                    <a:pt x="2495" y="512"/>
                  </a:cubicBezTo>
                  <a:cubicBezTo>
                    <a:pt x="2495" y="0"/>
                    <a:pt x="2495" y="0"/>
                    <a:pt x="2495" y="0"/>
                  </a:cubicBezTo>
                  <a:lnTo>
                    <a:pt x="0" y="961"/>
                  </a:lnTo>
                  <a:close/>
                </a:path>
              </a:pathLst>
            </a:custGeom>
            <a:gradFill>
              <a:gsLst>
                <a:gs pos="0">
                  <a:srgbClr val="FFEA00"/>
                </a:gs>
                <a:gs pos="100000">
                  <a:srgbClr val="FFB600"/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  <p:sp>
          <p:nvSpPr>
            <p:cNvPr id="86" name="Freeform 11"/>
            <p:cNvSpPr>
              <a:spLocks/>
            </p:cNvSpPr>
            <p:nvPr userDrawn="1"/>
          </p:nvSpPr>
          <p:spPr bwMode="auto">
            <a:xfrm>
              <a:off x="336907" y="342900"/>
              <a:ext cx="2298344" cy="1412213"/>
            </a:xfrm>
            <a:custGeom>
              <a:avLst/>
              <a:gdLst>
                <a:gd name="T0" fmla="*/ 2495 w 2495"/>
                <a:gd name="T1" fmla="*/ 1532 h 1532"/>
                <a:gd name="T2" fmla="*/ 2495 w 2495"/>
                <a:gd name="T3" fmla="*/ 1013 h 1532"/>
                <a:gd name="T4" fmla="*/ 0 w 2495"/>
                <a:gd name="T5" fmla="*/ 0 h 1532"/>
                <a:gd name="T6" fmla="*/ 0 w 2495"/>
                <a:gd name="T7" fmla="*/ 565 h 1532"/>
                <a:gd name="T8" fmla="*/ 2494 w 2495"/>
                <a:gd name="T9" fmla="*/ 1532 h 1532"/>
                <a:gd name="T10" fmla="*/ 2495 w 2495"/>
                <a:gd name="T11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32">
                  <a:moveTo>
                    <a:pt x="2495" y="1532"/>
                  </a:moveTo>
                  <a:cubicBezTo>
                    <a:pt x="2495" y="1013"/>
                    <a:pt x="2495" y="1013"/>
                    <a:pt x="2495" y="10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812" y="880"/>
                    <a:pt x="1906" y="1304"/>
                    <a:pt x="2494" y="1532"/>
                  </a:cubicBezTo>
                  <a:lnTo>
                    <a:pt x="2495" y="1532"/>
                  </a:lnTo>
                  <a:close/>
                </a:path>
              </a:pathLst>
            </a:custGeom>
            <a:solidFill>
              <a:srgbClr val="FFEA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</p:grpSp>
      <p:grpSp>
        <p:nvGrpSpPr>
          <p:cNvPr id="66" name="Master Brand 03 - DIMENSIONAL GTS" hidden="1"/>
          <p:cNvGrpSpPr/>
          <p:nvPr userDrawn="1"/>
        </p:nvGrpSpPr>
        <p:grpSpPr>
          <a:xfrm>
            <a:off x="2622518" y="1011604"/>
            <a:ext cx="4751149" cy="4850013"/>
            <a:chOff x="336907" y="342900"/>
            <a:chExt cx="2298344" cy="2346169"/>
          </a:xfrm>
        </p:grpSpPr>
        <p:sp>
          <p:nvSpPr>
            <p:cNvPr id="67" name="Freeform 12"/>
            <p:cNvSpPr>
              <a:spLocks/>
            </p:cNvSpPr>
            <p:nvPr userDrawn="1"/>
          </p:nvSpPr>
          <p:spPr bwMode="auto">
            <a:xfrm>
              <a:off x="336907" y="1283172"/>
              <a:ext cx="2298344" cy="1405897"/>
            </a:xfrm>
            <a:custGeom>
              <a:avLst/>
              <a:gdLst>
                <a:gd name="T0" fmla="*/ 0 w 2495"/>
                <a:gd name="T1" fmla="*/ 961 h 1525"/>
                <a:gd name="T2" fmla="*/ 0 w 2495"/>
                <a:gd name="T3" fmla="*/ 961 h 1525"/>
                <a:gd name="T4" fmla="*/ 0 w 2495"/>
                <a:gd name="T5" fmla="*/ 1525 h 1525"/>
                <a:gd name="T6" fmla="*/ 2495 w 2495"/>
                <a:gd name="T7" fmla="*/ 512 h 1525"/>
                <a:gd name="T8" fmla="*/ 2495 w 2495"/>
                <a:gd name="T9" fmla="*/ 0 h 1525"/>
                <a:gd name="T10" fmla="*/ 0 w 2495"/>
                <a:gd name="T11" fmla="*/ 961 h 1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25">
                  <a:moveTo>
                    <a:pt x="0" y="961"/>
                  </a:moveTo>
                  <a:cubicBezTo>
                    <a:pt x="0" y="961"/>
                    <a:pt x="0" y="961"/>
                    <a:pt x="0" y="961"/>
                  </a:cubicBezTo>
                  <a:cubicBezTo>
                    <a:pt x="0" y="1525"/>
                    <a:pt x="0" y="1525"/>
                    <a:pt x="0" y="1525"/>
                  </a:cubicBezTo>
                  <a:cubicBezTo>
                    <a:pt x="2495" y="512"/>
                    <a:pt x="2495" y="512"/>
                    <a:pt x="2495" y="512"/>
                  </a:cubicBezTo>
                  <a:cubicBezTo>
                    <a:pt x="2495" y="0"/>
                    <a:pt x="2495" y="0"/>
                    <a:pt x="2495" y="0"/>
                  </a:cubicBezTo>
                  <a:lnTo>
                    <a:pt x="0" y="961"/>
                  </a:lnTo>
                  <a:close/>
                </a:path>
              </a:pathLst>
            </a:custGeom>
            <a:gradFill>
              <a:gsLst>
                <a:gs pos="0">
                  <a:srgbClr val="FFEA00"/>
                </a:gs>
                <a:gs pos="100000">
                  <a:srgbClr val="FFB600"/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  <p:sp>
          <p:nvSpPr>
            <p:cNvPr id="68" name="Freeform 11"/>
            <p:cNvSpPr>
              <a:spLocks/>
            </p:cNvSpPr>
            <p:nvPr userDrawn="1"/>
          </p:nvSpPr>
          <p:spPr bwMode="auto">
            <a:xfrm>
              <a:off x="336907" y="342900"/>
              <a:ext cx="2298344" cy="1412213"/>
            </a:xfrm>
            <a:custGeom>
              <a:avLst/>
              <a:gdLst>
                <a:gd name="T0" fmla="*/ 2495 w 2495"/>
                <a:gd name="T1" fmla="*/ 1532 h 1532"/>
                <a:gd name="T2" fmla="*/ 2495 w 2495"/>
                <a:gd name="T3" fmla="*/ 1013 h 1532"/>
                <a:gd name="T4" fmla="*/ 0 w 2495"/>
                <a:gd name="T5" fmla="*/ 0 h 1532"/>
                <a:gd name="T6" fmla="*/ 0 w 2495"/>
                <a:gd name="T7" fmla="*/ 565 h 1532"/>
                <a:gd name="T8" fmla="*/ 2494 w 2495"/>
                <a:gd name="T9" fmla="*/ 1532 h 1532"/>
                <a:gd name="T10" fmla="*/ 2495 w 2495"/>
                <a:gd name="T11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32">
                  <a:moveTo>
                    <a:pt x="2495" y="1532"/>
                  </a:moveTo>
                  <a:cubicBezTo>
                    <a:pt x="2495" y="1013"/>
                    <a:pt x="2495" y="1013"/>
                    <a:pt x="2495" y="10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812" y="880"/>
                    <a:pt x="1906" y="1304"/>
                    <a:pt x="2494" y="1532"/>
                  </a:cubicBezTo>
                  <a:lnTo>
                    <a:pt x="2495" y="1532"/>
                  </a:lnTo>
                  <a:close/>
                </a:path>
              </a:pathLst>
            </a:custGeom>
            <a:solidFill>
              <a:srgbClr val="00BA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</p:grpSp>
      <p:grpSp>
        <p:nvGrpSpPr>
          <p:cNvPr id="87" name="Master Brand 02 - Outline GTS" hidden="1"/>
          <p:cNvGrpSpPr>
            <a:grpSpLocks noChangeAspect="1"/>
          </p:cNvGrpSpPr>
          <p:nvPr userDrawn="1"/>
        </p:nvGrpSpPr>
        <p:grpSpPr bwMode="auto">
          <a:xfrm>
            <a:off x="2607278" y="1006057"/>
            <a:ext cx="4774072" cy="4870800"/>
            <a:chOff x="1620" y="-106"/>
            <a:chExt cx="4442" cy="4532"/>
          </a:xfrm>
        </p:grpSpPr>
        <p:sp>
          <p:nvSpPr>
            <p:cNvPr id="88" name="Freeform 5"/>
            <p:cNvSpPr>
              <a:spLocks/>
            </p:cNvSpPr>
            <p:nvPr userDrawn="1"/>
          </p:nvSpPr>
          <p:spPr bwMode="auto">
            <a:xfrm>
              <a:off x="1632" y="1715"/>
              <a:ext cx="4430" cy="2711"/>
            </a:xfrm>
            <a:custGeom>
              <a:avLst/>
              <a:gdLst>
                <a:gd name="T0" fmla="*/ 0 w 1872"/>
                <a:gd name="T1" fmla="*/ 722 h 1146"/>
                <a:gd name="T2" fmla="*/ 0 w 1872"/>
                <a:gd name="T3" fmla="*/ 722 h 1146"/>
                <a:gd name="T4" fmla="*/ 0 w 1872"/>
                <a:gd name="T5" fmla="*/ 1146 h 1146"/>
                <a:gd name="T6" fmla="*/ 1872 w 1872"/>
                <a:gd name="T7" fmla="*/ 385 h 1146"/>
                <a:gd name="T8" fmla="*/ 1872 w 1872"/>
                <a:gd name="T9" fmla="*/ 0 h 1146"/>
                <a:gd name="T10" fmla="*/ 0 w 1872"/>
                <a:gd name="T11" fmla="*/ 722 h 1146"/>
                <a:gd name="T12" fmla="*/ 0 w 1872"/>
                <a:gd name="T13" fmla="*/ 722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72" h="1146">
                  <a:moveTo>
                    <a:pt x="0" y="722"/>
                  </a:moveTo>
                  <a:cubicBezTo>
                    <a:pt x="0" y="722"/>
                    <a:pt x="0" y="722"/>
                    <a:pt x="0" y="722"/>
                  </a:cubicBezTo>
                  <a:cubicBezTo>
                    <a:pt x="0" y="1146"/>
                    <a:pt x="0" y="1146"/>
                    <a:pt x="0" y="1146"/>
                  </a:cubicBezTo>
                  <a:cubicBezTo>
                    <a:pt x="1872" y="385"/>
                    <a:pt x="1872" y="385"/>
                    <a:pt x="1872" y="385"/>
                  </a:cubicBezTo>
                  <a:cubicBezTo>
                    <a:pt x="1872" y="0"/>
                    <a:pt x="1872" y="0"/>
                    <a:pt x="1872" y="0"/>
                  </a:cubicBezTo>
                  <a:cubicBezTo>
                    <a:pt x="0" y="722"/>
                    <a:pt x="0" y="722"/>
                    <a:pt x="0" y="722"/>
                  </a:cubicBezTo>
                  <a:cubicBezTo>
                    <a:pt x="0" y="722"/>
                    <a:pt x="0" y="722"/>
                    <a:pt x="0" y="722"/>
                  </a:cubicBezTo>
                  <a:close/>
                </a:path>
              </a:pathLst>
            </a:custGeom>
            <a:gradFill>
              <a:gsLst>
                <a:gs pos="0">
                  <a:srgbClr val="00F3FF"/>
                </a:gs>
                <a:gs pos="100000">
                  <a:srgbClr val="2800FF"/>
                </a:gs>
              </a:gsLst>
              <a:lin ang="12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9" name="Freeform 6"/>
            <p:cNvSpPr>
              <a:spLocks/>
            </p:cNvSpPr>
            <p:nvPr userDrawn="1"/>
          </p:nvSpPr>
          <p:spPr bwMode="auto">
            <a:xfrm>
              <a:off x="1620" y="-106"/>
              <a:ext cx="4442" cy="2275"/>
            </a:xfrm>
            <a:custGeom>
              <a:avLst/>
              <a:gdLst>
                <a:gd name="T0" fmla="*/ 0 w 1877"/>
                <a:gd name="T1" fmla="*/ 0 h 962"/>
                <a:gd name="T2" fmla="*/ 0 w 1877"/>
                <a:gd name="T3" fmla="*/ 425 h 962"/>
                <a:gd name="T4" fmla="*/ 1377 w 1877"/>
                <a:gd name="T5" fmla="*/ 960 h 962"/>
                <a:gd name="T6" fmla="*/ 1381 w 1877"/>
                <a:gd name="T7" fmla="*/ 962 h 962"/>
                <a:gd name="T8" fmla="*/ 1419 w 1877"/>
                <a:gd name="T9" fmla="*/ 947 h 962"/>
                <a:gd name="T10" fmla="*/ 1388 w 1877"/>
                <a:gd name="T11" fmla="*/ 935 h 962"/>
                <a:gd name="T12" fmla="*/ 27 w 1877"/>
                <a:gd name="T13" fmla="*/ 408 h 962"/>
                <a:gd name="T14" fmla="*/ 27 w 1877"/>
                <a:gd name="T15" fmla="*/ 40 h 962"/>
                <a:gd name="T16" fmla="*/ 1850 w 1877"/>
                <a:gd name="T17" fmla="*/ 781 h 962"/>
                <a:gd name="T18" fmla="*/ 1877 w 1877"/>
                <a:gd name="T19" fmla="*/ 770 h 962"/>
                <a:gd name="T20" fmla="*/ 1877 w 1877"/>
                <a:gd name="T21" fmla="*/ 764 h 962"/>
                <a:gd name="T22" fmla="*/ 0 w 1877"/>
                <a:gd name="T23" fmla="*/ 0 h 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77" h="962">
                  <a:moveTo>
                    <a:pt x="0" y="0"/>
                  </a:moveTo>
                  <a:cubicBezTo>
                    <a:pt x="0" y="425"/>
                    <a:pt x="0" y="425"/>
                    <a:pt x="0" y="425"/>
                  </a:cubicBezTo>
                  <a:cubicBezTo>
                    <a:pt x="428" y="591"/>
                    <a:pt x="943" y="792"/>
                    <a:pt x="1377" y="960"/>
                  </a:cubicBezTo>
                  <a:cubicBezTo>
                    <a:pt x="1381" y="962"/>
                    <a:pt x="1381" y="962"/>
                    <a:pt x="1381" y="962"/>
                  </a:cubicBezTo>
                  <a:cubicBezTo>
                    <a:pt x="1419" y="947"/>
                    <a:pt x="1419" y="947"/>
                    <a:pt x="1419" y="947"/>
                  </a:cubicBezTo>
                  <a:cubicBezTo>
                    <a:pt x="1388" y="935"/>
                    <a:pt x="1388" y="935"/>
                    <a:pt x="1388" y="935"/>
                  </a:cubicBezTo>
                  <a:cubicBezTo>
                    <a:pt x="959" y="769"/>
                    <a:pt x="452" y="573"/>
                    <a:pt x="27" y="408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1708" y="723"/>
                    <a:pt x="1839" y="777"/>
                    <a:pt x="1850" y="781"/>
                  </a:cubicBezTo>
                  <a:cubicBezTo>
                    <a:pt x="1877" y="770"/>
                    <a:pt x="1877" y="770"/>
                    <a:pt x="1877" y="770"/>
                  </a:cubicBezTo>
                  <a:cubicBezTo>
                    <a:pt x="1877" y="764"/>
                    <a:pt x="1877" y="764"/>
                    <a:pt x="1877" y="764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FF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80" name="Master Brand 02 - GRADIENT GTS" hidden="1"/>
          <p:cNvGrpSpPr/>
          <p:nvPr userDrawn="1"/>
        </p:nvGrpSpPr>
        <p:grpSpPr>
          <a:xfrm>
            <a:off x="2622518" y="1011604"/>
            <a:ext cx="4751149" cy="4850013"/>
            <a:chOff x="336907" y="342900"/>
            <a:chExt cx="2298344" cy="2346169"/>
          </a:xfrm>
        </p:grpSpPr>
        <p:sp>
          <p:nvSpPr>
            <p:cNvPr id="82" name="Freeform 12"/>
            <p:cNvSpPr>
              <a:spLocks/>
            </p:cNvSpPr>
            <p:nvPr userDrawn="1"/>
          </p:nvSpPr>
          <p:spPr bwMode="auto">
            <a:xfrm>
              <a:off x="336907" y="1283172"/>
              <a:ext cx="2298344" cy="1405897"/>
            </a:xfrm>
            <a:custGeom>
              <a:avLst/>
              <a:gdLst>
                <a:gd name="T0" fmla="*/ 0 w 2495"/>
                <a:gd name="T1" fmla="*/ 961 h 1525"/>
                <a:gd name="T2" fmla="*/ 0 w 2495"/>
                <a:gd name="T3" fmla="*/ 961 h 1525"/>
                <a:gd name="T4" fmla="*/ 0 w 2495"/>
                <a:gd name="T5" fmla="*/ 1525 h 1525"/>
                <a:gd name="T6" fmla="*/ 2495 w 2495"/>
                <a:gd name="T7" fmla="*/ 512 h 1525"/>
                <a:gd name="T8" fmla="*/ 2495 w 2495"/>
                <a:gd name="T9" fmla="*/ 0 h 1525"/>
                <a:gd name="T10" fmla="*/ 0 w 2495"/>
                <a:gd name="T11" fmla="*/ 961 h 1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25">
                  <a:moveTo>
                    <a:pt x="0" y="961"/>
                  </a:moveTo>
                  <a:cubicBezTo>
                    <a:pt x="0" y="961"/>
                    <a:pt x="0" y="961"/>
                    <a:pt x="0" y="961"/>
                  </a:cubicBezTo>
                  <a:cubicBezTo>
                    <a:pt x="0" y="1525"/>
                    <a:pt x="0" y="1525"/>
                    <a:pt x="0" y="1525"/>
                  </a:cubicBezTo>
                  <a:cubicBezTo>
                    <a:pt x="2495" y="512"/>
                    <a:pt x="2495" y="512"/>
                    <a:pt x="2495" y="512"/>
                  </a:cubicBezTo>
                  <a:cubicBezTo>
                    <a:pt x="2495" y="0"/>
                    <a:pt x="2495" y="0"/>
                    <a:pt x="2495" y="0"/>
                  </a:cubicBezTo>
                  <a:lnTo>
                    <a:pt x="0" y="961"/>
                  </a:lnTo>
                  <a:close/>
                </a:path>
              </a:pathLst>
            </a:custGeom>
            <a:gradFill>
              <a:gsLst>
                <a:gs pos="0">
                  <a:srgbClr val="00F3FF"/>
                </a:gs>
                <a:gs pos="100000">
                  <a:srgbClr val="2800FF"/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  <p:sp>
          <p:nvSpPr>
            <p:cNvPr id="83" name="Freeform 11"/>
            <p:cNvSpPr>
              <a:spLocks/>
            </p:cNvSpPr>
            <p:nvPr userDrawn="1"/>
          </p:nvSpPr>
          <p:spPr bwMode="auto">
            <a:xfrm>
              <a:off x="336907" y="342900"/>
              <a:ext cx="2298344" cy="1412213"/>
            </a:xfrm>
            <a:custGeom>
              <a:avLst/>
              <a:gdLst>
                <a:gd name="T0" fmla="*/ 2495 w 2495"/>
                <a:gd name="T1" fmla="*/ 1532 h 1532"/>
                <a:gd name="T2" fmla="*/ 2495 w 2495"/>
                <a:gd name="T3" fmla="*/ 1013 h 1532"/>
                <a:gd name="T4" fmla="*/ 0 w 2495"/>
                <a:gd name="T5" fmla="*/ 0 h 1532"/>
                <a:gd name="T6" fmla="*/ 0 w 2495"/>
                <a:gd name="T7" fmla="*/ 565 h 1532"/>
                <a:gd name="T8" fmla="*/ 2494 w 2495"/>
                <a:gd name="T9" fmla="*/ 1532 h 1532"/>
                <a:gd name="T10" fmla="*/ 2495 w 2495"/>
                <a:gd name="T11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32">
                  <a:moveTo>
                    <a:pt x="2495" y="1532"/>
                  </a:moveTo>
                  <a:cubicBezTo>
                    <a:pt x="2495" y="1013"/>
                    <a:pt x="2495" y="1013"/>
                    <a:pt x="2495" y="10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812" y="880"/>
                    <a:pt x="1906" y="1304"/>
                    <a:pt x="2494" y="1532"/>
                  </a:cubicBezTo>
                  <a:lnTo>
                    <a:pt x="2495" y="1532"/>
                  </a:lnTo>
                  <a:close/>
                </a:path>
              </a:pathLst>
            </a:custGeom>
            <a:solidFill>
              <a:srgbClr val="2800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</p:grpSp>
      <p:grpSp>
        <p:nvGrpSpPr>
          <p:cNvPr id="57" name="Master Brand 02 - DIMENSIONAL GTS" hidden="1"/>
          <p:cNvGrpSpPr/>
          <p:nvPr userDrawn="1"/>
        </p:nvGrpSpPr>
        <p:grpSpPr>
          <a:xfrm>
            <a:off x="2622518" y="1011604"/>
            <a:ext cx="4751149" cy="4850013"/>
            <a:chOff x="336907" y="342900"/>
            <a:chExt cx="2298344" cy="2346169"/>
          </a:xfrm>
        </p:grpSpPr>
        <p:sp>
          <p:nvSpPr>
            <p:cNvPr id="58" name="Freeform 12"/>
            <p:cNvSpPr>
              <a:spLocks/>
            </p:cNvSpPr>
            <p:nvPr userDrawn="1"/>
          </p:nvSpPr>
          <p:spPr bwMode="auto">
            <a:xfrm>
              <a:off x="336907" y="1283172"/>
              <a:ext cx="2298344" cy="1405897"/>
            </a:xfrm>
            <a:custGeom>
              <a:avLst/>
              <a:gdLst>
                <a:gd name="T0" fmla="*/ 0 w 2495"/>
                <a:gd name="T1" fmla="*/ 961 h 1525"/>
                <a:gd name="T2" fmla="*/ 0 w 2495"/>
                <a:gd name="T3" fmla="*/ 961 h 1525"/>
                <a:gd name="T4" fmla="*/ 0 w 2495"/>
                <a:gd name="T5" fmla="*/ 1525 h 1525"/>
                <a:gd name="T6" fmla="*/ 2495 w 2495"/>
                <a:gd name="T7" fmla="*/ 512 h 1525"/>
                <a:gd name="T8" fmla="*/ 2495 w 2495"/>
                <a:gd name="T9" fmla="*/ 0 h 1525"/>
                <a:gd name="T10" fmla="*/ 0 w 2495"/>
                <a:gd name="T11" fmla="*/ 961 h 1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25">
                  <a:moveTo>
                    <a:pt x="0" y="961"/>
                  </a:moveTo>
                  <a:cubicBezTo>
                    <a:pt x="0" y="961"/>
                    <a:pt x="0" y="961"/>
                    <a:pt x="0" y="961"/>
                  </a:cubicBezTo>
                  <a:cubicBezTo>
                    <a:pt x="0" y="1525"/>
                    <a:pt x="0" y="1525"/>
                    <a:pt x="0" y="1525"/>
                  </a:cubicBezTo>
                  <a:cubicBezTo>
                    <a:pt x="2495" y="512"/>
                    <a:pt x="2495" y="512"/>
                    <a:pt x="2495" y="512"/>
                  </a:cubicBezTo>
                  <a:cubicBezTo>
                    <a:pt x="2495" y="0"/>
                    <a:pt x="2495" y="0"/>
                    <a:pt x="2495" y="0"/>
                  </a:cubicBezTo>
                  <a:lnTo>
                    <a:pt x="0" y="961"/>
                  </a:lnTo>
                  <a:close/>
                </a:path>
              </a:pathLst>
            </a:custGeom>
            <a:gradFill>
              <a:gsLst>
                <a:gs pos="0">
                  <a:srgbClr val="00F3FF"/>
                </a:gs>
                <a:gs pos="100000">
                  <a:srgbClr val="2800FF"/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  <p:sp>
          <p:nvSpPr>
            <p:cNvPr id="59" name="Freeform 11"/>
            <p:cNvSpPr>
              <a:spLocks/>
            </p:cNvSpPr>
            <p:nvPr userDrawn="1"/>
          </p:nvSpPr>
          <p:spPr bwMode="auto">
            <a:xfrm>
              <a:off x="336907" y="342900"/>
              <a:ext cx="2298344" cy="1412213"/>
            </a:xfrm>
            <a:custGeom>
              <a:avLst/>
              <a:gdLst>
                <a:gd name="T0" fmla="*/ 2495 w 2495"/>
                <a:gd name="T1" fmla="*/ 1532 h 1532"/>
                <a:gd name="T2" fmla="*/ 2495 w 2495"/>
                <a:gd name="T3" fmla="*/ 1013 h 1532"/>
                <a:gd name="T4" fmla="*/ 0 w 2495"/>
                <a:gd name="T5" fmla="*/ 0 h 1532"/>
                <a:gd name="T6" fmla="*/ 0 w 2495"/>
                <a:gd name="T7" fmla="*/ 565 h 1532"/>
                <a:gd name="T8" fmla="*/ 2494 w 2495"/>
                <a:gd name="T9" fmla="*/ 1532 h 1532"/>
                <a:gd name="T10" fmla="*/ 2495 w 2495"/>
                <a:gd name="T11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32">
                  <a:moveTo>
                    <a:pt x="2495" y="1532"/>
                  </a:moveTo>
                  <a:cubicBezTo>
                    <a:pt x="2495" y="1013"/>
                    <a:pt x="2495" y="1013"/>
                    <a:pt x="2495" y="10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812" y="880"/>
                    <a:pt x="1906" y="1304"/>
                    <a:pt x="2494" y="1532"/>
                  </a:cubicBezTo>
                  <a:lnTo>
                    <a:pt x="2495" y="1532"/>
                  </a:lnTo>
                  <a:close/>
                </a:path>
              </a:pathLst>
            </a:custGeom>
            <a:solidFill>
              <a:srgbClr val="00FF7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</p:grpSp>
      <p:grpSp>
        <p:nvGrpSpPr>
          <p:cNvPr id="90" name="Master Brand 01 - Outline GTS" hidden="1"/>
          <p:cNvGrpSpPr>
            <a:grpSpLocks noChangeAspect="1"/>
          </p:cNvGrpSpPr>
          <p:nvPr userDrawn="1"/>
        </p:nvGrpSpPr>
        <p:grpSpPr bwMode="auto">
          <a:xfrm>
            <a:off x="2607278" y="1006057"/>
            <a:ext cx="4774072" cy="4870800"/>
            <a:chOff x="1620" y="-106"/>
            <a:chExt cx="4442" cy="4532"/>
          </a:xfrm>
        </p:grpSpPr>
        <p:sp>
          <p:nvSpPr>
            <p:cNvPr id="91" name="Freeform 5"/>
            <p:cNvSpPr>
              <a:spLocks/>
            </p:cNvSpPr>
            <p:nvPr userDrawn="1"/>
          </p:nvSpPr>
          <p:spPr bwMode="auto">
            <a:xfrm>
              <a:off x="1632" y="1715"/>
              <a:ext cx="4430" cy="2711"/>
            </a:xfrm>
            <a:custGeom>
              <a:avLst/>
              <a:gdLst>
                <a:gd name="T0" fmla="*/ 0 w 1872"/>
                <a:gd name="T1" fmla="*/ 722 h 1146"/>
                <a:gd name="T2" fmla="*/ 0 w 1872"/>
                <a:gd name="T3" fmla="*/ 722 h 1146"/>
                <a:gd name="T4" fmla="*/ 0 w 1872"/>
                <a:gd name="T5" fmla="*/ 1146 h 1146"/>
                <a:gd name="T6" fmla="*/ 1872 w 1872"/>
                <a:gd name="T7" fmla="*/ 385 h 1146"/>
                <a:gd name="T8" fmla="*/ 1872 w 1872"/>
                <a:gd name="T9" fmla="*/ 0 h 1146"/>
                <a:gd name="T10" fmla="*/ 0 w 1872"/>
                <a:gd name="T11" fmla="*/ 722 h 1146"/>
                <a:gd name="T12" fmla="*/ 0 w 1872"/>
                <a:gd name="T13" fmla="*/ 722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72" h="1146">
                  <a:moveTo>
                    <a:pt x="0" y="722"/>
                  </a:moveTo>
                  <a:cubicBezTo>
                    <a:pt x="0" y="722"/>
                    <a:pt x="0" y="722"/>
                    <a:pt x="0" y="722"/>
                  </a:cubicBezTo>
                  <a:cubicBezTo>
                    <a:pt x="0" y="1146"/>
                    <a:pt x="0" y="1146"/>
                    <a:pt x="0" y="1146"/>
                  </a:cubicBezTo>
                  <a:cubicBezTo>
                    <a:pt x="1872" y="385"/>
                    <a:pt x="1872" y="385"/>
                    <a:pt x="1872" y="385"/>
                  </a:cubicBezTo>
                  <a:cubicBezTo>
                    <a:pt x="1872" y="0"/>
                    <a:pt x="1872" y="0"/>
                    <a:pt x="1872" y="0"/>
                  </a:cubicBezTo>
                  <a:cubicBezTo>
                    <a:pt x="0" y="722"/>
                    <a:pt x="0" y="722"/>
                    <a:pt x="0" y="722"/>
                  </a:cubicBezTo>
                  <a:cubicBezTo>
                    <a:pt x="0" y="722"/>
                    <a:pt x="0" y="722"/>
                    <a:pt x="0" y="722"/>
                  </a:cubicBezTo>
                  <a:close/>
                </a:path>
              </a:pathLst>
            </a:custGeom>
            <a:gradFill>
              <a:gsLst>
                <a:gs pos="0">
                  <a:srgbClr val="FFEA00"/>
                </a:gs>
                <a:gs pos="100000">
                  <a:srgbClr val="FFB600"/>
                </a:gs>
              </a:gsLst>
              <a:lin ang="12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Freeform 6"/>
            <p:cNvSpPr>
              <a:spLocks/>
            </p:cNvSpPr>
            <p:nvPr userDrawn="1"/>
          </p:nvSpPr>
          <p:spPr bwMode="auto">
            <a:xfrm>
              <a:off x="1620" y="-106"/>
              <a:ext cx="4442" cy="2275"/>
            </a:xfrm>
            <a:custGeom>
              <a:avLst/>
              <a:gdLst>
                <a:gd name="T0" fmla="*/ 0 w 1877"/>
                <a:gd name="T1" fmla="*/ 0 h 962"/>
                <a:gd name="T2" fmla="*/ 0 w 1877"/>
                <a:gd name="T3" fmla="*/ 425 h 962"/>
                <a:gd name="T4" fmla="*/ 1377 w 1877"/>
                <a:gd name="T5" fmla="*/ 960 h 962"/>
                <a:gd name="T6" fmla="*/ 1381 w 1877"/>
                <a:gd name="T7" fmla="*/ 962 h 962"/>
                <a:gd name="T8" fmla="*/ 1419 w 1877"/>
                <a:gd name="T9" fmla="*/ 947 h 962"/>
                <a:gd name="T10" fmla="*/ 1388 w 1877"/>
                <a:gd name="T11" fmla="*/ 935 h 962"/>
                <a:gd name="T12" fmla="*/ 27 w 1877"/>
                <a:gd name="T13" fmla="*/ 408 h 962"/>
                <a:gd name="T14" fmla="*/ 27 w 1877"/>
                <a:gd name="T15" fmla="*/ 40 h 962"/>
                <a:gd name="T16" fmla="*/ 1850 w 1877"/>
                <a:gd name="T17" fmla="*/ 781 h 962"/>
                <a:gd name="T18" fmla="*/ 1877 w 1877"/>
                <a:gd name="T19" fmla="*/ 770 h 962"/>
                <a:gd name="T20" fmla="*/ 1877 w 1877"/>
                <a:gd name="T21" fmla="*/ 764 h 962"/>
                <a:gd name="T22" fmla="*/ 0 w 1877"/>
                <a:gd name="T23" fmla="*/ 0 h 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77" h="962">
                  <a:moveTo>
                    <a:pt x="0" y="0"/>
                  </a:moveTo>
                  <a:cubicBezTo>
                    <a:pt x="0" y="425"/>
                    <a:pt x="0" y="425"/>
                    <a:pt x="0" y="425"/>
                  </a:cubicBezTo>
                  <a:cubicBezTo>
                    <a:pt x="428" y="591"/>
                    <a:pt x="943" y="792"/>
                    <a:pt x="1377" y="960"/>
                  </a:cubicBezTo>
                  <a:cubicBezTo>
                    <a:pt x="1381" y="962"/>
                    <a:pt x="1381" y="962"/>
                    <a:pt x="1381" y="962"/>
                  </a:cubicBezTo>
                  <a:cubicBezTo>
                    <a:pt x="1419" y="947"/>
                    <a:pt x="1419" y="947"/>
                    <a:pt x="1419" y="947"/>
                  </a:cubicBezTo>
                  <a:cubicBezTo>
                    <a:pt x="1388" y="935"/>
                    <a:pt x="1388" y="935"/>
                    <a:pt x="1388" y="935"/>
                  </a:cubicBezTo>
                  <a:cubicBezTo>
                    <a:pt x="959" y="769"/>
                    <a:pt x="452" y="573"/>
                    <a:pt x="27" y="408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1708" y="723"/>
                    <a:pt x="1839" y="777"/>
                    <a:pt x="1850" y="781"/>
                  </a:cubicBezTo>
                  <a:cubicBezTo>
                    <a:pt x="1877" y="770"/>
                    <a:pt x="1877" y="770"/>
                    <a:pt x="1877" y="770"/>
                  </a:cubicBezTo>
                  <a:cubicBezTo>
                    <a:pt x="1877" y="764"/>
                    <a:pt x="1877" y="764"/>
                    <a:pt x="1877" y="764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74" name="Master Brand 01 - GRADIENT GTS" hidden="1"/>
          <p:cNvGrpSpPr/>
          <p:nvPr userDrawn="1"/>
        </p:nvGrpSpPr>
        <p:grpSpPr>
          <a:xfrm>
            <a:off x="2622518" y="1011604"/>
            <a:ext cx="4751149" cy="4850013"/>
            <a:chOff x="336907" y="342900"/>
            <a:chExt cx="2298344" cy="2346169"/>
          </a:xfrm>
        </p:grpSpPr>
        <p:sp>
          <p:nvSpPr>
            <p:cNvPr id="77" name="Freeform 12"/>
            <p:cNvSpPr>
              <a:spLocks/>
            </p:cNvSpPr>
            <p:nvPr userDrawn="1"/>
          </p:nvSpPr>
          <p:spPr bwMode="auto">
            <a:xfrm>
              <a:off x="336907" y="1283172"/>
              <a:ext cx="2298344" cy="1405897"/>
            </a:xfrm>
            <a:custGeom>
              <a:avLst/>
              <a:gdLst>
                <a:gd name="T0" fmla="*/ 0 w 2495"/>
                <a:gd name="T1" fmla="*/ 961 h 1525"/>
                <a:gd name="T2" fmla="*/ 0 w 2495"/>
                <a:gd name="T3" fmla="*/ 961 h 1525"/>
                <a:gd name="T4" fmla="*/ 0 w 2495"/>
                <a:gd name="T5" fmla="*/ 1525 h 1525"/>
                <a:gd name="T6" fmla="*/ 2495 w 2495"/>
                <a:gd name="T7" fmla="*/ 512 h 1525"/>
                <a:gd name="T8" fmla="*/ 2495 w 2495"/>
                <a:gd name="T9" fmla="*/ 0 h 1525"/>
                <a:gd name="T10" fmla="*/ 0 w 2495"/>
                <a:gd name="T11" fmla="*/ 961 h 1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25">
                  <a:moveTo>
                    <a:pt x="0" y="961"/>
                  </a:moveTo>
                  <a:cubicBezTo>
                    <a:pt x="0" y="961"/>
                    <a:pt x="0" y="961"/>
                    <a:pt x="0" y="961"/>
                  </a:cubicBezTo>
                  <a:cubicBezTo>
                    <a:pt x="0" y="1525"/>
                    <a:pt x="0" y="1525"/>
                    <a:pt x="0" y="1525"/>
                  </a:cubicBezTo>
                  <a:cubicBezTo>
                    <a:pt x="2495" y="512"/>
                    <a:pt x="2495" y="512"/>
                    <a:pt x="2495" y="512"/>
                  </a:cubicBezTo>
                  <a:cubicBezTo>
                    <a:pt x="2495" y="0"/>
                    <a:pt x="2495" y="0"/>
                    <a:pt x="2495" y="0"/>
                  </a:cubicBezTo>
                  <a:lnTo>
                    <a:pt x="0" y="961"/>
                  </a:lnTo>
                  <a:close/>
                </a:path>
              </a:pathLst>
            </a:custGeom>
            <a:gradFill>
              <a:gsLst>
                <a:gs pos="0">
                  <a:srgbClr val="FFEA00"/>
                </a:gs>
                <a:gs pos="100000">
                  <a:srgbClr val="FFB600"/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  <p:sp>
          <p:nvSpPr>
            <p:cNvPr id="78" name="Freeform 11"/>
            <p:cNvSpPr>
              <a:spLocks/>
            </p:cNvSpPr>
            <p:nvPr userDrawn="1"/>
          </p:nvSpPr>
          <p:spPr bwMode="auto">
            <a:xfrm>
              <a:off x="336907" y="342900"/>
              <a:ext cx="2298344" cy="1412213"/>
            </a:xfrm>
            <a:custGeom>
              <a:avLst/>
              <a:gdLst>
                <a:gd name="T0" fmla="*/ 2495 w 2495"/>
                <a:gd name="T1" fmla="*/ 1532 h 1532"/>
                <a:gd name="T2" fmla="*/ 2495 w 2495"/>
                <a:gd name="T3" fmla="*/ 1013 h 1532"/>
                <a:gd name="T4" fmla="*/ 0 w 2495"/>
                <a:gd name="T5" fmla="*/ 0 h 1532"/>
                <a:gd name="T6" fmla="*/ 0 w 2495"/>
                <a:gd name="T7" fmla="*/ 565 h 1532"/>
                <a:gd name="T8" fmla="*/ 2494 w 2495"/>
                <a:gd name="T9" fmla="*/ 1532 h 1532"/>
                <a:gd name="T10" fmla="*/ 2495 w 2495"/>
                <a:gd name="T11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32">
                  <a:moveTo>
                    <a:pt x="2495" y="1532"/>
                  </a:moveTo>
                  <a:cubicBezTo>
                    <a:pt x="2495" y="1013"/>
                    <a:pt x="2495" y="1013"/>
                    <a:pt x="2495" y="10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812" y="880"/>
                    <a:pt x="1906" y="1304"/>
                    <a:pt x="2494" y="1532"/>
                  </a:cubicBezTo>
                  <a:lnTo>
                    <a:pt x="2495" y="1532"/>
                  </a:lnTo>
                  <a:close/>
                </a:path>
              </a:pathLst>
            </a:custGeom>
            <a:solidFill>
              <a:srgbClr val="FFEA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</p:grpSp>
      <p:grpSp>
        <p:nvGrpSpPr>
          <p:cNvPr id="51" name="Master Brand 01 - DIMENSIONAL GTS" hidden="1"/>
          <p:cNvGrpSpPr/>
          <p:nvPr userDrawn="1"/>
        </p:nvGrpSpPr>
        <p:grpSpPr>
          <a:xfrm>
            <a:off x="2622518" y="1011604"/>
            <a:ext cx="4751149" cy="4850013"/>
            <a:chOff x="336907" y="342900"/>
            <a:chExt cx="2298344" cy="2346169"/>
          </a:xfrm>
        </p:grpSpPr>
        <p:sp>
          <p:nvSpPr>
            <p:cNvPr id="52" name="Freeform 12"/>
            <p:cNvSpPr>
              <a:spLocks/>
            </p:cNvSpPr>
            <p:nvPr userDrawn="1"/>
          </p:nvSpPr>
          <p:spPr bwMode="auto">
            <a:xfrm>
              <a:off x="336907" y="1283172"/>
              <a:ext cx="2298344" cy="1405897"/>
            </a:xfrm>
            <a:custGeom>
              <a:avLst/>
              <a:gdLst>
                <a:gd name="T0" fmla="*/ 0 w 2495"/>
                <a:gd name="T1" fmla="*/ 961 h 1525"/>
                <a:gd name="T2" fmla="*/ 0 w 2495"/>
                <a:gd name="T3" fmla="*/ 961 h 1525"/>
                <a:gd name="T4" fmla="*/ 0 w 2495"/>
                <a:gd name="T5" fmla="*/ 1525 h 1525"/>
                <a:gd name="T6" fmla="*/ 2495 w 2495"/>
                <a:gd name="T7" fmla="*/ 512 h 1525"/>
                <a:gd name="T8" fmla="*/ 2495 w 2495"/>
                <a:gd name="T9" fmla="*/ 0 h 1525"/>
                <a:gd name="T10" fmla="*/ 0 w 2495"/>
                <a:gd name="T11" fmla="*/ 961 h 1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25">
                  <a:moveTo>
                    <a:pt x="0" y="961"/>
                  </a:moveTo>
                  <a:cubicBezTo>
                    <a:pt x="0" y="961"/>
                    <a:pt x="0" y="961"/>
                    <a:pt x="0" y="961"/>
                  </a:cubicBezTo>
                  <a:cubicBezTo>
                    <a:pt x="0" y="1525"/>
                    <a:pt x="0" y="1525"/>
                    <a:pt x="0" y="1525"/>
                  </a:cubicBezTo>
                  <a:cubicBezTo>
                    <a:pt x="2495" y="512"/>
                    <a:pt x="2495" y="512"/>
                    <a:pt x="2495" y="512"/>
                  </a:cubicBezTo>
                  <a:cubicBezTo>
                    <a:pt x="2495" y="0"/>
                    <a:pt x="2495" y="0"/>
                    <a:pt x="2495" y="0"/>
                  </a:cubicBezTo>
                  <a:lnTo>
                    <a:pt x="0" y="961"/>
                  </a:lnTo>
                  <a:close/>
                </a:path>
              </a:pathLst>
            </a:custGeom>
            <a:gradFill>
              <a:gsLst>
                <a:gs pos="0">
                  <a:srgbClr val="FFEA00"/>
                </a:gs>
                <a:gs pos="100000">
                  <a:srgbClr val="FFB600"/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  <p:sp>
          <p:nvSpPr>
            <p:cNvPr id="53" name="Freeform 11"/>
            <p:cNvSpPr>
              <a:spLocks/>
            </p:cNvSpPr>
            <p:nvPr userDrawn="1"/>
          </p:nvSpPr>
          <p:spPr bwMode="auto">
            <a:xfrm>
              <a:off x="336907" y="342900"/>
              <a:ext cx="2298344" cy="1412213"/>
            </a:xfrm>
            <a:custGeom>
              <a:avLst/>
              <a:gdLst>
                <a:gd name="T0" fmla="*/ 2495 w 2495"/>
                <a:gd name="T1" fmla="*/ 1532 h 1532"/>
                <a:gd name="T2" fmla="*/ 2495 w 2495"/>
                <a:gd name="T3" fmla="*/ 1013 h 1532"/>
                <a:gd name="T4" fmla="*/ 0 w 2495"/>
                <a:gd name="T5" fmla="*/ 0 h 1532"/>
                <a:gd name="T6" fmla="*/ 0 w 2495"/>
                <a:gd name="T7" fmla="*/ 565 h 1532"/>
                <a:gd name="T8" fmla="*/ 2494 w 2495"/>
                <a:gd name="T9" fmla="*/ 1532 h 1532"/>
                <a:gd name="T10" fmla="*/ 2495 w 2495"/>
                <a:gd name="T11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32">
                  <a:moveTo>
                    <a:pt x="2495" y="1532"/>
                  </a:moveTo>
                  <a:cubicBezTo>
                    <a:pt x="2495" y="1013"/>
                    <a:pt x="2495" y="1013"/>
                    <a:pt x="2495" y="10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812" y="880"/>
                    <a:pt x="1906" y="1304"/>
                    <a:pt x="2494" y="1532"/>
                  </a:cubicBezTo>
                  <a:lnTo>
                    <a:pt x="2495" y="1532"/>
                  </a:lnTo>
                  <a:close/>
                </a:path>
              </a:pathLst>
            </a:custGeom>
            <a:solidFill>
              <a:srgbClr val="7E00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</p:grpSp>
      <p:sp>
        <p:nvSpPr>
          <p:cNvPr id="81" name="Consulting - GRADIENT GTS" hidden="1"/>
          <p:cNvSpPr>
            <a:spLocks/>
          </p:cNvSpPr>
          <p:nvPr userDrawn="1"/>
        </p:nvSpPr>
        <p:spPr bwMode="auto">
          <a:xfrm>
            <a:off x="2623154" y="1012417"/>
            <a:ext cx="4752000" cy="4849200"/>
          </a:xfrm>
          <a:custGeom>
            <a:avLst/>
            <a:gdLst>
              <a:gd name="T0" fmla="*/ 0 w 1412"/>
              <a:gd name="T1" fmla="*/ 0 h 1442"/>
              <a:gd name="T2" fmla="*/ 0 w 1412"/>
              <a:gd name="T3" fmla="*/ 320 h 1442"/>
              <a:gd name="T4" fmla="*/ 1037 w 1412"/>
              <a:gd name="T5" fmla="*/ 723 h 1442"/>
              <a:gd name="T6" fmla="*/ 0 w 1412"/>
              <a:gd name="T7" fmla="*/ 1122 h 1442"/>
              <a:gd name="T8" fmla="*/ 0 w 1412"/>
              <a:gd name="T9" fmla="*/ 1442 h 1442"/>
              <a:gd name="T10" fmla="*/ 1412 w 1412"/>
              <a:gd name="T11" fmla="*/ 868 h 1442"/>
              <a:gd name="T12" fmla="*/ 1412 w 1412"/>
              <a:gd name="T13" fmla="*/ 575 h 1442"/>
              <a:gd name="T14" fmla="*/ 0 w 1412"/>
              <a:gd name="T15" fmla="*/ 0 h 1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12" h="1442">
                <a:moveTo>
                  <a:pt x="0" y="0"/>
                </a:moveTo>
                <a:cubicBezTo>
                  <a:pt x="0" y="320"/>
                  <a:pt x="0" y="320"/>
                  <a:pt x="0" y="320"/>
                </a:cubicBezTo>
                <a:cubicBezTo>
                  <a:pt x="0" y="320"/>
                  <a:pt x="907" y="672"/>
                  <a:pt x="1037" y="723"/>
                </a:cubicBezTo>
                <a:cubicBezTo>
                  <a:pt x="907" y="772"/>
                  <a:pt x="0" y="1122"/>
                  <a:pt x="0" y="1122"/>
                </a:cubicBezTo>
                <a:cubicBezTo>
                  <a:pt x="0" y="1442"/>
                  <a:pt x="0" y="1442"/>
                  <a:pt x="0" y="1442"/>
                </a:cubicBezTo>
                <a:cubicBezTo>
                  <a:pt x="1412" y="868"/>
                  <a:pt x="1412" y="868"/>
                  <a:pt x="1412" y="868"/>
                </a:cubicBezTo>
                <a:cubicBezTo>
                  <a:pt x="1412" y="575"/>
                  <a:pt x="1412" y="575"/>
                  <a:pt x="1412" y="575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gradFill>
            <a:gsLst>
              <a:gs pos="0">
                <a:srgbClr val="00F3FF"/>
              </a:gs>
              <a:gs pos="98000">
                <a:srgbClr val="7E00FF"/>
              </a:gs>
            </a:gsLst>
            <a:lin ang="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71" name="Consulting - OUTLINED GTS" hidden="1"/>
          <p:cNvSpPr>
            <a:spLocks noEditPoints="1"/>
          </p:cNvSpPr>
          <p:nvPr userDrawn="1"/>
        </p:nvSpPr>
        <p:spPr bwMode="auto">
          <a:xfrm>
            <a:off x="2606930" y="1003887"/>
            <a:ext cx="4772285" cy="4872243"/>
          </a:xfrm>
          <a:custGeom>
            <a:avLst/>
            <a:gdLst>
              <a:gd name="T0" fmla="*/ 20 w 1412"/>
              <a:gd name="T1" fmla="*/ 30 h 1442"/>
              <a:gd name="T2" fmla="*/ 1392 w 1412"/>
              <a:gd name="T3" fmla="*/ 588 h 1442"/>
              <a:gd name="T4" fmla="*/ 1392 w 1412"/>
              <a:gd name="T5" fmla="*/ 855 h 1442"/>
              <a:gd name="T6" fmla="*/ 20 w 1412"/>
              <a:gd name="T7" fmla="*/ 1412 h 1442"/>
              <a:gd name="T8" fmla="*/ 20 w 1412"/>
              <a:gd name="T9" fmla="*/ 1136 h 1442"/>
              <a:gd name="T10" fmla="*/ 1044 w 1412"/>
              <a:gd name="T11" fmla="*/ 741 h 1442"/>
              <a:gd name="T12" fmla="*/ 1044 w 1412"/>
              <a:gd name="T13" fmla="*/ 741 h 1442"/>
              <a:gd name="T14" fmla="*/ 1092 w 1412"/>
              <a:gd name="T15" fmla="*/ 722 h 1442"/>
              <a:gd name="T16" fmla="*/ 1044 w 1412"/>
              <a:gd name="T17" fmla="*/ 704 h 1442"/>
              <a:gd name="T18" fmla="*/ 20 w 1412"/>
              <a:gd name="T19" fmla="*/ 307 h 1442"/>
              <a:gd name="T20" fmla="*/ 20 w 1412"/>
              <a:gd name="T21" fmla="*/ 30 h 1442"/>
              <a:gd name="T22" fmla="*/ 0 w 1412"/>
              <a:gd name="T23" fmla="*/ 0 h 1442"/>
              <a:gd name="T24" fmla="*/ 0 w 1412"/>
              <a:gd name="T25" fmla="*/ 320 h 1442"/>
              <a:gd name="T26" fmla="*/ 1037 w 1412"/>
              <a:gd name="T27" fmla="*/ 723 h 1442"/>
              <a:gd name="T28" fmla="*/ 1037 w 1412"/>
              <a:gd name="T29" fmla="*/ 723 h 1442"/>
              <a:gd name="T30" fmla="*/ 0 w 1412"/>
              <a:gd name="T31" fmla="*/ 1122 h 1442"/>
              <a:gd name="T32" fmla="*/ 0 w 1412"/>
              <a:gd name="T33" fmla="*/ 1442 h 1442"/>
              <a:gd name="T34" fmla="*/ 1412 w 1412"/>
              <a:gd name="T35" fmla="*/ 868 h 1442"/>
              <a:gd name="T36" fmla="*/ 1412 w 1412"/>
              <a:gd name="T37" fmla="*/ 868 h 1442"/>
              <a:gd name="T38" fmla="*/ 1412 w 1412"/>
              <a:gd name="T39" fmla="*/ 575 h 1442"/>
              <a:gd name="T40" fmla="*/ 0 w 1412"/>
              <a:gd name="T41" fmla="*/ 0 h 1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12" h="1442">
                <a:moveTo>
                  <a:pt x="20" y="30"/>
                </a:moveTo>
                <a:cubicBezTo>
                  <a:pt x="1392" y="588"/>
                  <a:pt x="1392" y="588"/>
                  <a:pt x="1392" y="588"/>
                </a:cubicBezTo>
                <a:cubicBezTo>
                  <a:pt x="1392" y="855"/>
                  <a:pt x="1392" y="855"/>
                  <a:pt x="1392" y="855"/>
                </a:cubicBezTo>
                <a:cubicBezTo>
                  <a:pt x="20" y="1412"/>
                  <a:pt x="20" y="1412"/>
                  <a:pt x="20" y="1412"/>
                </a:cubicBezTo>
                <a:cubicBezTo>
                  <a:pt x="20" y="1136"/>
                  <a:pt x="20" y="1136"/>
                  <a:pt x="20" y="1136"/>
                </a:cubicBezTo>
                <a:cubicBezTo>
                  <a:pt x="130" y="1093"/>
                  <a:pt x="924" y="787"/>
                  <a:pt x="1044" y="741"/>
                </a:cubicBezTo>
                <a:cubicBezTo>
                  <a:pt x="1044" y="741"/>
                  <a:pt x="1044" y="741"/>
                  <a:pt x="1044" y="741"/>
                </a:cubicBezTo>
                <a:cubicBezTo>
                  <a:pt x="1092" y="722"/>
                  <a:pt x="1092" y="722"/>
                  <a:pt x="1092" y="722"/>
                </a:cubicBezTo>
                <a:cubicBezTo>
                  <a:pt x="1044" y="704"/>
                  <a:pt x="1044" y="704"/>
                  <a:pt x="1044" y="704"/>
                </a:cubicBezTo>
                <a:cubicBezTo>
                  <a:pt x="721" y="579"/>
                  <a:pt x="340" y="431"/>
                  <a:pt x="20" y="307"/>
                </a:cubicBezTo>
                <a:cubicBezTo>
                  <a:pt x="20" y="30"/>
                  <a:pt x="20" y="30"/>
                  <a:pt x="20" y="30"/>
                </a:cubicBezTo>
                <a:moveTo>
                  <a:pt x="0" y="0"/>
                </a:moveTo>
                <a:cubicBezTo>
                  <a:pt x="0" y="320"/>
                  <a:pt x="0" y="320"/>
                  <a:pt x="0" y="320"/>
                </a:cubicBezTo>
                <a:cubicBezTo>
                  <a:pt x="322" y="445"/>
                  <a:pt x="710" y="596"/>
                  <a:pt x="1037" y="723"/>
                </a:cubicBezTo>
                <a:cubicBezTo>
                  <a:pt x="1037" y="723"/>
                  <a:pt x="1037" y="723"/>
                  <a:pt x="1037" y="723"/>
                </a:cubicBezTo>
                <a:cubicBezTo>
                  <a:pt x="907" y="772"/>
                  <a:pt x="0" y="1122"/>
                  <a:pt x="0" y="1122"/>
                </a:cubicBezTo>
                <a:cubicBezTo>
                  <a:pt x="0" y="1442"/>
                  <a:pt x="0" y="1442"/>
                  <a:pt x="0" y="1442"/>
                </a:cubicBezTo>
                <a:cubicBezTo>
                  <a:pt x="1412" y="868"/>
                  <a:pt x="1412" y="868"/>
                  <a:pt x="1412" y="868"/>
                </a:cubicBezTo>
                <a:cubicBezTo>
                  <a:pt x="1412" y="868"/>
                  <a:pt x="1412" y="868"/>
                  <a:pt x="1412" y="868"/>
                </a:cubicBezTo>
                <a:cubicBezTo>
                  <a:pt x="1412" y="575"/>
                  <a:pt x="1412" y="575"/>
                  <a:pt x="1412" y="575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7E00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grpSp>
        <p:nvGrpSpPr>
          <p:cNvPr id="63" name="Consulting - DIMENSIONAL GTS" hidden="1"/>
          <p:cNvGrpSpPr/>
          <p:nvPr userDrawn="1"/>
        </p:nvGrpSpPr>
        <p:grpSpPr>
          <a:xfrm>
            <a:off x="2622518" y="1011604"/>
            <a:ext cx="4751149" cy="4850013"/>
            <a:chOff x="336907" y="342900"/>
            <a:chExt cx="2298344" cy="2346169"/>
          </a:xfrm>
        </p:grpSpPr>
        <p:sp>
          <p:nvSpPr>
            <p:cNvPr id="64" name="Freeform 12"/>
            <p:cNvSpPr>
              <a:spLocks/>
            </p:cNvSpPr>
            <p:nvPr userDrawn="1"/>
          </p:nvSpPr>
          <p:spPr bwMode="auto">
            <a:xfrm>
              <a:off x="336907" y="1283172"/>
              <a:ext cx="2298344" cy="1405897"/>
            </a:xfrm>
            <a:custGeom>
              <a:avLst/>
              <a:gdLst>
                <a:gd name="T0" fmla="*/ 0 w 2495"/>
                <a:gd name="T1" fmla="*/ 961 h 1525"/>
                <a:gd name="T2" fmla="*/ 0 w 2495"/>
                <a:gd name="T3" fmla="*/ 961 h 1525"/>
                <a:gd name="T4" fmla="*/ 0 w 2495"/>
                <a:gd name="T5" fmla="*/ 1525 h 1525"/>
                <a:gd name="T6" fmla="*/ 2495 w 2495"/>
                <a:gd name="T7" fmla="*/ 512 h 1525"/>
                <a:gd name="T8" fmla="*/ 2495 w 2495"/>
                <a:gd name="T9" fmla="*/ 0 h 1525"/>
                <a:gd name="T10" fmla="*/ 0 w 2495"/>
                <a:gd name="T11" fmla="*/ 961 h 1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25">
                  <a:moveTo>
                    <a:pt x="0" y="961"/>
                  </a:moveTo>
                  <a:cubicBezTo>
                    <a:pt x="0" y="961"/>
                    <a:pt x="0" y="961"/>
                    <a:pt x="0" y="961"/>
                  </a:cubicBezTo>
                  <a:cubicBezTo>
                    <a:pt x="0" y="1525"/>
                    <a:pt x="0" y="1525"/>
                    <a:pt x="0" y="1525"/>
                  </a:cubicBezTo>
                  <a:cubicBezTo>
                    <a:pt x="2495" y="512"/>
                    <a:pt x="2495" y="512"/>
                    <a:pt x="2495" y="512"/>
                  </a:cubicBezTo>
                  <a:cubicBezTo>
                    <a:pt x="2495" y="0"/>
                    <a:pt x="2495" y="0"/>
                    <a:pt x="2495" y="0"/>
                  </a:cubicBezTo>
                  <a:lnTo>
                    <a:pt x="0" y="961"/>
                  </a:lnTo>
                  <a:close/>
                </a:path>
              </a:pathLst>
            </a:custGeom>
            <a:gradFill>
              <a:gsLst>
                <a:gs pos="0">
                  <a:srgbClr val="7E00FF"/>
                </a:gs>
                <a:gs pos="100000">
                  <a:srgbClr val="380089"/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  <p:sp>
          <p:nvSpPr>
            <p:cNvPr id="65" name="Freeform 11"/>
            <p:cNvSpPr>
              <a:spLocks/>
            </p:cNvSpPr>
            <p:nvPr userDrawn="1"/>
          </p:nvSpPr>
          <p:spPr bwMode="auto">
            <a:xfrm>
              <a:off x="336907" y="342900"/>
              <a:ext cx="2298344" cy="1412213"/>
            </a:xfrm>
            <a:custGeom>
              <a:avLst/>
              <a:gdLst>
                <a:gd name="T0" fmla="*/ 2495 w 2495"/>
                <a:gd name="T1" fmla="*/ 1532 h 1532"/>
                <a:gd name="T2" fmla="*/ 2495 w 2495"/>
                <a:gd name="T3" fmla="*/ 1013 h 1532"/>
                <a:gd name="T4" fmla="*/ 0 w 2495"/>
                <a:gd name="T5" fmla="*/ 0 h 1532"/>
                <a:gd name="T6" fmla="*/ 0 w 2495"/>
                <a:gd name="T7" fmla="*/ 565 h 1532"/>
                <a:gd name="T8" fmla="*/ 2494 w 2495"/>
                <a:gd name="T9" fmla="*/ 1532 h 1532"/>
                <a:gd name="T10" fmla="*/ 2495 w 2495"/>
                <a:gd name="T11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32">
                  <a:moveTo>
                    <a:pt x="2495" y="1532"/>
                  </a:moveTo>
                  <a:cubicBezTo>
                    <a:pt x="2495" y="1013"/>
                    <a:pt x="2495" y="1013"/>
                    <a:pt x="2495" y="10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812" y="880"/>
                    <a:pt x="1906" y="1304"/>
                    <a:pt x="2494" y="1532"/>
                  </a:cubicBezTo>
                  <a:lnTo>
                    <a:pt x="2495" y="1532"/>
                  </a:lnTo>
                  <a:close/>
                </a:path>
              </a:pathLst>
            </a:custGeom>
            <a:solidFill>
              <a:srgbClr val="7E00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</p:grpSp>
      <p:sp>
        <p:nvSpPr>
          <p:cNvPr id="79" name="Digital - GRADIENT GTS" hidden="1"/>
          <p:cNvSpPr>
            <a:spLocks/>
          </p:cNvSpPr>
          <p:nvPr userDrawn="1"/>
        </p:nvSpPr>
        <p:spPr bwMode="auto">
          <a:xfrm>
            <a:off x="2623154" y="1012417"/>
            <a:ext cx="4752000" cy="4849200"/>
          </a:xfrm>
          <a:custGeom>
            <a:avLst/>
            <a:gdLst>
              <a:gd name="T0" fmla="*/ 0 w 1412"/>
              <a:gd name="T1" fmla="*/ 0 h 1442"/>
              <a:gd name="T2" fmla="*/ 0 w 1412"/>
              <a:gd name="T3" fmla="*/ 320 h 1442"/>
              <a:gd name="T4" fmla="*/ 1037 w 1412"/>
              <a:gd name="T5" fmla="*/ 723 h 1442"/>
              <a:gd name="T6" fmla="*/ 0 w 1412"/>
              <a:gd name="T7" fmla="*/ 1122 h 1442"/>
              <a:gd name="T8" fmla="*/ 0 w 1412"/>
              <a:gd name="T9" fmla="*/ 1442 h 1442"/>
              <a:gd name="T10" fmla="*/ 1412 w 1412"/>
              <a:gd name="T11" fmla="*/ 868 h 1442"/>
              <a:gd name="T12" fmla="*/ 1412 w 1412"/>
              <a:gd name="T13" fmla="*/ 575 h 1442"/>
              <a:gd name="T14" fmla="*/ 0 w 1412"/>
              <a:gd name="T15" fmla="*/ 0 h 1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12" h="1442">
                <a:moveTo>
                  <a:pt x="0" y="0"/>
                </a:moveTo>
                <a:cubicBezTo>
                  <a:pt x="0" y="320"/>
                  <a:pt x="0" y="320"/>
                  <a:pt x="0" y="320"/>
                </a:cubicBezTo>
                <a:cubicBezTo>
                  <a:pt x="0" y="320"/>
                  <a:pt x="907" y="672"/>
                  <a:pt x="1037" y="723"/>
                </a:cubicBezTo>
                <a:cubicBezTo>
                  <a:pt x="907" y="772"/>
                  <a:pt x="0" y="1122"/>
                  <a:pt x="0" y="1122"/>
                </a:cubicBezTo>
                <a:cubicBezTo>
                  <a:pt x="0" y="1442"/>
                  <a:pt x="0" y="1442"/>
                  <a:pt x="0" y="1442"/>
                </a:cubicBezTo>
                <a:cubicBezTo>
                  <a:pt x="1412" y="868"/>
                  <a:pt x="1412" y="868"/>
                  <a:pt x="1412" y="868"/>
                </a:cubicBezTo>
                <a:cubicBezTo>
                  <a:pt x="1412" y="575"/>
                  <a:pt x="1412" y="575"/>
                  <a:pt x="1412" y="575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gradFill>
            <a:gsLst>
              <a:gs pos="0">
                <a:srgbClr val="FFB600"/>
              </a:gs>
              <a:gs pos="98000">
                <a:srgbClr val="FFFF00"/>
              </a:gs>
            </a:gsLst>
            <a:lin ang="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72" name="Digital - OUTLINED GTS" hidden="1"/>
          <p:cNvSpPr>
            <a:spLocks noEditPoints="1"/>
          </p:cNvSpPr>
          <p:nvPr userDrawn="1"/>
        </p:nvSpPr>
        <p:spPr bwMode="auto">
          <a:xfrm>
            <a:off x="2606930" y="1003887"/>
            <a:ext cx="4772285" cy="4872243"/>
          </a:xfrm>
          <a:custGeom>
            <a:avLst/>
            <a:gdLst>
              <a:gd name="T0" fmla="*/ 20 w 1412"/>
              <a:gd name="T1" fmla="*/ 30 h 1442"/>
              <a:gd name="T2" fmla="*/ 1392 w 1412"/>
              <a:gd name="T3" fmla="*/ 588 h 1442"/>
              <a:gd name="T4" fmla="*/ 1392 w 1412"/>
              <a:gd name="T5" fmla="*/ 855 h 1442"/>
              <a:gd name="T6" fmla="*/ 20 w 1412"/>
              <a:gd name="T7" fmla="*/ 1412 h 1442"/>
              <a:gd name="T8" fmla="*/ 20 w 1412"/>
              <a:gd name="T9" fmla="*/ 1136 h 1442"/>
              <a:gd name="T10" fmla="*/ 1044 w 1412"/>
              <a:gd name="T11" fmla="*/ 741 h 1442"/>
              <a:gd name="T12" fmla="*/ 1044 w 1412"/>
              <a:gd name="T13" fmla="*/ 741 h 1442"/>
              <a:gd name="T14" fmla="*/ 1092 w 1412"/>
              <a:gd name="T15" fmla="*/ 722 h 1442"/>
              <a:gd name="T16" fmla="*/ 1044 w 1412"/>
              <a:gd name="T17" fmla="*/ 704 h 1442"/>
              <a:gd name="T18" fmla="*/ 20 w 1412"/>
              <a:gd name="T19" fmla="*/ 307 h 1442"/>
              <a:gd name="T20" fmla="*/ 20 w 1412"/>
              <a:gd name="T21" fmla="*/ 30 h 1442"/>
              <a:gd name="T22" fmla="*/ 0 w 1412"/>
              <a:gd name="T23" fmla="*/ 0 h 1442"/>
              <a:gd name="T24" fmla="*/ 0 w 1412"/>
              <a:gd name="T25" fmla="*/ 320 h 1442"/>
              <a:gd name="T26" fmla="*/ 1037 w 1412"/>
              <a:gd name="T27" fmla="*/ 723 h 1442"/>
              <a:gd name="T28" fmla="*/ 1037 w 1412"/>
              <a:gd name="T29" fmla="*/ 723 h 1442"/>
              <a:gd name="T30" fmla="*/ 0 w 1412"/>
              <a:gd name="T31" fmla="*/ 1122 h 1442"/>
              <a:gd name="T32" fmla="*/ 0 w 1412"/>
              <a:gd name="T33" fmla="*/ 1442 h 1442"/>
              <a:gd name="T34" fmla="*/ 1412 w 1412"/>
              <a:gd name="T35" fmla="*/ 868 h 1442"/>
              <a:gd name="T36" fmla="*/ 1412 w 1412"/>
              <a:gd name="T37" fmla="*/ 868 h 1442"/>
              <a:gd name="T38" fmla="*/ 1412 w 1412"/>
              <a:gd name="T39" fmla="*/ 575 h 1442"/>
              <a:gd name="T40" fmla="*/ 0 w 1412"/>
              <a:gd name="T41" fmla="*/ 0 h 1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12" h="1442">
                <a:moveTo>
                  <a:pt x="20" y="30"/>
                </a:moveTo>
                <a:cubicBezTo>
                  <a:pt x="1392" y="588"/>
                  <a:pt x="1392" y="588"/>
                  <a:pt x="1392" y="588"/>
                </a:cubicBezTo>
                <a:cubicBezTo>
                  <a:pt x="1392" y="855"/>
                  <a:pt x="1392" y="855"/>
                  <a:pt x="1392" y="855"/>
                </a:cubicBezTo>
                <a:cubicBezTo>
                  <a:pt x="20" y="1412"/>
                  <a:pt x="20" y="1412"/>
                  <a:pt x="20" y="1412"/>
                </a:cubicBezTo>
                <a:cubicBezTo>
                  <a:pt x="20" y="1136"/>
                  <a:pt x="20" y="1136"/>
                  <a:pt x="20" y="1136"/>
                </a:cubicBezTo>
                <a:cubicBezTo>
                  <a:pt x="130" y="1093"/>
                  <a:pt x="924" y="787"/>
                  <a:pt x="1044" y="741"/>
                </a:cubicBezTo>
                <a:cubicBezTo>
                  <a:pt x="1044" y="741"/>
                  <a:pt x="1044" y="741"/>
                  <a:pt x="1044" y="741"/>
                </a:cubicBezTo>
                <a:cubicBezTo>
                  <a:pt x="1092" y="722"/>
                  <a:pt x="1092" y="722"/>
                  <a:pt x="1092" y="722"/>
                </a:cubicBezTo>
                <a:cubicBezTo>
                  <a:pt x="1044" y="704"/>
                  <a:pt x="1044" y="704"/>
                  <a:pt x="1044" y="704"/>
                </a:cubicBezTo>
                <a:cubicBezTo>
                  <a:pt x="721" y="579"/>
                  <a:pt x="340" y="431"/>
                  <a:pt x="20" y="307"/>
                </a:cubicBezTo>
                <a:cubicBezTo>
                  <a:pt x="20" y="30"/>
                  <a:pt x="20" y="30"/>
                  <a:pt x="20" y="30"/>
                </a:cubicBezTo>
                <a:moveTo>
                  <a:pt x="0" y="0"/>
                </a:moveTo>
                <a:cubicBezTo>
                  <a:pt x="0" y="320"/>
                  <a:pt x="0" y="320"/>
                  <a:pt x="0" y="320"/>
                </a:cubicBezTo>
                <a:cubicBezTo>
                  <a:pt x="322" y="445"/>
                  <a:pt x="710" y="596"/>
                  <a:pt x="1037" y="723"/>
                </a:cubicBezTo>
                <a:cubicBezTo>
                  <a:pt x="1037" y="723"/>
                  <a:pt x="1037" y="723"/>
                  <a:pt x="1037" y="723"/>
                </a:cubicBezTo>
                <a:cubicBezTo>
                  <a:pt x="907" y="772"/>
                  <a:pt x="0" y="1122"/>
                  <a:pt x="0" y="1122"/>
                </a:cubicBezTo>
                <a:cubicBezTo>
                  <a:pt x="0" y="1442"/>
                  <a:pt x="0" y="1442"/>
                  <a:pt x="0" y="1442"/>
                </a:cubicBezTo>
                <a:cubicBezTo>
                  <a:pt x="1412" y="868"/>
                  <a:pt x="1412" y="868"/>
                  <a:pt x="1412" y="868"/>
                </a:cubicBezTo>
                <a:cubicBezTo>
                  <a:pt x="1412" y="868"/>
                  <a:pt x="1412" y="868"/>
                  <a:pt x="1412" y="868"/>
                </a:cubicBezTo>
                <a:cubicBezTo>
                  <a:pt x="1412" y="575"/>
                  <a:pt x="1412" y="575"/>
                  <a:pt x="1412" y="575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grpSp>
        <p:nvGrpSpPr>
          <p:cNvPr id="60" name="Digital - DIMENSIONAL GTS" hidden="1"/>
          <p:cNvGrpSpPr/>
          <p:nvPr userDrawn="1"/>
        </p:nvGrpSpPr>
        <p:grpSpPr>
          <a:xfrm>
            <a:off x="2622518" y="1011604"/>
            <a:ext cx="4751149" cy="4850013"/>
            <a:chOff x="336907" y="342900"/>
            <a:chExt cx="2298344" cy="2346169"/>
          </a:xfrm>
        </p:grpSpPr>
        <p:sp>
          <p:nvSpPr>
            <p:cNvPr id="61" name="Freeform 12"/>
            <p:cNvSpPr>
              <a:spLocks/>
            </p:cNvSpPr>
            <p:nvPr userDrawn="1"/>
          </p:nvSpPr>
          <p:spPr bwMode="auto">
            <a:xfrm>
              <a:off x="336907" y="1283172"/>
              <a:ext cx="2298344" cy="1405897"/>
            </a:xfrm>
            <a:custGeom>
              <a:avLst/>
              <a:gdLst>
                <a:gd name="T0" fmla="*/ 0 w 2495"/>
                <a:gd name="T1" fmla="*/ 961 h 1525"/>
                <a:gd name="T2" fmla="*/ 0 w 2495"/>
                <a:gd name="T3" fmla="*/ 961 h 1525"/>
                <a:gd name="T4" fmla="*/ 0 w 2495"/>
                <a:gd name="T5" fmla="*/ 1525 h 1525"/>
                <a:gd name="T6" fmla="*/ 2495 w 2495"/>
                <a:gd name="T7" fmla="*/ 512 h 1525"/>
                <a:gd name="T8" fmla="*/ 2495 w 2495"/>
                <a:gd name="T9" fmla="*/ 0 h 1525"/>
                <a:gd name="T10" fmla="*/ 0 w 2495"/>
                <a:gd name="T11" fmla="*/ 961 h 1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25">
                  <a:moveTo>
                    <a:pt x="0" y="961"/>
                  </a:moveTo>
                  <a:cubicBezTo>
                    <a:pt x="0" y="961"/>
                    <a:pt x="0" y="961"/>
                    <a:pt x="0" y="961"/>
                  </a:cubicBezTo>
                  <a:cubicBezTo>
                    <a:pt x="0" y="1525"/>
                    <a:pt x="0" y="1525"/>
                    <a:pt x="0" y="1525"/>
                  </a:cubicBezTo>
                  <a:cubicBezTo>
                    <a:pt x="2495" y="512"/>
                    <a:pt x="2495" y="512"/>
                    <a:pt x="2495" y="512"/>
                  </a:cubicBezTo>
                  <a:cubicBezTo>
                    <a:pt x="2495" y="0"/>
                    <a:pt x="2495" y="0"/>
                    <a:pt x="2495" y="0"/>
                  </a:cubicBezTo>
                  <a:lnTo>
                    <a:pt x="0" y="961"/>
                  </a:lnTo>
                  <a:close/>
                </a:path>
              </a:pathLst>
            </a:custGeom>
            <a:gradFill>
              <a:gsLst>
                <a:gs pos="0">
                  <a:srgbClr val="FFFF00"/>
                </a:gs>
                <a:gs pos="100000">
                  <a:srgbClr val="FFB600"/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  <p:sp>
          <p:nvSpPr>
            <p:cNvPr id="62" name="Freeform 11"/>
            <p:cNvSpPr>
              <a:spLocks/>
            </p:cNvSpPr>
            <p:nvPr userDrawn="1"/>
          </p:nvSpPr>
          <p:spPr bwMode="auto">
            <a:xfrm>
              <a:off x="336907" y="342900"/>
              <a:ext cx="2298344" cy="1412213"/>
            </a:xfrm>
            <a:custGeom>
              <a:avLst/>
              <a:gdLst>
                <a:gd name="T0" fmla="*/ 2495 w 2495"/>
                <a:gd name="T1" fmla="*/ 1532 h 1532"/>
                <a:gd name="T2" fmla="*/ 2495 w 2495"/>
                <a:gd name="T3" fmla="*/ 1013 h 1532"/>
                <a:gd name="T4" fmla="*/ 0 w 2495"/>
                <a:gd name="T5" fmla="*/ 0 h 1532"/>
                <a:gd name="T6" fmla="*/ 0 w 2495"/>
                <a:gd name="T7" fmla="*/ 565 h 1532"/>
                <a:gd name="T8" fmla="*/ 2494 w 2495"/>
                <a:gd name="T9" fmla="*/ 1532 h 1532"/>
                <a:gd name="T10" fmla="*/ 2495 w 2495"/>
                <a:gd name="T11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32">
                  <a:moveTo>
                    <a:pt x="2495" y="1532"/>
                  </a:moveTo>
                  <a:cubicBezTo>
                    <a:pt x="2495" y="1013"/>
                    <a:pt x="2495" y="1013"/>
                    <a:pt x="2495" y="10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812" y="880"/>
                    <a:pt x="1906" y="1304"/>
                    <a:pt x="2494" y="1532"/>
                  </a:cubicBezTo>
                  <a:lnTo>
                    <a:pt x="2495" y="1532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</p:grpSp>
      <p:sp>
        <p:nvSpPr>
          <p:cNvPr id="76" name="Operations - GRADIENT GTS" hidden="1"/>
          <p:cNvSpPr>
            <a:spLocks/>
          </p:cNvSpPr>
          <p:nvPr userDrawn="1"/>
        </p:nvSpPr>
        <p:spPr bwMode="auto">
          <a:xfrm>
            <a:off x="2623154" y="1012417"/>
            <a:ext cx="4752000" cy="4849200"/>
          </a:xfrm>
          <a:custGeom>
            <a:avLst/>
            <a:gdLst>
              <a:gd name="T0" fmla="*/ 0 w 1412"/>
              <a:gd name="T1" fmla="*/ 0 h 1442"/>
              <a:gd name="T2" fmla="*/ 0 w 1412"/>
              <a:gd name="T3" fmla="*/ 320 h 1442"/>
              <a:gd name="T4" fmla="*/ 1037 w 1412"/>
              <a:gd name="T5" fmla="*/ 723 h 1442"/>
              <a:gd name="T6" fmla="*/ 0 w 1412"/>
              <a:gd name="T7" fmla="*/ 1122 h 1442"/>
              <a:gd name="T8" fmla="*/ 0 w 1412"/>
              <a:gd name="T9" fmla="*/ 1442 h 1442"/>
              <a:gd name="T10" fmla="*/ 1412 w 1412"/>
              <a:gd name="T11" fmla="*/ 868 h 1442"/>
              <a:gd name="T12" fmla="*/ 1412 w 1412"/>
              <a:gd name="T13" fmla="*/ 575 h 1442"/>
              <a:gd name="T14" fmla="*/ 0 w 1412"/>
              <a:gd name="T15" fmla="*/ 0 h 1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12" h="1442">
                <a:moveTo>
                  <a:pt x="0" y="0"/>
                </a:moveTo>
                <a:cubicBezTo>
                  <a:pt x="0" y="320"/>
                  <a:pt x="0" y="320"/>
                  <a:pt x="0" y="320"/>
                </a:cubicBezTo>
                <a:cubicBezTo>
                  <a:pt x="0" y="320"/>
                  <a:pt x="907" y="672"/>
                  <a:pt x="1037" y="723"/>
                </a:cubicBezTo>
                <a:cubicBezTo>
                  <a:pt x="907" y="772"/>
                  <a:pt x="0" y="1122"/>
                  <a:pt x="0" y="1122"/>
                </a:cubicBezTo>
                <a:cubicBezTo>
                  <a:pt x="0" y="1442"/>
                  <a:pt x="0" y="1442"/>
                  <a:pt x="0" y="1442"/>
                </a:cubicBezTo>
                <a:cubicBezTo>
                  <a:pt x="1412" y="868"/>
                  <a:pt x="1412" y="868"/>
                  <a:pt x="1412" y="868"/>
                </a:cubicBezTo>
                <a:cubicBezTo>
                  <a:pt x="1412" y="575"/>
                  <a:pt x="1412" y="575"/>
                  <a:pt x="1412" y="575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gradFill>
            <a:gsLst>
              <a:gs pos="0">
                <a:srgbClr val="2800FF"/>
              </a:gs>
              <a:gs pos="98000">
                <a:srgbClr val="00F3FF"/>
              </a:gs>
            </a:gsLst>
            <a:lin ang="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70" name="Operations - OUTLINED GTS" hidden="1"/>
          <p:cNvSpPr>
            <a:spLocks noEditPoints="1"/>
          </p:cNvSpPr>
          <p:nvPr userDrawn="1"/>
        </p:nvSpPr>
        <p:spPr bwMode="auto">
          <a:xfrm>
            <a:off x="2606930" y="1003887"/>
            <a:ext cx="4772285" cy="4872243"/>
          </a:xfrm>
          <a:custGeom>
            <a:avLst/>
            <a:gdLst>
              <a:gd name="T0" fmla="*/ 20 w 1412"/>
              <a:gd name="T1" fmla="*/ 30 h 1442"/>
              <a:gd name="T2" fmla="*/ 1392 w 1412"/>
              <a:gd name="T3" fmla="*/ 588 h 1442"/>
              <a:gd name="T4" fmla="*/ 1392 w 1412"/>
              <a:gd name="T5" fmla="*/ 855 h 1442"/>
              <a:gd name="T6" fmla="*/ 20 w 1412"/>
              <a:gd name="T7" fmla="*/ 1412 h 1442"/>
              <a:gd name="T8" fmla="*/ 20 w 1412"/>
              <a:gd name="T9" fmla="*/ 1136 h 1442"/>
              <a:gd name="T10" fmla="*/ 1044 w 1412"/>
              <a:gd name="T11" fmla="*/ 741 h 1442"/>
              <a:gd name="T12" fmla="*/ 1044 w 1412"/>
              <a:gd name="T13" fmla="*/ 741 h 1442"/>
              <a:gd name="T14" fmla="*/ 1092 w 1412"/>
              <a:gd name="T15" fmla="*/ 722 h 1442"/>
              <a:gd name="T16" fmla="*/ 1044 w 1412"/>
              <a:gd name="T17" fmla="*/ 704 h 1442"/>
              <a:gd name="T18" fmla="*/ 20 w 1412"/>
              <a:gd name="T19" fmla="*/ 307 h 1442"/>
              <a:gd name="T20" fmla="*/ 20 w 1412"/>
              <a:gd name="T21" fmla="*/ 30 h 1442"/>
              <a:gd name="T22" fmla="*/ 0 w 1412"/>
              <a:gd name="T23" fmla="*/ 0 h 1442"/>
              <a:gd name="T24" fmla="*/ 0 w 1412"/>
              <a:gd name="T25" fmla="*/ 320 h 1442"/>
              <a:gd name="T26" fmla="*/ 1037 w 1412"/>
              <a:gd name="T27" fmla="*/ 723 h 1442"/>
              <a:gd name="T28" fmla="*/ 1037 w 1412"/>
              <a:gd name="T29" fmla="*/ 723 h 1442"/>
              <a:gd name="T30" fmla="*/ 0 w 1412"/>
              <a:gd name="T31" fmla="*/ 1122 h 1442"/>
              <a:gd name="T32" fmla="*/ 0 w 1412"/>
              <a:gd name="T33" fmla="*/ 1442 h 1442"/>
              <a:gd name="T34" fmla="*/ 1412 w 1412"/>
              <a:gd name="T35" fmla="*/ 868 h 1442"/>
              <a:gd name="T36" fmla="*/ 1412 w 1412"/>
              <a:gd name="T37" fmla="*/ 868 h 1442"/>
              <a:gd name="T38" fmla="*/ 1412 w 1412"/>
              <a:gd name="T39" fmla="*/ 575 h 1442"/>
              <a:gd name="T40" fmla="*/ 0 w 1412"/>
              <a:gd name="T41" fmla="*/ 0 h 1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12" h="1442">
                <a:moveTo>
                  <a:pt x="20" y="30"/>
                </a:moveTo>
                <a:cubicBezTo>
                  <a:pt x="1392" y="588"/>
                  <a:pt x="1392" y="588"/>
                  <a:pt x="1392" y="588"/>
                </a:cubicBezTo>
                <a:cubicBezTo>
                  <a:pt x="1392" y="855"/>
                  <a:pt x="1392" y="855"/>
                  <a:pt x="1392" y="855"/>
                </a:cubicBezTo>
                <a:cubicBezTo>
                  <a:pt x="20" y="1412"/>
                  <a:pt x="20" y="1412"/>
                  <a:pt x="20" y="1412"/>
                </a:cubicBezTo>
                <a:cubicBezTo>
                  <a:pt x="20" y="1136"/>
                  <a:pt x="20" y="1136"/>
                  <a:pt x="20" y="1136"/>
                </a:cubicBezTo>
                <a:cubicBezTo>
                  <a:pt x="130" y="1093"/>
                  <a:pt x="924" y="787"/>
                  <a:pt x="1044" y="741"/>
                </a:cubicBezTo>
                <a:cubicBezTo>
                  <a:pt x="1044" y="741"/>
                  <a:pt x="1044" y="741"/>
                  <a:pt x="1044" y="741"/>
                </a:cubicBezTo>
                <a:cubicBezTo>
                  <a:pt x="1092" y="722"/>
                  <a:pt x="1092" y="722"/>
                  <a:pt x="1092" y="722"/>
                </a:cubicBezTo>
                <a:cubicBezTo>
                  <a:pt x="1044" y="704"/>
                  <a:pt x="1044" y="704"/>
                  <a:pt x="1044" y="704"/>
                </a:cubicBezTo>
                <a:cubicBezTo>
                  <a:pt x="721" y="579"/>
                  <a:pt x="340" y="431"/>
                  <a:pt x="20" y="307"/>
                </a:cubicBezTo>
                <a:cubicBezTo>
                  <a:pt x="20" y="30"/>
                  <a:pt x="20" y="30"/>
                  <a:pt x="20" y="30"/>
                </a:cubicBezTo>
                <a:moveTo>
                  <a:pt x="0" y="0"/>
                </a:moveTo>
                <a:cubicBezTo>
                  <a:pt x="0" y="320"/>
                  <a:pt x="0" y="320"/>
                  <a:pt x="0" y="320"/>
                </a:cubicBezTo>
                <a:cubicBezTo>
                  <a:pt x="322" y="445"/>
                  <a:pt x="710" y="596"/>
                  <a:pt x="1037" y="723"/>
                </a:cubicBezTo>
                <a:cubicBezTo>
                  <a:pt x="1037" y="723"/>
                  <a:pt x="1037" y="723"/>
                  <a:pt x="1037" y="723"/>
                </a:cubicBezTo>
                <a:cubicBezTo>
                  <a:pt x="907" y="772"/>
                  <a:pt x="0" y="1122"/>
                  <a:pt x="0" y="1122"/>
                </a:cubicBezTo>
                <a:cubicBezTo>
                  <a:pt x="0" y="1442"/>
                  <a:pt x="0" y="1442"/>
                  <a:pt x="0" y="1442"/>
                </a:cubicBezTo>
                <a:cubicBezTo>
                  <a:pt x="1412" y="868"/>
                  <a:pt x="1412" y="868"/>
                  <a:pt x="1412" y="868"/>
                </a:cubicBezTo>
                <a:cubicBezTo>
                  <a:pt x="1412" y="868"/>
                  <a:pt x="1412" y="868"/>
                  <a:pt x="1412" y="868"/>
                </a:cubicBezTo>
                <a:cubicBezTo>
                  <a:pt x="1412" y="575"/>
                  <a:pt x="1412" y="575"/>
                  <a:pt x="1412" y="575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00F3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grpSp>
        <p:nvGrpSpPr>
          <p:cNvPr id="54" name="Operations - DIMENSIONAL GTS" hidden="1"/>
          <p:cNvGrpSpPr/>
          <p:nvPr userDrawn="1"/>
        </p:nvGrpSpPr>
        <p:grpSpPr>
          <a:xfrm>
            <a:off x="2622518" y="1011604"/>
            <a:ext cx="4751149" cy="4850013"/>
            <a:chOff x="336907" y="342900"/>
            <a:chExt cx="2298344" cy="2346169"/>
          </a:xfrm>
        </p:grpSpPr>
        <p:sp>
          <p:nvSpPr>
            <p:cNvPr id="55" name="Freeform 12"/>
            <p:cNvSpPr>
              <a:spLocks/>
            </p:cNvSpPr>
            <p:nvPr userDrawn="1"/>
          </p:nvSpPr>
          <p:spPr bwMode="auto">
            <a:xfrm>
              <a:off x="336907" y="1283172"/>
              <a:ext cx="2298344" cy="1405897"/>
            </a:xfrm>
            <a:custGeom>
              <a:avLst/>
              <a:gdLst>
                <a:gd name="T0" fmla="*/ 0 w 2495"/>
                <a:gd name="T1" fmla="*/ 961 h 1525"/>
                <a:gd name="T2" fmla="*/ 0 w 2495"/>
                <a:gd name="T3" fmla="*/ 961 h 1525"/>
                <a:gd name="T4" fmla="*/ 0 w 2495"/>
                <a:gd name="T5" fmla="*/ 1525 h 1525"/>
                <a:gd name="T6" fmla="*/ 2495 w 2495"/>
                <a:gd name="T7" fmla="*/ 512 h 1525"/>
                <a:gd name="T8" fmla="*/ 2495 w 2495"/>
                <a:gd name="T9" fmla="*/ 0 h 1525"/>
                <a:gd name="T10" fmla="*/ 0 w 2495"/>
                <a:gd name="T11" fmla="*/ 961 h 1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25">
                  <a:moveTo>
                    <a:pt x="0" y="961"/>
                  </a:moveTo>
                  <a:cubicBezTo>
                    <a:pt x="0" y="961"/>
                    <a:pt x="0" y="961"/>
                    <a:pt x="0" y="961"/>
                  </a:cubicBezTo>
                  <a:cubicBezTo>
                    <a:pt x="0" y="1525"/>
                    <a:pt x="0" y="1525"/>
                    <a:pt x="0" y="1525"/>
                  </a:cubicBezTo>
                  <a:cubicBezTo>
                    <a:pt x="2495" y="512"/>
                    <a:pt x="2495" y="512"/>
                    <a:pt x="2495" y="512"/>
                  </a:cubicBezTo>
                  <a:cubicBezTo>
                    <a:pt x="2495" y="0"/>
                    <a:pt x="2495" y="0"/>
                    <a:pt x="2495" y="0"/>
                  </a:cubicBezTo>
                  <a:lnTo>
                    <a:pt x="0" y="961"/>
                  </a:lnTo>
                  <a:close/>
                </a:path>
              </a:pathLst>
            </a:custGeom>
            <a:gradFill>
              <a:gsLst>
                <a:gs pos="0">
                  <a:srgbClr val="00F3FF"/>
                </a:gs>
                <a:gs pos="100000">
                  <a:srgbClr val="2800FF"/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  <p:sp>
          <p:nvSpPr>
            <p:cNvPr id="56" name="Freeform 11"/>
            <p:cNvSpPr>
              <a:spLocks/>
            </p:cNvSpPr>
            <p:nvPr userDrawn="1"/>
          </p:nvSpPr>
          <p:spPr bwMode="auto">
            <a:xfrm>
              <a:off x="336907" y="342900"/>
              <a:ext cx="2298344" cy="1412213"/>
            </a:xfrm>
            <a:custGeom>
              <a:avLst/>
              <a:gdLst>
                <a:gd name="T0" fmla="*/ 2495 w 2495"/>
                <a:gd name="T1" fmla="*/ 1532 h 1532"/>
                <a:gd name="T2" fmla="*/ 2495 w 2495"/>
                <a:gd name="T3" fmla="*/ 1013 h 1532"/>
                <a:gd name="T4" fmla="*/ 0 w 2495"/>
                <a:gd name="T5" fmla="*/ 0 h 1532"/>
                <a:gd name="T6" fmla="*/ 0 w 2495"/>
                <a:gd name="T7" fmla="*/ 565 h 1532"/>
                <a:gd name="T8" fmla="*/ 2494 w 2495"/>
                <a:gd name="T9" fmla="*/ 1532 h 1532"/>
                <a:gd name="T10" fmla="*/ 2495 w 2495"/>
                <a:gd name="T11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32">
                  <a:moveTo>
                    <a:pt x="2495" y="1532"/>
                  </a:moveTo>
                  <a:cubicBezTo>
                    <a:pt x="2495" y="1013"/>
                    <a:pt x="2495" y="1013"/>
                    <a:pt x="2495" y="10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812" y="880"/>
                    <a:pt x="1906" y="1304"/>
                    <a:pt x="2494" y="1532"/>
                  </a:cubicBezTo>
                  <a:lnTo>
                    <a:pt x="2495" y="153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</p:grpSp>
      <p:sp>
        <p:nvSpPr>
          <p:cNvPr id="73" name="Strategy - GRADIENT GTS" hidden="1"/>
          <p:cNvSpPr>
            <a:spLocks/>
          </p:cNvSpPr>
          <p:nvPr userDrawn="1"/>
        </p:nvSpPr>
        <p:spPr bwMode="auto">
          <a:xfrm>
            <a:off x="2623155" y="1011604"/>
            <a:ext cx="4750511" cy="4850013"/>
          </a:xfrm>
          <a:custGeom>
            <a:avLst/>
            <a:gdLst>
              <a:gd name="T0" fmla="*/ 0 w 1412"/>
              <a:gd name="T1" fmla="*/ 0 h 1442"/>
              <a:gd name="T2" fmla="*/ 0 w 1412"/>
              <a:gd name="T3" fmla="*/ 320 h 1442"/>
              <a:gd name="T4" fmla="*/ 1037 w 1412"/>
              <a:gd name="T5" fmla="*/ 723 h 1442"/>
              <a:gd name="T6" fmla="*/ 0 w 1412"/>
              <a:gd name="T7" fmla="*/ 1122 h 1442"/>
              <a:gd name="T8" fmla="*/ 0 w 1412"/>
              <a:gd name="T9" fmla="*/ 1442 h 1442"/>
              <a:gd name="T10" fmla="*/ 1412 w 1412"/>
              <a:gd name="T11" fmla="*/ 868 h 1442"/>
              <a:gd name="T12" fmla="*/ 1412 w 1412"/>
              <a:gd name="T13" fmla="*/ 575 h 1442"/>
              <a:gd name="T14" fmla="*/ 0 w 1412"/>
              <a:gd name="T15" fmla="*/ 0 h 1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12" h="1442">
                <a:moveTo>
                  <a:pt x="0" y="0"/>
                </a:moveTo>
                <a:cubicBezTo>
                  <a:pt x="0" y="320"/>
                  <a:pt x="0" y="320"/>
                  <a:pt x="0" y="320"/>
                </a:cubicBezTo>
                <a:cubicBezTo>
                  <a:pt x="0" y="320"/>
                  <a:pt x="907" y="672"/>
                  <a:pt x="1037" y="723"/>
                </a:cubicBezTo>
                <a:cubicBezTo>
                  <a:pt x="907" y="772"/>
                  <a:pt x="0" y="1122"/>
                  <a:pt x="0" y="1122"/>
                </a:cubicBezTo>
                <a:cubicBezTo>
                  <a:pt x="0" y="1442"/>
                  <a:pt x="0" y="1442"/>
                  <a:pt x="0" y="1442"/>
                </a:cubicBezTo>
                <a:cubicBezTo>
                  <a:pt x="1412" y="868"/>
                  <a:pt x="1412" y="868"/>
                  <a:pt x="1412" y="868"/>
                </a:cubicBezTo>
                <a:cubicBezTo>
                  <a:pt x="1412" y="575"/>
                  <a:pt x="1412" y="575"/>
                  <a:pt x="1412" y="575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gradFill>
            <a:gsLst>
              <a:gs pos="0">
                <a:srgbClr val="710012"/>
              </a:gs>
              <a:gs pos="98000">
                <a:srgbClr val="FF0000"/>
              </a:gs>
            </a:gsLst>
            <a:lin ang="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69" name="Strategy - OUTLINED GTS" hidden="1"/>
          <p:cNvSpPr>
            <a:spLocks noEditPoints="1"/>
          </p:cNvSpPr>
          <p:nvPr userDrawn="1"/>
        </p:nvSpPr>
        <p:spPr bwMode="auto">
          <a:xfrm>
            <a:off x="2606930" y="1003887"/>
            <a:ext cx="4772285" cy="4872243"/>
          </a:xfrm>
          <a:custGeom>
            <a:avLst/>
            <a:gdLst>
              <a:gd name="T0" fmla="*/ 20 w 1412"/>
              <a:gd name="T1" fmla="*/ 30 h 1442"/>
              <a:gd name="T2" fmla="*/ 1392 w 1412"/>
              <a:gd name="T3" fmla="*/ 588 h 1442"/>
              <a:gd name="T4" fmla="*/ 1392 w 1412"/>
              <a:gd name="T5" fmla="*/ 855 h 1442"/>
              <a:gd name="T6" fmla="*/ 20 w 1412"/>
              <a:gd name="T7" fmla="*/ 1412 h 1442"/>
              <a:gd name="T8" fmla="*/ 20 w 1412"/>
              <a:gd name="T9" fmla="*/ 1136 h 1442"/>
              <a:gd name="T10" fmla="*/ 1044 w 1412"/>
              <a:gd name="T11" fmla="*/ 741 h 1442"/>
              <a:gd name="T12" fmla="*/ 1044 w 1412"/>
              <a:gd name="T13" fmla="*/ 741 h 1442"/>
              <a:gd name="T14" fmla="*/ 1092 w 1412"/>
              <a:gd name="T15" fmla="*/ 722 h 1442"/>
              <a:gd name="T16" fmla="*/ 1044 w 1412"/>
              <a:gd name="T17" fmla="*/ 704 h 1442"/>
              <a:gd name="T18" fmla="*/ 20 w 1412"/>
              <a:gd name="T19" fmla="*/ 307 h 1442"/>
              <a:gd name="T20" fmla="*/ 20 w 1412"/>
              <a:gd name="T21" fmla="*/ 30 h 1442"/>
              <a:gd name="T22" fmla="*/ 0 w 1412"/>
              <a:gd name="T23" fmla="*/ 0 h 1442"/>
              <a:gd name="T24" fmla="*/ 0 w 1412"/>
              <a:gd name="T25" fmla="*/ 320 h 1442"/>
              <a:gd name="T26" fmla="*/ 1037 w 1412"/>
              <a:gd name="T27" fmla="*/ 723 h 1442"/>
              <a:gd name="T28" fmla="*/ 1037 w 1412"/>
              <a:gd name="T29" fmla="*/ 723 h 1442"/>
              <a:gd name="T30" fmla="*/ 0 w 1412"/>
              <a:gd name="T31" fmla="*/ 1122 h 1442"/>
              <a:gd name="T32" fmla="*/ 0 w 1412"/>
              <a:gd name="T33" fmla="*/ 1442 h 1442"/>
              <a:gd name="T34" fmla="*/ 1412 w 1412"/>
              <a:gd name="T35" fmla="*/ 868 h 1442"/>
              <a:gd name="T36" fmla="*/ 1412 w 1412"/>
              <a:gd name="T37" fmla="*/ 868 h 1442"/>
              <a:gd name="T38" fmla="*/ 1412 w 1412"/>
              <a:gd name="T39" fmla="*/ 575 h 1442"/>
              <a:gd name="T40" fmla="*/ 0 w 1412"/>
              <a:gd name="T41" fmla="*/ 0 h 1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12" h="1442">
                <a:moveTo>
                  <a:pt x="20" y="30"/>
                </a:moveTo>
                <a:cubicBezTo>
                  <a:pt x="1392" y="588"/>
                  <a:pt x="1392" y="588"/>
                  <a:pt x="1392" y="588"/>
                </a:cubicBezTo>
                <a:cubicBezTo>
                  <a:pt x="1392" y="855"/>
                  <a:pt x="1392" y="855"/>
                  <a:pt x="1392" y="855"/>
                </a:cubicBezTo>
                <a:cubicBezTo>
                  <a:pt x="20" y="1412"/>
                  <a:pt x="20" y="1412"/>
                  <a:pt x="20" y="1412"/>
                </a:cubicBezTo>
                <a:cubicBezTo>
                  <a:pt x="20" y="1136"/>
                  <a:pt x="20" y="1136"/>
                  <a:pt x="20" y="1136"/>
                </a:cubicBezTo>
                <a:cubicBezTo>
                  <a:pt x="130" y="1093"/>
                  <a:pt x="924" y="787"/>
                  <a:pt x="1044" y="741"/>
                </a:cubicBezTo>
                <a:cubicBezTo>
                  <a:pt x="1044" y="741"/>
                  <a:pt x="1044" y="741"/>
                  <a:pt x="1044" y="741"/>
                </a:cubicBezTo>
                <a:cubicBezTo>
                  <a:pt x="1092" y="722"/>
                  <a:pt x="1092" y="722"/>
                  <a:pt x="1092" y="722"/>
                </a:cubicBezTo>
                <a:cubicBezTo>
                  <a:pt x="1044" y="704"/>
                  <a:pt x="1044" y="704"/>
                  <a:pt x="1044" y="704"/>
                </a:cubicBezTo>
                <a:cubicBezTo>
                  <a:pt x="721" y="579"/>
                  <a:pt x="340" y="431"/>
                  <a:pt x="20" y="307"/>
                </a:cubicBezTo>
                <a:cubicBezTo>
                  <a:pt x="20" y="30"/>
                  <a:pt x="20" y="30"/>
                  <a:pt x="20" y="30"/>
                </a:cubicBezTo>
                <a:moveTo>
                  <a:pt x="0" y="0"/>
                </a:moveTo>
                <a:cubicBezTo>
                  <a:pt x="0" y="320"/>
                  <a:pt x="0" y="320"/>
                  <a:pt x="0" y="320"/>
                </a:cubicBezTo>
                <a:cubicBezTo>
                  <a:pt x="322" y="445"/>
                  <a:pt x="710" y="596"/>
                  <a:pt x="1037" y="723"/>
                </a:cubicBezTo>
                <a:cubicBezTo>
                  <a:pt x="1037" y="723"/>
                  <a:pt x="1037" y="723"/>
                  <a:pt x="1037" y="723"/>
                </a:cubicBezTo>
                <a:cubicBezTo>
                  <a:pt x="907" y="772"/>
                  <a:pt x="0" y="1122"/>
                  <a:pt x="0" y="1122"/>
                </a:cubicBezTo>
                <a:cubicBezTo>
                  <a:pt x="0" y="1442"/>
                  <a:pt x="0" y="1442"/>
                  <a:pt x="0" y="1442"/>
                </a:cubicBezTo>
                <a:cubicBezTo>
                  <a:pt x="1412" y="868"/>
                  <a:pt x="1412" y="868"/>
                  <a:pt x="1412" y="868"/>
                </a:cubicBezTo>
                <a:cubicBezTo>
                  <a:pt x="1412" y="868"/>
                  <a:pt x="1412" y="868"/>
                  <a:pt x="1412" y="868"/>
                </a:cubicBezTo>
                <a:cubicBezTo>
                  <a:pt x="1412" y="575"/>
                  <a:pt x="1412" y="575"/>
                  <a:pt x="1412" y="575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grpSp>
        <p:nvGrpSpPr>
          <p:cNvPr id="36" name="Strategy - DIMENSIONAL GTS" hidden="1"/>
          <p:cNvGrpSpPr/>
          <p:nvPr userDrawn="1"/>
        </p:nvGrpSpPr>
        <p:grpSpPr>
          <a:xfrm>
            <a:off x="2622518" y="1011604"/>
            <a:ext cx="4751149" cy="4850013"/>
            <a:chOff x="336907" y="342900"/>
            <a:chExt cx="2298344" cy="2346169"/>
          </a:xfrm>
        </p:grpSpPr>
        <p:sp>
          <p:nvSpPr>
            <p:cNvPr id="37" name="Freeform 12"/>
            <p:cNvSpPr>
              <a:spLocks/>
            </p:cNvSpPr>
            <p:nvPr userDrawn="1"/>
          </p:nvSpPr>
          <p:spPr bwMode="auto">
            <a:xfrm>
              <a:off x="336907" y="1283172"/>
              <a:ext cx="2298344" cy="1405897"/>
            </a:xfrm>
            <a:custGeom>
              <a:avLst/>
              <a:gdLst>
                <a:gd name="T0" fmla="*/ 0 w 2495"/>
                <a:gd name="T1" fmla="*/ 961 h 1525"/>
                <a:gd name="T2" fmla="*/ 0 w 2495"/>
                <a:gd name="T3" fmla="*/ 961 h 1525"/>
                <a:gd name="T4" fmla="*/ 0 w 2495"/>
                <a:gd name="T5" fmla="*/ 1525 h 1525"/>
                <a:gd name="T6" fmla="*/ 2495 w 2495"/>
                <a:gd name="T7" fmla="*/ 512 h 1525"/>
                <a:gd name="T8" fmla="*/ 2495 w 2495"/>
                <a:gd name="T9" fmla="*/ 0 h 1525"/>
                <a:gd name="T10" fmla="*/ 0 w 2495"/>
                <a:gd name="T11" fmla="*/ 961 h 1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25">
                  <a:moveTo>
                    <a:pt x="0" y="961"/>
                  </a:moveTo>
                  <a:cubicBezTo>
                    <a:pt x="0" y="961"/>
                    <a:pt x="0" y="961"/>
                    <a:pt x="0" y="961"/>
                  </a:cubicBezTo>
                  <a:cubicBezTo>
                    <a:pt x="0" y="1525"/>
                    <a:pt x="0" y="1525"/>
                    <a:pt x="0" y="1525"/>
                  </a:cubicBezTo>
                  <a:cubicBezTo>
                    <a:pt x="2495" y="512"/>
                    <a:pt x="2495" y="512"/>
                    <a:pt x="2495" y="512"/>
                  </a:cubicBezTo>
                  <a:cubicBezTo>
                    <a:pt x="2495" y="0"/>
                    <a:pt x="2495" y="0"/>
                    <a:pt x="2495" y="0"/>
                  </a:cubicBezTo>
                  <a:lnTo>
                    <a:pt x="0" y="961"/>
                  </a:lnTo>
                  <a:close/>
                </a:path>
              </a:pathLst>
            </a:custGeom>
            <a:gradFill>
              <a:gsLst>
                <a:gs pos="0">
                  <a:srgbClr val="FF0000"/>
                </a:gs>
                <a:gs pos="100000">
                  <a:srgbClr val="710012"/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  <p:sp>
          <p:nvSpPr>
            <p:cNvPr id="38" name="Freeform 11"/>
            <p:cNvSpPr>
              <a:spLocks/>
            </p:cNvSpPr>
            <p:nvPr userDrawn="1"/>
          </p:nvSpPr>
          <p:spPr bwMode="auto">
            <a:xfrm>
              <a:off x="336907" y="342900"/>
              <a:ext cx="2298344" cy="1412213"/>
            </a:xfrm>
            <a:custGeom>
              <a:avLst/>
              <a:gdLst>
                <a:gd name="T0" fmla="*/ 2495 w 2495"/>
                <a:gd name="T1" fmla="*/ 1532 h 1532"/>
                <a:gd name="T2" fmla="*/ 2495 w 2495"/>
                <a:gd name="T3" fmla="*/ 1013 h 1532"/>
                <a:gd name="T4" fmla="*/ 0 w 2495"/>
                <a:gd name="T5" fmla="*/ 0 h 1532"/>
                <a:gd name="T6" fmla="*/ 0 w 2495"/>
                <a:gd name="T7" fmla="*/ 565 h 1532"/>
                <a:gd name="T8" fmla="*/ 2494 w 2495"/>
                <a:gd name="T9" fmla="*/ 1532 h 1532"/>
                <a:gd name="T10" fmla="*/ 2495 w 2495"/>
                <a:gd name="T11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32">
                  <a:moveTo>
                    <a:pt x="2495" y="1532"/>
                  </a:moveTo>
                  <a:cubicBezTo>
                    <a:pt x="2495" y="1013"/>
                    <a:pt x="2495" y="1013"/>
                    <a:pt x="2495" y="10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812" y="880"/>
                    <a:pt x="1906" y="1304"/>
                    <a:pt x="2494" y="1532"/>
                  </a:cubicBezTo>
                  <a:lnTo>
                    <a:pt x="2495" y="1532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</p:grpSp>
      <p:sp>
        <p:nvSpPr>
          <p:cNvPr id="75" name="Technology - GRADIENT GTS" hidden="1"/>
          <p:cNvSpPr>
            <a:spLocks/>
          </p:cNvSpPr>
          <p:nvPr userDrawn="1"/>
        </p:nvSpPr>
        <p:spPr bwMode="auto">
          <a:xfrm>
            <a:off x="2623154" y="1012417"/>
            <a:ext cx="4752000" cy="4849200"/>
          </a:xfrm>
          <a:custGeom>
            <a:avLst/>
            <a:gdLst>
              <a:gd name="T0" fmla="*/ 0 w 1412"/>
              <a:gd name="T1" fmla="*/ 0 h 1442"/>
              <a:gd name="T2" fmla="*/ 0 w 1412"/>
              <a:gd name="T3" fmla="*/ 320 h 1442"/>
              <a:gd name="T4" fmla="*/ 1037 w 1412"/>
              <a:gd name="T5" fmla="*/ 723 h 1442"/>
              <a:gd name="T6" fmla="*/ 0 w 1412"/>
              <a:gd name="T7" fmla="*/ 1122 h 1442"/>
              <a:gd name="T8" fmla="*/ 0 w 1412"/>
              <a:gd name="T9" fmla="*/ 1442 h 1442"/>
              <a:gd name="T10" fmla="*/ 1412 w 1412"/>
              <a:gd name="T11" fmla="*/ 868 h 1442"/>
              <a:gd name="T12" fmla="*/ 1412 w 1412"/>
              <a:gd name="T13" fmla="*/ 575 h 1442"/>
              <a:gd name="T14" fmla="*/ 0 w 1412"/>
              <a:gd name="T15" fmla="*/ 0 h 1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12" h="1442">
                <a:moveTo>
                  <a:pt x="0" y="0"/>
                </a:moveTo>
                <a:cubicBezTo>
                  <a:pt x="0" y="320"/>
                  <a:pt x="0" y="320"/>
                  <a:pt x="0" y="320"/>
                </a:cubicBezTo>
                <a:cubicBezTo>
                  <a:pt x="0" y="320"/>
                  <a:pt x="907" y="672"/>
                  <a:pt x="1037" y="723"/>
                </a:cubicBezTo>
                <a:cubicBezTo>
                  <a:pt x="907" y="772"/>
                  <a:pt x="0" y="1122"/>
                  <a:pt x="0" y="1122"/>
                </a:cubicBezTo>
                <a:cubicBezTo>
                  <a:pt x="0" y="1442"/>
                  <a:pt x="0" y="1442"/>
                  <a:pt x="0" y="1442"/>
                </a:cubicBezTo>
                <a:cubicBezTo>
                  <a:pt x="1412" y="868"/>
                  <a:pt x="1412" y="868"/>
                  <a:pt x="1412" y="868"/>
                </a:cubicBezTo>
                <a:cubicBezTo>
                  <a:pt x="1412" y="575"/>
                  <a:pt x="1412" y="575"/>
                  <a:pt x="1412" y="575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gradFill>
            <a:gsLst>
              <a:gs pos="0">
                <a:srgbClr val="00F3FF"/>
              </a:gs>
              <a:gs pos="98000">
                <a:srgbClr val="00FF00"/>
              </a:gs>
            </a:gsLst>
            <a:lin ang="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49" name="Technology - OUTLINED GTS" hidden="1"/>
          <p:cNvSpPr>
            <a:spLocks noEditPoints="1"/>
          </p:cNvSpPr>
          <p:nvPr userDrawn="1"/>
        </p:nvSpPr>
        <p:spPr bwMode="auto">
          <a:xfrm>
            <a:off x="2606930" y="1003887"/>
            <a:ext cx="4772285" cy="4872243"/>
          </a:xfrm>
          <a:custGeom>
            <a:avLst/>
            <a:gdLst>
              <a:gd name="T0" fmla="*/ 20 w 1412"/>
              <a:gd name="T1" fmla="*/ 30 h 1442"/>
              <a:gd name="T2" fmla="*/ 1392 w 1412"/>
              <a:gd name="T3" fmla="*/ 588 h 1442"/>
              <a:gd name="T4" fmla="*/ 1392 w 1412"/>
              <a:gd name="T5" fmla="*/ 855 h 1442"/>
              <a:gd name="T6" fmla="*/ 20 w 1412"/>
              <a:gd name="T7" fmla="*/ 1412 h 1442"/>
              <a:gd name="T8" fmla="*/ 20 w 1412"/>
              <a:gd name="T9" fmla="*/ 1136 h 1442"/>
              <a:gd name="T10" fmla="*/ 1044 w 1412"/>
              <a:gd name="T11" fmla="*/ 741 h 1442"/>
              <a:gd name="T12" fmla="*/ 1044 w 1412"/>
              <a:gd name="T13" fmla="*/ 741 h 1442"/>
              <a:gd name="T14" fmla="*/ 1092 w 1412"/>
              <a:gd name="T15" fmla="*/ 722 h 1442"/>
              <a:gd name="T16" fmla="*/ 1044 w 1412"/>
              <a:gd name="T17" fmla="*/ 704 h 1442"/>
              <a:gd name="T18" fmla="*/ 20 w 1412"/>
              <a:gd name="T19" fmla="*/ 307 h 1442"/>
              <a:gd name="T20" fmla="*/ 20 w 1412"/>
              <a:gd name="T21" fmla="*/ 30 h 1442"/>
              <a:gd name="T22" fmla="*/ 0 w 1412"/>
              <a:gd name="T23" fmla="*/ 0 h 1442"/>
              <a:gd name="T24" fmla="*/ 0 w 1412"/>
              <a:gd name="T25" fmla="*/ 320 h 1442"/>
              <a:gd name="T26" fmla="*/ 1037 w 1412"/>
              <a:gd name="T27" fmla="*/ 723 h 1442"/>
              <a:gd name="T28" fmla="*/ 1037 w 1412"/>
              <a:gd name="T29" fmla="*/ 723 h 1442"/>
              <a:gd name="T30" fmla="*/ 0 w 1412"/>
              <a:gd name="T31" fmla="*/ 1122 h 1442"/>
              <a:gd name="T32" fmla="*/ 0 w 1412"/>
              <a:gd name="T33" fmla="*/ 1442 h 1442"/>
              <a:gd name="T34" fmla="*/ 1412 w 1412"/>
              <a:gd name="T35" fmla="*/ 868 h 1442"/>
              <a:gd name="T36" fmla="*/ 1412 w 1412"/>
              <a:gd name="T37" fmla="*/ 868 h 1442"/>
              <a:gd name="T38" fmla="*/ 1412 w 1412"/>
              <a:gd name="T39" fmla="*/ 575 h 1442"/>
              <a:gd name="T40" fmla="*/ 0 w 1412"/>
              <a:gd name="T41" fmla="*/ 0 h 1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12" h="1442">
                <a:moveTo>
                  <a:pt x="20" y="30"/>
                </a:moveTo>
                <a:cubicBezTo>
                  <a:pt x="1392" y="588"/>
                  <a:pt x="1392" y="588"/>
                  <a:pt x="1392" y="588"/>
                </a:cubicBezTo>
                <a:cubicBezTo>
                  <a:pt x="1392" y="855"/>
                  <a:pt x="1392" y="855"/>
                  <a:pt x="1392" y="855"/>
                </a:cubicBezTo>
                <a:cubicBezTo>
                  <a:pt x="20" y="1412"/>
                  <a:pt x="20" y="1412"/>
                  <a:pt x="20" y="1412"/>
                </a:cubicBezTo>
                <a:cubicBezTo>
                  <a:pt x="20" y="1136"/>
                  <a:pt x="20" y="1136"/>
                  <a:pt x="20" y="1136"/>
                </a:cubicBezTo>
                <a:cubicBezTo>
                  <a:pt x="130" y="1093"/>
                  <a:pt x="924" y="787"/>
                  <a:pt x="1044" y="741"/>
                </a:cubicBezTo>
                <a:cubicBezTo>
                  <a:pt x="1044" y="741"/>
                  <a:pt x="1044" y="741"/>
                  <a:pt x="1044" y="741"/>
                </a:cubicBezTo>
                <a:cubicBezTo>
                  <a:pt x="1092" y="722"/>
                  <a:pt x="1092" y="722"/>
                  <a:pt x="1092" y="722"/>
                </a:cubicBezTo>
                <a:cubicBezTo>
                  <a:pt x="1044" y="704"/>
                  <a:pt x="1044" y="704"/>
                  <a:pt x="1044" y="704"/>
                </a:cubicBezTo>
                <a:cubicBezTo>
                  <a:pt x="721" y="579"/>
                  <a:pt x="340" y="431"/>
                  <a:pt x="20" y="307"/>
                </a:cubicBezTo>
                <a:cubicBezTo>
                  <a:pt x="20" y="30"/>
                  <a:pt x="20" y="30"/>
                  <a:pt x="20" y="30"/>
                </a:cubicBezTo>
                <a:moveTo>
                  <a:pt x="0" y="0"/>
                </a:moveTo>
                <a:cubicBezTo>
                  <a:pt x="0" y="320"/>
                  <a:pt x="0" y="320"/>
                  <a:pt x="0" y="320"/>
                </a:cubicBezTo>
                <a:cubicBezTo>
                  <a:pt x="322" y="445"/>
                  <a:pt x="710" y="596"/>
                  <a:pt x="1037" y="723"/>
                </a:cubicBezTo>
                <a:cubicBezTo>
                  <a:pt x="1037" y="723"/>
                  <a:pt x="1037" y="723"/>
                  <a:pt x="1037" y="723"/>
                </a:cubicBezTo>
                <a:cubicBezTo>
                  <a:pt x="907" y="772"/>
                  <a:pt x="0" y="1122"/>
                  <a:pt x="0" y="1122"/>
                </a:cubicBezTo>
                <a:cubicBezTo>
                  <a:pt x="0" y="1442"/>
                  <a:pt x="0" y="1442"/>
                  <a:pt x="0" y="1442"/>
                </a:cubicBezTo>
                <a:cubicBezTo>
                  <a:pt x="1412" y="868"/>
                  <a:pt x="1412" y="868"/>
                  <a:pt x="1412" y="868"/>
                </a:cubicBezTo>
                <a:cubicBezTo>
                  <a:pt x="1412" y="868"/>
                  <a:pt x="1412" y="868"/>
                  <a:pt x="1412" y="868"/>
                </a:cubicBezTo>
                <a:cubicBezTo>
                  <a:pt x="1412" y="575"/>
                  <a:pt x="1412" y="575"/>
                  <a:pt x="1412" y="575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00FF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6" name="Text Placeholder 9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7753350" y="5073976"/>
            <a:ext cx="3859050" cy="1041195"/>
          </a:xfrm>
        </p:spPr>
        <p:txBody>
          <a:bodyPr anchor="b"/>
          <a:lstStyle>
            <a:lvl1pPr marL="0" indent="0">
              <a:lnSpc>
                <a:spcPct val="80000"/>
              </a:lnSpc>
              <a:buNone/>
              <a:defRPr sz="2000" b="0" i="0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SUBTITLE LINE</a:t>
            </a:r>
            <a:br>
              <a:rPr lang="en-US"/>
            </a:br>
            <a:r>
              <a:rPr lang="en-US"/>
              <a:t>SECOND LINE</a:t>
            </a:r>
          </a:p>
        </p:txBody>
      </p:sp>
      <p:sp>
        <p:nvSpPr>
          <p:cNvPr id="8" name="Title 2"/>
          <p:cNvSpPr>
            <a:spLocks noGrp="1"/>
          </p:cNvSpPr>
          <p:nvPr userDrawn="1">
            <p:ph type="title" hasCustomPrompt="1"/>
          </p:nvPr>
        </p:nvSpPr>
        <p:spPr>
          <a:xfrm>
            <a:off x="580830" y="1462236"/>
            <a:ext cx="5353246" cy="3948750"/>
          </a:xfrm>
        </p:spPr>
        <p:txBody>
          <a:bodyPr tIns="252000" anchor="ctr"/>
          <a:lstStyle>
            <a:lvl1pPr>
              <a:lnSpc>
                <a:spcPct val="70000"/>
              </a:lnSpc>
              <a:defRPr sz="7200" spc="-1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</a:t>
            </a:r>
            <a:br>
              <a:rPr lang="en-US"/>
            </a:br>
            <a:r>
              <a:rPr lang="en-US"/>
              <a:t>to edit Master title</a:t>
            </a:r>
            <a:endParaRPr lang="en-AU"/>
          </a:p>
        </p:txBody>
      </p:sp>
      <p:pic>
        <p:nvPicPr>
          <p:cNvPr id="20" name="Accenture_Technology_WHITE" hidden="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56800" y="464712"/>
            <a:ext cx="3855600" cy="618771"/>
          </a:xfrm>
          <a:prstGeom prst="rect">
            <a:avLst/>
          </a:prstGeom>
        </p:spPr>
      </p:pic>
      <p:pic>
        <p:nvPicPr>
          <p:cNvPr id="24" name="Accenture_Strategy_WHITE" hidden="1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3000" y="459803"/>
            <a:ext cx="3276000" cy="623063"/>
          </a:xfrm>
          <a:prstGeom prst="rect">
            <a:avLst/>
          </a:prstGeom>
        </p:spPr>
      </p:pic>
      <p:pic>
        <p:nvPicPr>
          <p:cNvPr id="32" name="Accenture_Strategy_BLACK" hidden="1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2739" y="459803"/>
            <a:ext cx="3276261" cy="623113"/>
          </a:xfrm>
          <a:prstGeom prst="rect">
            <a:avLst/>
          </a:prstGeom>
        </p:spPr>
      </p:pic>
      <p:pic>
        <p:nvPicPr>
          <p:cNvPr id="23" name="Accenture_Operations_WHITE" hidden="1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3225" y="476724"/>
            <a:ext cx="3704400" cy="613912"/>
          </a:xfrm>
          <a:prstGeom prst="rect">
            <a:avLst/>
          </a:prstGeom>
        </p:spPr>
      </p:pic>
      <p:pic>
        <p:nvPicPr>
          <p:cNvPr id="31" name="Accenture_Operations_BLACK" hidden="1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2739" y="476724"/>
            <a:ext cx="3704886" cy="613992"/>
          </a:xfrm>
          <a:prstGeom prst="rect">
            <a:avLst/>
          </a:prstGeom>
        </p:spPr>
      </p:pic>
      <p:pic>
        <p:nvPicPr>
          <p:cNvPr id="26" name="Accenture_Mobility_WHITE" hidden="1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54100" y="651110"/>
            <a:ext cx="3866400" cy="684773"/>
          </a:xfrm>
          <a:prstGeom prst="rect">
            <a:avLst/>
          </a:prstGeom>
        </p:spPr>
      </p:pic>
      <p:pic>
        <p:nvPicPr>
          <p:cNvPr id="34" name="Accenture_Mobility_BLACK" hidden="1"/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53350" y="651110"/>
            <a:ext cx="3867150" cy="684905"/>
          </a:xfrm>
          <a:prstGeom prst="rect">
            <a:avLst/>
          </a:prstGeom>
        </p:spPr>
      </p:pic>
      <p:pic>
        <p:nvPicPr>
          <p:cNvPr id="28" name="Accenture_Interactive_WHITE" hidden="1"/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54100" y="657225"/>
            <a:ext cx="3866400" cy="683539"/>
          </a:xfrm>
          <a:prstGeom prst="rect">
            <a:avLst/>
          </a:prstGeom>
        </p:spPr>
      </p:pic>
      <p:pic>
        <p:nvPicPr>
          <p:cNvPr id="42" name="Accenture_Interactive_BLACK" hidden="1"/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54100" y="657225"/>
            <a:ext cx="3866400" cy="683539"/>
          </a:xfrm>
          <a:prstGeom prst="rect">
            <a:avLst/>
          </a:prstGeom>
        </p:spPr>
      </p:pic>
      <p:pic>
        <p:nvPicPr>
          <p:cNvPr id="25" name="Accenture_Analytics_WHITE" hidden="1"/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53349" y="658010"/>
            <a:ext cx="3866400" cy="692114"/>
          </a:xfrm>
          <a:prstGeom prst="rect">
            <a:avLst/>
          </a:prstGeom>
        </p:spPr>
      </p:pic>
      <p:pic>
        <p:nvPicPr>
          <p:cNvPr id="33" name="Accenture_Analytics_BLACK" hidden="1"/>
          <p:cNvPicPr>
            <a:picLocks noChangeAspect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53349" y="658010"/>
            <a:ext cx="3867151" cy="692249"/>
          </a:xfrm>
          <a:prstGeom prst="rect">
            <a:avLst/>
          </a:prstGeom>
        </p:spPr>
      </p:pic>
      <p:pic>
        <p:nvPicPr>
          <p:cNvPr id="27" name="Accenture_Digital_WHITE" hidden="1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56425" y="467886"/>
            <a:ext cx="2959200" cy="635308"/>
          </a:xfrm>
          <a:prstGeom prst="rect">
            <a:avLst/>
          </a:prstGeom>
        </p:spPr>
      </p:pic>
      <p:pic>
        <p:nvPicPr>
          <p:cNvPr id="35" name="Accenture_Digital_BLACK" hidden="1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56072" y="467886"/>
            <a:ext cx="2959553" cy="635385"/>
          </a:xfrm>
          <a:prstGeom prst="rect">
            <a:avLst/>
          </a:prstGeom>
        </p:spPr>
      </p:pic>
      <p:pic>
        <p:nvPicPr>
          <p:cNvPr id="22" name="Accenture_Consulting_WHITE" hidden="1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55225" y="464711"/>
            <a:ext cx="3722400" cy="633721"/>
          </a:xfrm>
          <a:prstGeom prst="rect">
            <a:avLst/>
          </a:prstGeom>
        </p:spPr>
      </p:pic>
      <p:pic>
        <p:nvPicPr>
          <p:cNvPr id="30" name="Accenture_Consulting_BLACK" hidden="1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56071" y="464711"/>
            <a:ext cx="3721554" cy="633578"/>
          </a:xfrm>
          <a:prstGeom prst="rect">
            <a:avLst/>
          </a:prstGeom>
        </p:spPr>
      </p:pic>
      <p:grpSp>
        <p:nvGrpSpPr>
          <p:cNvPr id="39" name="Accenture_MasterWHITE" hidden="1"/>
          <p:cNvGrpSpPr/>
          <p:nvPr userDrawn="1"/>
        </p:nvGrpSpPr>
        <p:grpSpPr>
          <a:xfrm>
            <a:off x="7782263" y="470921"/>
            <a:ext cx="1828462" cy="530297"/>
            <a:chOff x="457202" y="420673"/>
            <a:chExt cx="2182661" cy="633434"/>
          </a:xfrm>
        </p:grpSpPr>
        <p:sp>
          <p:nvSpPr>
            <p:cNvPr id="40" name="Freeform 6"/>
            <p:cNvSpPr>
              <a:spLocks noEditPoints="1"/>
            </p:cNvSpPr>
            <p:nvPr userDrawn="1"/>
          </p:nvSpPr>
          <p:spPr bwMode="auto">
            <a:xfrm>
              <a:off x="457202" y="668790"/>
              <a:ext cx="2182661" cy="385317"/>
            </a:xfrm>
            <a:custGeom>
              <a:avLst/>
              <a:gdLst>
                <a:gd name="T0" fmla="*/ 35 w 765"/>
                <a:gd name="T1" fmla="*/ 118 h 135"/>
                <a:gd name="T2" fmla="*/ 56 w 765"/>
                <a:gd name="T3" fmla="*/ 88 h 135"/>
                <a:gd name="T4" fmla="*/ 78 w 765"/>
                <a:gd name="T5" fmla="*/ 62 h 135"/>
                <a:gd name="T6" fmla="*/ 4 w 765"/>
                <a:gd name="T7" fmla="*/ 62 h 135"/>
                <a:gd name="T8" fmla="*/ 42 w 765"/>
                <a:gd name="T9" fmla="*/ 47 h 135"/>
                <a:gd name="T10" fmla="*/ 56 w 765"/>
                <a:gd name="T11" fmla="*/ 75 h 135"/>
                <a:gd name="T12" fmla="*/ 30 w 765"/>
                <a:gd name="T13" fmla="*/ 135 h 135"/>
                <a:gd name="T14" fmla="*/ 56 w 765"/>
                <a:gd name="T15" fmla="*/ 121 h 135"/>
                <a:gd name="T16" fmla="*/ 78 w 765"/>
                <a:gd name="T17" fmla="*/ 132 h 135"/>
                <a:gd name="T18" fmla="*/ 132 w 765"/>
                <a:gd name="T19" fmla="*/ 47 h 135"/>
                <a:gd name="T20" fmla="*/ 154 w 765"/>
                <a:gd name="T21" fmla="*/ 118 h 135"/>
                <a:gd name="T22" fmla="*/ 171 w 765"/>
                <a:gd name="T23" fmla="*/ 130 h 135"/>
                <a:gd name="T24" fmla="*/ 88 w 765"/>
                <a:gd name="T25" fmla="*/ 78 h 135"/>
                <a:gd name="T26" fmla="*/ 172 w 765"/>
                <a:gd name="T27" fmla="*/ 67 h 135"/>
                <a:gd name="T28" fmla="*/ 236 w 765"/>
                <a:gd name="T29" fmla="*/ 67 h 135"/>
                <a:gd name="T30" fmla="*/ 202 w 765"/>
                <a:gd name="T31" fmla="*/ 74 h 135"/>
                <a:gd name="T32" fmla="*/ 260 w 765"/>
                <a:gd name="T33" fmla="*/ 116 h 135"/>
                <a:gd name="T34" fmla="*/ 231 w 765"/>
                <a:gd name="T35" fmla="*/ 135 h 135"/>
                <a:gd name="T36" fmla="*/ 223 w 765"/>
                <a:gd name="T37" fmla="*/ 31 h 135"/>
                <a:gd name="T38" fmla="*/ 236 w 765"/>
                <a:gd name="T39" fmla="*/ 67 h 135"/>
                <a:gd name="T40" fmla="*/ 291 w 765"/>
                <a:gd name="T41" fmla="*/ 63 h 135"/>
                <a:gd name="T42" fmla="*/ 327 w 765"/>
                <a:gd name="T43" fmla="*/ 63 h 135"/>
                <a:gd name="T44" fmla="*/ 349 w 765"/>
                <a:gd name="T45" fmla="*/ 71 h 135"/>
                <a:gd name="T46" fmla="*/ 269 w 765"/>
                <a:gd name="T47" fmla="*/ 77 h 135"/>
                <a:gd name="T48" fmla="*/ 347 w 765"/>
                <a:gd name="T49" fmla="*/ 131 h 135"/>
                <a:gd name="T50" fmla="*/ 328 w 765"/>
                <a:gd name="T51" fmla="*/ 118 h 135"/>
                <a:gd name="T52" fmla="*/ 349 w 765"/>
                <a:gd name="T53" fmla="*/ 77 h 135"/>
                <a:gd name="T54" fmla="*/ 418 w 765"/>
                <a:gd name="T55" fmla="*/ 76 h 135"/>
                <a:gd name="T56" fmla="*/ 408 w 765"/>
                <a:gd name="T57" fmla="*/ 52 h 135"/>
                <a:gd name="T58" fmla="*/ 384 w 765"/>
                <a:gd name="T59" fmla="*/ 132 h 135"/>
                <a:gd name="T60" fmla="*/ 361 w 765"/>
                <a:gd name="T61" fmla="*/ 33 h 135"/>
                <a:gd name="T62" fmla="*/ 384 w 765"/>
                <a:gd name="T63" fmla="*/ 51 h 135"/>
                <a:gd name="T64" fmla="*/ 414 w 765"/>
                <a:gd name="T65" fmla="*/ 31 h 135"/>
                <a:gd name="T66" fmla="*/ 441 w 765"/>
                <a:gd name="T67" fmla="*/ 132 h 135"/>
                <a:gd name="T68" fmla="*/ 489 w 765"/>
                <a:gd name="T69" fmla="*/ 49 h 135"/>
                <a:gd name="T70" fmla="*/ 505 w 765"/>
                <a:gd name="T71" fmla="*/ 118 h 135"/>
                <a:gd name="T72" fmla="*/ 516 w 765"/>
                <a:gd name="T73" fmla="*/ 133 h 135"/>
                <a:gd name="T74" fmla="*/ 466 w 765"/>
                <a:gd name="T75" fmla="*/ 107 h 135"/>
                <a:gd name="T76" fmla="*/ 447 w 765"/>
                <a:gd name="T77" fmla="*/ 49 h 135"/>
                <a:gd name="T78" fmla="*/ 466 w 765"/>
                <a:gd name="T79" fmla="*/ 33 h 135"/>
                <a:gd name="T80" fmla="*/ 489 w 765"/>
                <a:gd name="T81" fmla="*/ 0 h 135"/>
                <a:gd name="T82" fmla="*/ 519 w 765"/>
                <a:gd name="T83" fmla="*/ 33 h 135"/>
                <a:gd name="T84" fmla="*/ 489 w 765"/>
                <a:gd name="T85" fmla="*/ 49 h 135"/>
                <a:gd name="T86" fmla="*/ 586 w 765"/>
                <a:gd name="T87" fmla="*/ 114 h 135"/>
                <a:gd name="T88" fmla="*/ 556 w 765"/>
                <a:gd name="T89" fmla="*/ 135 h 135"/>
                <a:gd name="T90" fmla="*/ 529 w 765"/>
                <a:gd name="T91" fmla="*/ 33 h 135"/>
                <a:gd name="T92" fmla="*/ 552 w 765"/>
                <a:gd name="T93" fmla="*/ 90 h 135"/>
                <a:gd name="T94" fmla="*/ 563 w 765"/>
                <a:gd name="T95" fmla="*/ 113 h 135"/>
                <a:gd name="T96" fmla="*/ 586 w 765"/>
                <a:gd name="T97" fmla="*/ 33 h 135"/>
                <a:gd name="T98" fmla="*/ 609 w 765"/>
                <a:gd name="T99" fmla="*/ 132 h 135"/>
                <a:gd name="T100" fmla="*/ 647 w 765"/>
                <a:gd name="T101" fmla="*/ 89 h 135"/>
                <a:gd name="T102" fmla="*/ 624 w 765"/>
                <a:gd name="T103" fmla="*/ 132 h 135"/>
                <a:gd name="T104" fmla="*/ 647 w 765"/>
                <a:gd name="T105" fmla="*/ 33 h 135"/>
                <a:gd name="T106" fmla="*/ 648 w 765"/>
                <a:gd name="T107" fmla="*/ 51 h 135"/>
                <a:gd name="T108" fmla="*/ 680 w 765"/>
                <a:gd name="T109" fmla="*/ 55 h 135"/>
                <a:gd name="T110" fmla="*/ 743 w 765"/>
                <a:gd name="T111" fmla="*/ 63 h 135"/>
                <a:gd name="T112" fmla="*/ 726 w 765"/>
                <a:gd name="T113" fmla="*/ 45 h 135"/>
                <a:gd name="T114" fmla="*/ 765 w 765"/>
                <a:gd name="T115" fmla="*/ 77 h 135"/>
                <a:gd name="T116" fmla="*/ 727 w 765"/>
                <a:gd name="T117" fmla="*/ 31 h 135"/>
                <a:gd name="T118" fmla="*/ 735 w 765"/>
                <a:gd name="T119" fmla="*/ 135 h 135"/>
                <a:gd name="T120" fmla="*/ 763 w 765"/>
                <a:gd name="T121" fmla="*/ 115 h 135"/>
                <a:gd name="T122" fmla="*/ 706 w 765"/>
                <a:gd name="T123" fmla="*/ 77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65" h="135">
                  <a:moveTo>
                    <a:pt x="56" y="88"/>
                  </a:moveTo>
                  <a:cubicBezTo>
                    <a:pt x="56" y="101"/>
                    <a:pt x="51" y="118"/>
                    <a:pt x="35" y="118"/>
                  </a:cubicBezTo>
                  <a:cubicBezTo>
                    <a:pt x="28" y="118"/>
                    <a:pt x="23" y="114"/>
                    <a:pt x="23" y="106"/>
                  </a:cubicBezTo>
                  <a:cubicBezTo>
                    <a:pt x="23" y="91"/>
                    <a:pt x="45" y="88"/>
                    <a:pt x="56" y="88"/>
                  </a:cubicBezTo>
                  <a:close/>
                  <a:moveTo>
                    <a:pt x="78" y="132"/>
                  </a:moveTo>
                  <a:cubicBezTo>
                    <a:pt x="78" y="62"/>
                    <a:pt x="78" y="62"/>
                    <a:pt x="78" y="62"/>
                  </a:cubicBezTo>
                  <a:cubicBezTo>
                    <a:pt x="78" y="38"/>
                    <a:pt x="63" y="31"/>
                    <a:pt x="42" y="31"/>
                  </a:cubicBezTo>
                  <a:cubicBezTo>
                    <a:pt x="21" y="31"/>
                    <a:pt x="4" y="39"/>
                    <a:pt x="4" y="62"/>
                  </a:cubicBezTo>
                  <a:cubicBezTo>
                    <a:pt x="27" y="62"/>
                    <a:pt x="27" y="62"/>
                    <a:pt x="27" y="62"/>
                  </a:cubicBezTo>
                  <a:cubicBezTo>
                    <a:pt x="27" y="52"/>
                    <a:pt x="32" y="47"/>
                    <a:pt x="42" y="47"/>
                  </a:cubicBezTo>
                  <a:cubicBezTo>
                    <a:pt x="53" y="47"/>
                    <a:pt x="56" y="55"/>
                    <a:pt x="56" y="65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33" y="76"/>
                    <a:pt x="0" y="79"/>
                    <a:pt x="0" y="109"/>
                  </a:cubicBezTo>
                  <a:cubicBezTo>
                    <a:pt x="0" y="125"/>
                    <a:pt x="14" y="135"/>
                    <a:pt x="30" y="135"/>
                  </a:cubicBezTo>
                  <a:cubicBezTo>
                    <a:pt x="41" y="135"/>
                    <a:pt x="51" y="131"/>
                    <a:pt x="56" y="121"/>
                  </a:cubicBezTo>
                  <a:cubicBezTo>
                    <a:pt x="56" y="121"/>
                    <a:pt x="56" y="121"/>
                    <a:pt x="56" y="121"/>
                  </a:cubicBezTo>
                  <a:cubicBezTo>
                    <a:pt x="56" y="132"/>
                    <a:pt x="56" y="132"/>
                    <a:pt x="56" y="132"/>
                  </a:cubicBezTo>
                  <a:lnTo>
                    <a:pt x="78" y="132"/>
                  </a:lnTo>
                  <a:close/>
                  <a:moveTo>
                    <a:pt x="147" y="67"/>
                  </a:moveTo>
                  <a:cubicBezTo>
                    <a:pt x="147" y="57"/>
                    <a:pt x="144" y="47"/>
                    <a:pt x="132" y="47"/>
                  </a:cubicBezTo>
                  <a:cubicBezTo>
                    <a:pt x="117" y="47"/>
                    <a:pt x="113" y="62"/>
                    <a:pt x="113" y="74"/>
                  </a:cubicBezTo>
                  <a:cubicBezTo>
                    <a:pt x="113" y="99"/>
                    <a:pt x="128" y="118"/>
                    <a:pt x="154" y="118"/>
                  </a:cubicBezTo>
                  <a:cubicBezTo>
                    <a:pt x="160" y="118"/>
                    <a:pt x="165" y="118"/>
                    <a:pt x="171" y="116"/>
                  </a:cubicBezTo>
                  <a:cubicBezTo>
                    <a:pt x="171" y="130"/>
                    <a:pt x="171" y="130"/>
                    <a:pt x="171" y="130"/>
                  </a:cubicBezTo>
                  <a:cubicBezTo>
                    <a:pt x="161" y="133"/>
                    <a:pt x="151" y="135"/>
                    <a:pt x="142" y="135"/>
                  </a:cubicBezTo>
                  <a:cubicBezTo>
                    <a:pt x="106" y="135"/>
                    <a:pt x="88" y="113"/>
                    <a:pt x="88" y="78"/>
                  </a:cubicBezTo>
                  <a:cubicBezTo>
                    <a:pt x="88" y="49"/>
                    <a:pt x="104" y="31"/>
                    <a:pt x="134" y="31"/>
                  </a:cubicBezTo>
                  <a:cubicBezTo>
                    <a:pt x="158" y="31"/>
                    <a:pt x="172" y="42"/>
                    <a:pt x="172" y="67"/>
                  </a:cubicBezTo>
                  <a:lnTo>
                    <a:pt x="147" y="67"/>
                  </a:lnTo>
                  <a:close/>
                  <a:moveTo>
                    <a:pt x="236" y="67"/>
                  </a:moveTo>
                  <a:cubicBezTo>
                    <a:pt x="236" y="57"/>
                    <a:pt x="233" y="47"/>
                    <a:pt x="221" y="47"/>
                  </a:cubicBezTo>
                  <a:cubicBezTo>
                    <a:pt x="206" y="47"/>
                    <a:pt x="202" y="62"/>
                    <a:pt x="202" y="74"/>
                  </a:cubicBezTo>
                  <a:cubicBezTo>
                    <a:pt x="202" y="99"/>
                    <a:pt x="217" y="118"/>
                    <a:pt x="243" y="118"/>
                  </a:cubicBezTo>
                  <a:cubicBezTo>
                    <a:pt x="249" y="118"/>
                    <a:pt x="254" y="118"/>
                    <a:pt x="260" y="116"/>
                  </a:cubicBezTo>
                  <a:cubicBezTo>
                    <a:pt x="260" y="130"/>
                    <a:pt x="260" y="130"/>
                    <a:pt x="260" y="130"/>
                  </a:cubicBezTo>
                  <a:cubicBezTo>
                    <a:pt x="250" y="133"/>
                    <a:pt x="241" y="135"/>
                    <a:pt x="231" y="135"/>
                  </a:cubicBezTo>
                  <a:cubicBezTo>
                    <a:pt x="195" y="135"/>
                    <a:pt x="177" y="113"/>
                    <a:pt x="177" y="78"/>
                  </a:cubicBezTo>
                  <a:cubicBezTo>
                    <a:pt x="177" y="49"/>
                    <a:pt x="193" y="31"/>
                    <a:pt x="223" y="31"/>
                  </a:cubicBezTo>
                  <a:cubicBezTo>
                    <a:pt x="247" y="31"/>
                    <a:pt x="261" y="42"/>
                    <a:pt x="261" y="67"/>
                  </a:cubicBezTo>
                  <a:lnTo>
                    <a:pt x="236" y="67"/>
                  </a:lnTo>
                  <a:close/>
                  <a:moveTo>
                    <a:pt x="327" y="63"/>
                  </a:moveTo>
                  <a:cubicBezTo>
                    <a:pt x="291" y="63"/>
                    <a:pt x="291" y="63"/>
                    <a:pt x="291" y="63"/>
                  </a:cubicBezTo>
                  <a:cubicBezTo>
                    <a:pt x="292" y="53"/>
                    <a:pt x="300" y="45"/>
                    <a:pt x="310" y="45"/>
                  </a:cubicBezTo>
                  <a:cubicBezTo>
                    <a:pt x="320" y="45"/>
                    <a:pt x="327" y="52"/>
                    <a:pt x="327" y="63"/>
                  </a:cubicBezTo>
                  <a:close/>
                  <a:moveTo>
                    <a:pt x="349" y="77"/>
                  </a:moveTo>
                  <a:cubicBezTo>
                    <a:pt x="349" y="71"/>
                    <a:pt x="349" y="71"/>
                    <a:pt x="349" y="71"/>
                  </a:cubicBezTo>
                  <a:cubicBezTo>
                    <a:pt x="349" y="47"/>
                    <a:pt x="337" y="31"/>
                    <a:pt x="311" y="31"/>
                  </a:cubicBezTo>
                  <a:cubicBezTo>
                    <a:pt x="282" y="31"/>
                    <a:pt x="269" y="49"/>
                    <a:pt x="269" y="77"/>
                  </a:cubicBezTo>
                  <a:cubicBezTo>
                    <a:pt x="269" y="110"/>
                    <a:pt x="283" y="135"/>
                    <a:pt x="319" y="135"/>
                  </a:cubicBezTo>
                  <a:cubicBezTo>
                    <a:pt x="328" y="135"/>
                    <a:pt x="338" y="134"/>
                    <a:pt x="347" y="131"/>
                  </a:cubicBezTo>
                  <a:cubicBezTo>
                    <a:pt x="347" y="115"/>
                    <a:pt x="347" y="115"/>
                    <a:pt x="347" y="115"/>
                  </a:cubicBezTo>
                  <a:cubicBezTo>
                    <a:pt x="341" y="117"/>
                    <a:pt x="334" y="118"/>
                    <a:pt x="328" y="118"/>
                  </a:cubicBezTo>
                  <a:cubicBezTo>
                    <a:pt x="305" y="118"/>
                    <a:pt x="290" y="98"/>
                    <a:pt x="290" y="77"/>
                  </a:cubicBezTo>
                  <a:lnTo>
                    <a:pt x="349" y="77"/>
                  </a:lnTo>
                  <a:close/>
                  <a:moveTo>
                    <a:pt x="418" y="132"/>
                  </a:moveTo>
                  <a:cubicBezTo>
                    <a:pt x="418" y="76"/>
                    <a:pt x="418" y="76"/>
                    <a:pt x="418" y="76"/>
                  </a:cubicBezTo>
                  <a:cubicBezTo>
                    <a:pt x="418" y="71"/>
                    <a:pt x="418" y="58"/>
                    <a:pt x="414" y="54"/>
                  </a:cubicBezTo>
                  <a:cubicBezTo>
                    <a:pt x="413" y="53"/>
                    <a:pt x="410" y="52"/>
                    <a:pt x="408" y="52"/>
                  </a:cubicBezTo>
                  <a:cubicBezTo>
                    <a:pt x="391" y="52"/>
                    <a:pt x="384" y="76"/>
                    <a:pt x="384" y="89"/>
                  </a:cubicBezTo>
                  <a:cubicBezTo>
                    <a:pt x="384" y="132"/>
                    <a:pt x="384" y="132"/>
                    <a:pt x="384" y="132"/>
                  </a:cubicBezTo>
                  <a:cubicBezTo>
                    <a:pt x="361" y="132"/>
                    <a:pt x="361" y="132"/>
                    <a:pt x="361" y="132"/>
                  </a:cubicBezTo>
                  <a:cubicBezTo>
                    <a:pt x="361" y="33"/>
                    <a:pt x="361" y="33"/>
                    <a:pt x="361" y="33"/>
                  </a:cubicBezTo>
                  <a:cubicBezTo>
                    <a:pt x="384" y="33"/>
                    <a:pt x="384" y="33"/>
                    <a:pt x="384" y="33"/>
                  </a:cubicBezTo>
                  <a:cubicBezTo>
                    <a:pt x="384" y="51"/>
                    <a:pt x="384" y="51"/>
                    <a:pt x="384" y="51"/>
                  </a:cubicBezTo>
                  <a:cubicBezTo>
                    <a:pt x="385" y="51"/>
                    <a:pt x="385" y="51"/>
                    <a:pt x="385" y="51"/>
                  </a:cubicBezTo>
                  <a:cubicBezTo>
                    <a:pt x="390" y="39"/>
                    <a:pt x="400" y="31"/>
                    <a:pt x="414" y="31"/>
                  </a:cubicBezTo>
                  <a:cubicBezTo>
                    <a:pt x="433" y="31"/>
                    <a:pt x="441" y="46"/>
                    <a:pt x="441" y="63"/>
                  </a:cubicBezTo>
                  <a:cubicBezTo>
                    <a:pt x="441" y="132"/>
                    <a:pt x="441" y="132"/>
                    <a:pt x="441" y="132"/>
                  </a:cubicBezTo>
                  <a:lnTo>
                    <a:pt x="418" y="132"/>
                  </a:lnTo>
                  <a:close/>
                  <a:moveTo>
                    <a:pt x="489" y="49"/>
                  </a:moveTo>
                  <a:cubicBezTo>
                    <a:pt x="489" y="96"/>
                    <a:pt x="489" y="96"/>
                    <a:pt x="489" y="96"/>
                  </a:cubicBezTo>
                  <a:cubicBezTo>
                    <a:pt x="489" y="108"/>
                    <a:pt x="491" y="118"/>
                    <a:pt x="505" y="118"/>
                  </a:cubicBezTo>
                  <a:cubicBezTo>
                    <a:pt x="509" y="118"/>
                    <a:pt x="512" y="118"/>
                    <a:pt x="516" y="117"/>
                  </a:cubicBezTo>
                  <a:cubicBezTo>
                    <a:pt x="516" y="133"/>
                    <a:pt x="516" y="133"/>
                    <a:pt x="516" y="133"/>
                  </a:cubicBezTo>
                  <a:cubicBezTo>
                    <a:pt x="510" y="134"/>
                    <a:pt x="503" y="135"/>
                    <a:pt x="497" y="135"/>
                  </a:cubicBezTo>
                  <a:cubicBezTo>
                    <a:pt x="477" y="135"/>
                    <a:pt x="466" y="128"/>
                    <a:pt x="466" y="107"/>
                  </a:cubicBezTo>
                  <a:cubicBezTo>
                    <a:pt x="466" y="49"/>
                    <a:pt x="466" y="49"/>
                    <a:pt x="466" y="49"/>
                  </a:cubicBezTo>
                  <a:cubicBezTo>
                    <a:pt x="447" y="49"/>
                    <a:pt x="447" y="49"/>
                    <a:pt x="447" y="49"/>
                  </a:cubicBezTo>
                  <a:cubicBezTo>
                    <a:pt x="447" y="33"/>
                    <a:pt x="447" y="33"/>
                    <a:pt x="447" y="33"/>
                  </a:cubicBezTo>
                  <a:cubicBezTo>
                    <a:pt x="466" y="33"/>
                    <a:pt x="466" y="33"/>
                    <a:pt x="466" y="33"/>
                  </a:cubicBezTo>
                  <a:cubicBezTo>
                    <a:pt x="466" y="9"/>
                    <a:pt x="466" y="9"/>
                    <a:pt x="466" y="9"/>
                  </a:cubicBezTo>
                  <a:cubicBezTo>
                    <a:pt x="489" y="0"/>
                    <a:pt x="489" y="0"/>
                    <a:pt x="489" y="0"/>
                  </a:cubicBezTo>
                  <a:cubicBezTo>
                    <a:pt x="489" y="33"/>
                    <a:pt x="489" y="33"/>
                    <a:pt x="489" y="33"/>
                  </a:cubicBezTo>
                  <a:cubicBezTo>
                    <a:pt x="519" y="33"/>
                    <a:pt x="519" y="33"/>
                    <a:pt x="519" y="33"/>
                  </a:cubicBezTo>
                  <a:cubicBezTo>
                    <a:pt x="519" y="49"/>
                    <a:pt x="519" y="49"/>
                    <a:pt x="519" y="49"/>
                  </a:cubicBezTo>
                  <a:lnTo>
                    <a:pt x="489" y="49"/>
                  </a:lnTo>
                  <a:close/>
                  <a:moveTo>
                    <a:pt x="586" y="132"/>
                  </a:moveTo>
                  <a:cubicBezTo>
                    <a:pt x="586" y="114"/>
                    <a:pt x="586" y="114"/>
                    <a:pt x="586" y="114"/>
                  </a:cubicBezTo>
                  <a:cubicBezTo>
                    <a:pt x="586" y="114"/>
                    <a:pt x="586" y="114"/>
                    <a:pt x="586" y="114"/>
                  </a:cubicBezTo>
                  <a:cubicBezTo>
                    <a:pt x="580" y="126"/>
                    <a:pt x="570" y="135"/>
                    <a:pt x="556" y="135"/>
                  </a:cubicBezTo>
                  <a:cubicBezTo>
                    <a:pt x="537" y="135"/>
                    <a:pt x="529" y="119"/>
                    <a:pt x="529" y="102"/>
                  </a:cubicBezTo>
                  <a:cubicBezTo>
                    <a:pt x="529" y="33"/>
                    <a:pt x="529" y="33"/>
                    <a:pt x="529" y="33"/>
                  </a:cubicBezTo>
                  <a:cubicBezTo>
                    <a:pt x="552" y="33"/>
                    <a:pt x="552" y="33"/>
                    <a:pt x="552" y="33"/>
                  </a:cubicBezTo>
                  <a:cubicBezTo>
                    <a:pt x="552" y="90"/>
                    <a:pt x="552" y="90"/>
                    <a:pt x="552" y="90"/>
                  </a:cubicBezTo>
                  <a:cubicBezTo>
                    <a:pt x="552" y="95"/>
                    <a:pt x="552" y="107"/>
                    <a:pt x="556" y="111"/>
                  </a:cubicBezTo>
                  <a:cubicBezTo>
                    <a:pt x="558" y="113"/>
                    <a:pt x="560" y="113"/>
                    <a:pt x="563" y="113"/>
                  </a:cubicBezTo>
                  <a:cubicBezTo>
                    <a:pt x="579" y="113"/>
                    <a:pt x="586" y="89"/>
                    <a:pt x="586" y="76"/>
                  </a:cubicBezTo>
                  <a:cubicBezTo>
                    <a:pt x="586" y="33"/>
                    <a:pt x="586" y="33"/>
                    <a:pt x="586" y="33"/>
                  </a:cubicBezTo>
                  <a:cubicBezTo>
                    <a:pt x="609" y="33"/>
                    <a:pt x="609" y="33"/>
                    <a:pt x="609" y="33"/>
                  </a:cubicBezTo>
                  <a:cubicBezTo>
                    <a:pt x="609" y="132"/>
                    <a:pt x="609" y="132"/>
                    <a:pt x="609" y="132"/>
                  </a:cubicBezTo>
                  <a:lnTo>
                    <a:pt x="586" y="132"/>
                  </a:lnTo>
                  <a:close/>
                  <a:moveTo>
                    <a:pt x="647" y="89"/>
                  </a:moveTo>
                  <a:cubicBezTo>
                    <a:pt x="647" y="132"/>
                    <a:pt x="647" y="132"/>
                    <a:pt x="647" y="132"/>
                  </a:cubicBezTo>
                  <a:cubicBezTo>
                    <a:pt x="624" y="132"/>
                    <a:pt x="624" y="132"/>
                    <a:pt x="624" y="132"/>
                  </a:cubicBezTo>
                  <a:cubicBezTo>
                    <a:pt x="624" y="33"/>
                    <a:pt x="624" y="33"/>
                    <a:pt x="624" y="33"/>
                  </a:cubicBezTo>
                  <a:cubicBezTo>
                    <a:pt x="647" y="33"/>
                    <a:pt x="647" y="33"/>
                    <a:pt x="647" y="33"/>
                  </a:cubicBezTo>
                  <a:cubicBezTo>
                    <a:pt x="647" y="51"/>
                    <a:pt x="647" y="51"/>
                    <a:pt x="647" y="51"/>
                  </a:cubicBezTo>
                  <a:cubicBezTo>
                    <a:pt x="648" y="51"/>
                    <a:pt x="648" y="51"/>
                    <a:pt x="648" y="51"/>
                  </a:cubicBezTo>
                  <a:cubicBezTo>
                    <a:pt x="655" y="37"/>
                    <a:pt x="663" y="31"/>
                    <a:pt x="680" y="31"/>
                  </a:cubicBezTo>
                  <a:cubicBezTo>
                    <a:pt x="680" y="55"/>
                    <a:pt x="680" y="55"/>
                    <a:pt x="680" y="55"/>
                  </a:cubicBezTo>
                  <a:cubicBezTo>
                    <a:pt x="656" y="55"/>
                    <a:pt x="647" y="65"/>
                    <a:pt x="647" y="89"/>
                  </a:cubicBezTo>
                  <a:close/>
                  <a:moveTo>
                    <a:pt x="743" y="63"/>
                  </a:moveTo>
                  <a:cubicBezTo>
                    <a:pt x="707" y="63"/>
                    <a:pt x="707" y="63"/>
                    <a:pt x="707" y="63"/>
                  </a:cubicBezTo>
                  <a:cubicBezTo>
                    <a:pt x="708" y="53"/>
                    <a:pt x="715" y="45"/>
                    <a:pt x="726" y="45"/>
                  </a:cubicBezTo>
                  <a:cubicBezTo>
                    <a:pt x="736" y="45"/>
                    <a:pt x="743" y="52"/>
                    <a:pt x="743" y="63"/>
                  </a:cubicBezTo>
                  <a:close/>
                  <a:moveTo>
                    <a:pt x="765" y="77"/>
                  </a:moveTo>
                  <a:cubicBezTo>
                    <a:pt x="765" y="71"/>
                    <a:pt x="765" y="71"/>
                    <a:pt x="765" y="71"/>
                  </a:cubicBezTo>
                  <a:cubicBezTo>
                    <a:pt x="765" y="47"/>
                    <a:pt x="753" y="31"/>
                    <a:pt x="727" y="31"/>
                  </a:cubicBezTo>
                  <a:cubicBezTo>
                    <a:pt x="698" y="31"/>
                    <a:pt x="685" y="49"/>
                    <a:pt x="685" y="77"/>
                  </a:cubicBezTo>
                  <a:cubicBezTo>
                    <a:pt x="685" y="110"/>
                    <a:pt x="699" y="135"/>
                    <a:pt x="735" y="135"/>
                  </a:cubicBezTo>
                  <a:cubicBezTo>
                    <a:pt x="744" y="135"/>
                    <a:pt x="754" y="134"/>
                    <a:pt x="763" y="131"/>
                  </a:cubicBezTo>
                  <a:cubicBezTo>
                    <a:pt x="763" y="115"/>
                    <a:pt x="763" y="115"/>
                    <a:pt x="763" y="115"/>
                  </a:cubicBezTo>
                  <a:cubicBezTo>
                    <a:pt x="757" y="117"/>
                    <a:pt x="750" y="118"/>
                    <a:pt x="744" y="118"/>
                  </a:cubicBezTo>
                  <a:cubicBezTo>
                    <a:pt x="721" y="118"/>
                    <a:pt x="706" y="98"/>
                    <a:pt x="706" y="77"/>
                  </a:cubicBezTo>
                  <a:lnTo>
                    <a:pt x="765" y="7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1739049" y="420673"/>
              <a:ext cx="210120" cy="215132"/>
            </a:xfrm>
            <a:custGeom>
              <a:avLst/>
              <a:gdLst>
                <a:gd name="connsiteX0" fmla="*/ 0 w 4457700"/>
                <a:gd name="connsiteY0" fmla="*/ 0 h 4552950"/>
                <a:gd name="connsiteX1" fmla="*/ 4457700 w 4457700"/>
                <a:gd name="connsiteY1" fmla="*/ 1828800 h 4552950"/>
                <a:gd name="connsiteX2" fmla="*/ 4457700 w 4457700"/>
                <a:gd name="connsiteY2" fmla="*/ 2743200 h 4552950"/>
                <a:gd name="connsiteX3" fmla="*/ 0 w 4457700"/>
                <a:gd name="connsiteY3" fmla="*/ 4552950 h 4552950"/>
                <a:gd name="connsiteX4" fmla="*/ 0 w 4457700"/>
                <a:gd name="connsiteY4" fmla="*/ 3543300 h 4552950"/>
                <a:gd name="connsiteX5" fmla="*/ 3282950 w 4457700"/>
                <a:gd name="connsiteY5" fmla="*/ 2286000 h 4552950"/>
                <a:gd name="connsiteX6" fmla="*/ 0 w 4457700"/>
                <a:gd name="connsiteY6" fmla="*/ 1016000 h 4552950"/>
                <a:gd name="connsiteX7" fmla="*/ 0 w 4457700"/>
                <a:gd name="connsiteY7" fmla="*/ 0 h 4552950"/>
                <a:gd name="connsiteX0" fmla="*/ 0 w 4457700"/>
                <a:gd name="connsiteY0" fmla="*/ 0 h 4552950"/>
                <a:gd name="connsiteX1" fmla="*/ 4457700 w 4457700"/>
                <a:gd name="connsiteY1" fmla="*/ 1824037 h 4552950"/>
                <a:gd name="connsiteX2" fmla="*/ 4457700 w 4457700"/>
                <a:gd name="connsiteY2" fmla="*/ 2743200 h 4552950"/>
                <a:gd name="connsiteX3" fmla="*/ 0 w 4457700"/>
                <a:gd name="connsiteY3" fmla="*/ 4552950 h 4552950"/>
                <a:gd name="connsiteX4" fmla="*/ 0 w 4457700"/>
                <a:gd name="connsiteY4" fmla="*/ 3543300 h 4552950"/>
                <a:gd name="connsiteX5" fmla="*/ 3282950 w 4457700"/>
                <a:gd name="connsiteY5" fmla="*/ 2286000 h 4552950"/>
                <a:gd name="connsiteX6" fmla="*/ 0 w 4457700"/>
                <a:gd name="connsiteY6" fmla="*/ 1016000 h 4552950"/>
                <a:gd name="connsiteX7" fmla="*/ 0 w 4457700"/>
                <a:gd name="connsiteY7" fmla="*/ 0 h 4552950"/>
                <a:gd name="connsiteX0" fmla="*/ 0 w 4457700"/>
                <a:gd name="connsiteY0" fmla="*/ 0 h 4552950"/>
                <a:gd name="connsiteX1" fmla="*/ 4457700 w 4457700"/>
                <a:gd name="connsiteY1" fmla="*/ 1816893 h 4552950"/>
                <a:gd name="connsiteX2" fmla="*/ 4457700 w 4457700"/>
                <a:gd name="connsiteY2" fmla="*/ 2743200 h 4552950"/>
                <a:gd name="connsiteX3" fmla="*/ 0 w 4457700"/>
                <a:gd name="connsiteY3" fmla="*/ 4552950 h 4552950"/>
                <a:gd name="connsiteX4" fmla="*/ 0 w 4457700"/>
                <a:gd name="connsiteY4" fmla="*/ 3543300 h 4552950"/>
                <a:gd name="connsiteX5" fmla="*/ 3282950 w 4457700"/>
                <a:gd name="connsiteY5" fmla="*/ 2286000 h 4552950"/>
                <a:gd name="connsiteX6" fmla="*/ 0 w 4457700"/>
                <a:gd name="connsiteY6" fmla="*/ 1016000 h 4552950"/>
                <a:gd name="connsiteX7" fmla="*/ 0 w 4457700"/>
                <a:gd name="connsiteY7" fmla="*/ 0 h 4552950"/>
                <a:gd name="connsiteX0" fmla="*/ 0 w 4462462"/>
                <a:gd name="connsiteY0" fmla="*/ 0 h 4552950"/>
                <a:gd name="connsiteX1" fmla="*/ 4462462 w 4462462"/>
                <a:gd name="connsiteY1" fmla="*/ 1819275 h 4552950"/>
                <a:gd name="connsiteX2" fmla="*/ 4457700 w 4462462"/>
                <a:gd name="connsiteY2" fmla="*/ 2743200 h 4552950"/>
                <a:gd name="connsiteX3" fmla="*/ 0 w 4462462"/>
                <a:gd name="connsiteY3" fmla="*/ 4552950 h 4552950"/>
                <a:gd name="connsiteX4" fmla="*/ 0 w 4462462"/>
                <a:gd name="connsiteY4" fmla="*/ 3543300 h 4552950"/>
                <a:gd name="connsiteX5" fmla="*/ 3282950 w 4462462"/>
                <a:gd name="connsiteY5" fmla="*/ 2286000 h 4552950"/>
                <a:gd name="connsiteX6" fmla="*/ 0 w 4462462"/>
                <a:gd name="connsiteY6" fmla="*/ 1016000 h 4552950"/>
                <a:gd name="connsiteX7" fmla="*/ 0 w 4462462"/>
                <a:gd name="connsiteY7" fmla="*/ 0 h 4552950"/>
                <a:gd name="connsiteX0" fmla="*/ 0 w 4462921"/>
                <a:gd name="connsiteY0" fmla="*/ 0 h 4552950"/>
                <a:gd name="connsiteX1" fmla="*/ 4462462 w 4462921"/>
                <a:gd name="connsiteY1" fmla="*/ 1819275 h 4552950"/>
                <a:gd name="connsiteX2" fmla="*/ 4462463 w 4462921"/>
                <a:gd name="connsiteY2" fmla="*/ 2747962 h 4552950"/>
                <a:gd name="connsiteX3" fmla="*/ 0 w 4462921"/>
                <a:gd name="connsiteY3" fmla="*/ 4552950 h 4552950"/>
                <a:gd name="connsiteX4" fmla="*/ 0 w 4462921"/>
                <a:gd name="connsiteY4" fmla="*/ 3543300 h 4552950"/>
                <a:gd name="connsiteX5" fmla="*/ 3282950 w 4462921"/>
                <a:gd name="connsiteY5" fmla="*/ 2286000 h 4552950"/>
                <a:gd name="connsiteX6" fmla="*/ 0 w 4462921"/>
                <a:gd name="connsiteY6" fmla="*/ 1016000 h 4552950"/>
                <a:gd name="connsiteX7" fmla="*/ 0 w 4462921"/>
                <a:gd name="connsiteY7" fmla="*/ 0 h 4552950"/>
                <a:gd name="connsiteX0" fmla="*/ 0 w 4462921"/>
                <a:gd name="connsiteY0" fmla="*/ 0 h 4552950"/>
                <a:gd name="connsiteX1" fmla="*/ 4462462 w 4462921"/>
                <a:gd name="connsiteY1" fmla="*/ 1819275 h 4552950"/>
                <a:gd name="connsiteX2" fmla="*/ 4462463 w 4462921"/>
                <a:gd name="connsiteY2" fmla="*/ 2747962 h 4552950"/>
                <a:gd name="connsiteX3" fmla="*/ 0 w 4462921"/>
                <a:gd name="connsiteY3" fmla="*/ 4552950 h 4552950"/>
                <a:gd name="connsiteX4" fmla="*/ 0 w 4462921"/>
                <a:gd name="connsiteY4" fmla="*/ 3543300 h 4552950"/>
                <a:gd name="connsiteX5" fmla="*/ 3282950 w 4462921"/>
                <a:gd name="connsiteY5" fmla="*/ 2286000 h 4552950"/>
                <a:gd name="connsiteX6" fmla="*/ 0 w 4462921"/>
                <a:gd name="connsiteY6" fmla="*/ 1016000 h 4552950"/>
                <a:gd name="connsiteX7" fmla="*/ 0 w 4462921"/>
                <a:gd name="connsiteY7" fmla="*/ 0 h 4552950"/>
                <a:gd name="connsiteX0" fmla="*/ 0 w 4462921"/>
                <a:gd name="connsiteY0" fmla="*/ 0 h 4560094"/>
                <a:gd name="connsiteX1" fmla="*/ 4462462 w 4462921"/>
                <a:gd name="connsiteY1" fmla="*/ 1819275 h 4560094"/>
                <a:gd name="connsiteX2" fmla="*/ 4462463 w 4462921"/>
                <a:gd name="connsiteY2" fmla="*/ 2747962 h 4560094"/>
                <a:gd name="connsiteX3" fmla="*/ 2381 w 4462921"/>
                <a:gd name="connsiteY3" fmla="*/ 4560094 h 4560094"/>
                <a:gd name="connsiteX4" fmla="*/ 0 w 4462921"/>
                <a:gd name="connsiteY4" fmla="*/ 3543300 h 4560094"/>
                <a:gd name="connsiteX5" fmla="*/ 3282950 w 4462921"/>
                <a:gd name="connsiteY5" fmla="*/ 2286000 h 4560094"/>
                <a:gd name="connsiteX6" fmla="*/ 0 w 4462921"/>
                <a:gd name="connsiteY6" fmla="*/ 1016000 h 4560094"/>
                <a:gd name="connsiteX7" fmla="*/ 0 w 4462921"/>
                <a:gd name="connsiteY7" fmla="*/ 0 h 4560094"/>
                <a:gd name="connsiteX0" fmla="*/ 0 w 4462921"/>
                <a:gd name="connsiteY0" fmla="*/ 0 h 4560094"/>
                <a:gd name="connsiteX1" fmla="*/ 4462462 w 4462921"/>
                <a:gd name="connsiteY1" fmla="*/ 1819275 h 4560094"/>
                <a:gd name="connsiteX2" fmla="*/ 4462463 w 4462921"/>
                <a:gd name="connsiteY2" fmla="*/ 2747962 h 4560094"/>
                <a:gd name="connsiteX3" fmla="*/ 2381 w 4462921"/>
                <a:gd name="connsiteY3" fmla="*/ 4560094 h 4560094"/>
                <a:gd name="connsiteX4" fmla="*/ 0 w 4462921"/>
                <a:gd name="connsiteY4" fmla="*/ 3543300 h 4560094"/>
                <a:gd name="connsiteX5" fmla="*/ 3275807 w 4462921"/>
                <a:gd name="connsiteY5" fmla="*/ 2286000 h 4560094"/>
                <a:gd name="connsiteX6" fmla="*/ 0 w 4462921"/>
                <a:gd name="connsiteY6" fmla="*/ 1016000 h 4560094"/>
                <a:gd name="connsiteX7" fmla="*/ 0 w 4462921"/>
                <a:gd name="connsiteY7" fmla="*/ 0 h 4560094"/>
                <a:gd name="connsiteX0" fmla="*/ 0 w 4462921"/>
                <a:gd name="connsiteY0" fmla="*/ 0 h 4557713"/>
                <a:gd name="connsiteX1" fmla="*/ 4462462 w 4462921"/>
                <a:gd name="connsiteY1" fmla="*/ 1819275 h 4557713"/>
                <a:gd name="connsiteX2" fmla="*/ 4462463 w 4462921"/>
                <a:gd name="connsiteY2" fmla="*/ 2747962 h 4557713"/>
                <a:gd name="connsiteX3" fmla="*/ 2381 w 4462921"/>
                <a:gd name="connsiteY3" fmla="*/ 4557713 h 4557713"/>
                <a:gd name="connsiteX4" fmla="*/ 0 w 4462921"/>
                <a:gd name="connsiteY4" fmla="*/ 3543300 h 4557713"/>
                <a:gd name="connsiteX5" fmla="*/ 3275807 w 4462921"/>
                <a:gd name="connsiteY5" fmla="*/ 2286000 h 4557713"/>
                <a:gd name="connsiteX6" fmla="*/ 0 w 4462921"/>
                <a:gd name="connsiteY6" fmla="*/ 1016000 h 4557713"/>
                <a:gd name="connsiteX7" fmla="*/ 0 w 4462921"/>
                <a:gd name="connsiteY7" fmla="*/ 0 h 4557713"/>
                <a:gd name="connsiteX0" fmla="*/ 0 w 4462921"/>
                <a:gd name="connsiteY0" fmla="*/ 0 h 4562475"/>
                <a:gd name="connsiteX1" fmla="*/ 4462462 w 4462921"/>
                <a:gd name="connsiteY1" fmla="*/ 1819275 h 4562475"/>
                <a:gd name="connsiteX2" fmla="*/ 4462463 w 4462921"/>
                <a:gd name="connsiteY2" fmla="*/ 2747962 h 4562475"/>
                <a:gd name="connsiteX3" fmla="*/ 2381 w 4462921"/>
                <a:gd name="connsiteY3" fmla="*/ 4562475 h 4562475"/>
                <a:gd name="connsiteX4" fmla="*/ 0 w 4462921"/>
                <a:gd name="connsiteY4" fmla="*/ 3543300 h 4562475"/>
                <a:gd name="connsiteX5" fmla="*/ 3275807 w 4462921"/>
                <a:gd name="connsiteY5" fmla="*/ 2286000 h 4562475"/>
                <a:gd name="connsiteX6" fmla="*/ 0 w 4462921"/>
                <a:gd name="connsiteY6" fmla="*/ 1016000 h 4562475"/>
                <a:gd name="connsiteX7" fmla="*/ 0 w 4462921"/>
                <a:gd name="connsiteY7" fmla="*/ 0 h 4562475"/>
                <a:gd name="connsiteX0" fmla="*/ 2486 w 4465407"/>
                <a:gd name="connsiteY0" fmla="*/ 0 h 4564856"/>
                <a:gd name="connsiteX1" fmla="*/ 4464948 w 4465407"/>
                <a:gd name="connsiteY1" fmla="*/ 1819275 h 4564856"/>
                <a:gd name="connsiteX2" fmla="*/ 4464949 w 4465407"/>
                <a:gd name="connsiteY2" fmla="*/ 2747962 h 4564856"/>
                <a:gd name="connsiteX3" fmla="*/ 105 w 4465407"/>
                <a:gd name="connsiteY3" fmla="*/ 4564856 h 4564856"/>
                <a:gd name="connsiteX4" fmla="*/ 2486 w 4465407"/>
                <a:gd name="connsiteY4" fmla="*/ 3543300 h 4564856"/>
                <a:gd name="connsiteX5" fmla="*/ 3278293 w 4465407"/>
                <a:gd name="connsiteY5" fmla="*/ 2286000 h 4564856"/>
                <a:gd name="connsiteX6" fmla="*/ 2486 w 4465407"/>
                <a:gd name="connsiteY6" fmla="*/ 1016000 h 4564856"/>
                <a:gd name="connsiteX7" fmla="*/ 2486 w 4465407"/>
                <a:gd name="connsiteY7" fmla="*/ 0 h 4564856"/>
                <a:gd name="connsiteX0" fmla="*/ 2610 w 4465531"/>
                <a:gd name="connsiteY0" fmla="*/ 0 h 4564856"/>
                <a:gd name="connsiteX1" fmla="*/ 4465072 w 4465531"/>
                <a:gd name="connsiteY1" fmla="*/ 1819275 h 4564856"/>
                <a:gd name="connsiteX2" fmla="*/ 4465073 w 4465531"/>
                <a:gd name="connsiteY2" fmla="*/ 2747962 h 4564856"/>
                <a:gd name="connsiteX3" fmla="*/ 229 w 4465531"/>
                <a:gd name="connsiteY3" fmla="*/ 4564856 h 4564856"/>
                <a:gd name="connsiteX4" fmla="*/ 228 w 4465531"/>
                <a:gd name="connsiteY4" fmla="*/ 3545681 h 4564856"/>
                <a:gd name="connsiteX5" fmla="*/ 3278417 w 4465531"/>
                <a:gd name="connsiteY5" fmla="*/ 2286000 h 4564856"/>
                <a:gd name="connsiteX6" fmla="*/ 2610 w 4465531"/>
                <a:gd name="connsiteY6" fmla="*/ 1016000 h 4564856"/>
                <a:gd name="connsiteX7" fmla="*/ 2610 w 4465531"/>
                <a:gd name="connsiteY7" fmla="*/ 0 h 4564856"/>
                <a:gd name="connsiteX0" fmla="*/ 2610 w 4465531"/>
                <a:gd name="connsiteY0" fmla="*/ 0 h 4564856"/>
                <a:gd name="connsiteX1" fmla="*/ 4465072 w 4465531"/>
                <a:gd name="connsiteY1" fmla="*/ 1819275 h 4564856"/>
                <a:gd name="connsiteX2" fmla="*/ 4465073 w 4465531"/>
                <a:gd name="connsiteY2" fmla="*/ 2750343 h 4564856"/>
                <a:gd name="connsiteX3" fmla="*/ 229 w 4465531"/>
                <a:gd name="connsiteY3" fmla="*/ 4564856 h 4564856"/>
                <a:gd name="connsiteX4" fmla="*/ 228 w 4465531"/>
                <a:gd name="connsiteY4" fmla="*/ 3545681 h 4564856"/>
                <a:gd name="connsiteX5" fmla="*/ 3278417 w 4465531"/>
                <a:gd name="connsiteY5" fmla="*/ 2286000 h 4564856"/>
                <a:gd name="connsiteX6" fmla="*/ 2610 w 4465531"/>
                <a:gd name="connsiteY6" fmla="*/ 1016000 h 4564856"/>
                <a:gd name="connsiteX7" fmla="*/ 2610 w 4465531"/>
                <a:gd name="connsiteY7" fmla="*/ 0 h 4564856"/>
                <a:gd name="connsiteX0" fmla="*/ 2610 w 4465531"/>
                <a:gd name="connsiteY0" fmla="*/ 0 h 4564856"/>
                <a:gd name="connsiteX1" fmla="*/ 4465072 w 4465531"/>
                <a:gd name="connsiteY1" fmla="*/ 1819275 h 4564856"/>
                <a:gd name="connsiteX2" fmla="*/ 4465073 w 4465531"/>
                <a:gd name="connsiteY2" fmla="*/ 2755106 h 4564856"/>
                <a:gd name="connsiteX3" fmla="*/ 229 w 4465531"/>
                <a:gd name="connsiteY3" fmla="*/ 4564856 h 4564856"/>
                <a:gd name="connsiteX4" fmla="*/ 228 w 4465531"/>
                <a:gd name="connsiteY4" fmla="*/ 3545681 h 4564856"/>
                <a:gd name="connsiteX5" fmla="*/ 3278417 w 4465531"/>
                <a:gd name="connsiteY5" fmla="*/ 2286000 h 4564856"/>
                <a:gd name="connsiteX6" fmla="*/ 2610 w 4465531"/>
                <a:gd name="connsiteY6" fmla="*/ 1016000 h 4564856"/>
                <a:gd name="connsiteX7" fmla="*/ 2610 w 4465531"/>
                <a:gd name="connsiteY7" fmla="*/ 0 h 4564856"/>
                <a:gd name="connsiteX0" fmla="*/ 2610 w 4467453"/>
                <a:gd name="connsiteY0" fmla="*/ 0 h 4564856"/>
                <a:gd name="connsiteX1" fmla="*/ 4467453 w 4467453"/>
                <a:gd name="connsiteY1" fmla="*/ 1816894 h 4564856"/>
                <a:gd name="connsiteX2" fmla="*/ 4465073 w 4467453"/>
                <a:gd name="connsiteY2" fmla="*/ 2755106 h 4564856"/>
                <a:gd name="connsiteX3" fmla="*/ 229 w 4467453"/>
                <a:gd name="connsiteY3" fmla="*/ 4564856 h 4564856"/>
                <a:gd name="connsiteX4" fmla="*/ 228 w 4467453"/>
                <a:gd name="connsiteY4" fmla="*/ 3545681 h 4564856"/>
                <a:gd name="connsiteX5" fmla="*/ 3278417 w 4467453"/>
                <a:gd name="connsiteY5" fmla="*/ 2286000 h 4564856"/>
                <a:gd name="connsiteX6" fmla="*/ 2610 w 4467453"/>
                <a:gd name="connsiteY6" fmla="*/ 1016000 h 4564856"/>
                <a:gd name="connsiteX7" fmla="*/ 2610 w 4467453"/>
                <a:gd name="connsiteY7" fmla="*/ 0 h 4564856"/>
                <a:gd name="connsiteX0" fmla="*/ 2610 w 4467453"/>
                <a:gd name="connsiteY0" fmla="*/ 0 h 4564856"/>
                <a:gd name="connsiteX1" fmla="*/ 4467453 w 4467453"/>
                <a:gd name="connsiteY1" fmla="*/ 1816894 h 4564856"/>
                <a:gd name="connsiteX2" fmla="*/ 4465073 w 4467453"/>
                <a:gd name="connsiteY2" fmla="*/ 2755106 h 4564856"/>
                <a:gd name="connsiteX3" fmla="*/ 229 w 4467453"/>
                <a:gd name="connsiteY3" fmla="*/ 4564856 h 4564856"/>
                <a:gd name="connsiteX4" fmla="*/ 228 w 4467453"/>
                <a:gd name="connsiteY4" fmla="*/ 3545681 h 4564856"/>
                <a:gd name="connsiteX5" fmla="*/ 3278417 w 4467453"/>
                <a:gd name="connsiteY5" fmla="*/ 2286000 h 4564856"/>
                <a:gd name="connsiteX6" fmla="*/ 2610 w 4467453"/>
                <a:gd name="connsiteY6" fmla="*/ 1020763 h 4564856"/>
                <a:gd name="connsiteX7" fmla="*/ 2610 w 4467453"/>
                <a:gd name="connsiteY7" fmla="*/ 0 h 4564856"/>
                <a:gd name="connsiteX0" fmla="*/ 2610 w 4467453"/>
                <a:gd name="connsiteY0" fmla="*/ 0 h 4564856"/>
                <a:gd name="connsiteX1" fmla="*/ 4467453 w 4467453"/>
                <a:gd name="connsiteY1" fmla="*/ 1816894 h 4564856"/>
                <a:gd name="connsiteX2" fmla="*/ 4465073 w 4467453"/>
                <a:gd name="connsiteY2" fmla="*/ 2755106 h 4564856"/>
                <a:gd name="connsiteX3" fmla="*/ 229 w 4467453"/>
                <a:gd name="connsiteY3" fmla="*/ 4564856 h 4564856"/>
                <a:gd name="connsiteX4" fmla="*/ 228 w 4467453"/>
                <a:gd name="connsiteY4" fmla="*/ 3545681 h 4564856"/>
                <a:gd name="connsiteX5" fmla="*/ 3271273 w 4467453"/>
                <a:gd name="connsiteY5" fmla="*/ 2288382 h 4564856"/>
                <a:gd name="connsiteX6" fmla="*/ 2610 w 4467453"/>
                <a:gd name="connsiteY6" fmla="*/ 1020763 h 4564856"/>
                <a:gd name="connsiteX7" fmla="*/ 2610 w 4467453"/>
                <a:gd name="connsiteY7" fmla="*/ 0 h 4564856"/>
                <a:gd name="connsiteX0" fmla="*/ 2610 w 4467453"/>
                <a:gd name="connsiteY0" fmla="*/ 0 h 4564856"/>
                <a:gd name="connsiteX1" fmla="*/ 4467453 w 4467453"/>
                <a:gd name="connsiteY1" fmla="*/ 1816894 h 4564856"/>
                <a:gd name="connsiteX2" fmla="*/ 4465073 w 4467453"/>
                <a:gd name="connsiteY2" fmla="*/ 2755106 h 4564856"/>
                <a:gd name="connsiteX3" fmla="*/ 229 w 4467453"/>
                <a:gd name="connsiteY3" fmla="*/ 4564856 h 4564856"/>
                <a:gd name="connsiteX4" fmla="*/ 228 w 4467453"/>
                <a:gd name="connsiteY4" fmla="*/ 3545681 h 4564856"/>
                <a:gd name="connsiteX5" fmla="*/ 3271273 w 4467453"/>
                <a:gd name="connsiteY5" fmla="*/ 2288382 h 4564856"/>
                <a:gd name="connsiteX6" fmla="*/ 2610 w 4467453"/>
                <a:gd name="connsiteY6" fmla="*/ 1020763 h 4564856"/>
                <a:gd name="connsiteX7" fmla="*/ 2610 w 4467453"/>
                <a:gd name="connsiteY7" fmla="*/ 0 h 4564856"/>
                <a:gd name="connsiteX0" fmla="*/ 2610 w 4465530"/>
                <a:gd name="connsiteY0" fmla="*/ 0 h 4564856"/>
                <a:gd name="connsiteX1" fmla="*/ 4465071 w 4465530"/>
                <a:gd name="connsiteY1" fmla="*/ 1819275 h 4564856"/>
                <a:gd name="connsiteX2" fmla="*/ 4465073 w 4465530"/>
                <a:gd name="connsiteY2" fmla="*/ 2755106 h 4564856"/>
                <a:gd name="connsiteX3" fmla="*/ 229 w 4465530"/>
                <a:gd name="connsiteY3" fmla="*/ 4564856 h 4564856"/>
                <a:gd name="connsiteX4" fmla="*/ 228 w 4465530"/>
                <a:gd name="connsiteY4" fmla="*/ 3545681 h 4564856"/>
                <a:gd name="connsiteX5" fmla="*/ 3271273 w 4465530"/>
                <a:gd name="connsiteY5" fmla="*/ 2288382 h 4564856"/>
                <a:gd name="connsiteX6" fmla="*/ 2610 w 4465530"/>
                <a:gd name="connsiteY6" fmla="*/ 1020763 h 4564856"/>
                <a:gd name="connsiteX7" fmla="*/ 2610 w 4465530"/>
                <a:gd name="connsiteY7" fmla="*/ 0 h 4564856"/>
                <a:gd name="connsiteX0" fmla="*/ 2610 w 4465530"/>
                <a:gd name="connsiteY0" fmla="*/ 0 h 4564856"/>
                <a:gd name="connsiteX1" fmla="*/ 4465071 w 4465530"/>
                <a:gd name="connsiteY1" fmla="*/ 1812131 h 4564856"/>
                <a:gd name="connsiteX2" fmla="*/ 4465073 w 4465530"/>
                <a:gd name="connsiteY2" fmla="*/ 2755106 h 4564856"/>
                <a:gd name="connsiteX3" fmla="*/ 229 w 4465530"/>
                <a:gd name="connsiteY3" fmla="*/ 4564856 h 4564856"/>
                <a:gd name="connsiteX4" fmla="*/ 228 w 4465530"/>
                <a:gd name="connsiteY4" fmla="*/ 3545681 h 4564856"/>
                <a:gd name="connsiteX5" fmla="*/ 3271273 w 4465530"/>
                <a:gd name="connsiteY5" fmla="*/ 2288382 h 4564856"/>
                <a:gd name="connsiteX6" fmla="*/ 2610 w 4465530"/>
                <a:gd name="connsiteY6" fmla="*/ 1020763 h 4564856"/>
                <a:gd name="connsiteX7" fmla="*/ 2610 w 4465530"/>
                <a:gd name="connsiteY7" fmla="*/ 0 h 4564856"/>
                <a:gd name="connsiteX0" fmla="*/ 2610 w 4465530"/>
                <a:gd name="connsiteY0" fmla="*/ 0 h 4564856"/>
                <a:gd name="connsiteX1" fmla="*/ 4465071 w 4465530"/>
                <a:gd name="connsiteY1" fmla="*/ 1812131 h 4564856"/>
                <a:gd name="connsiteX2" fmla="*/ 4465073 w 4465530"/>
                <a:gd name="connsiteY2" fmla="*/ 2755106 h 4564856"/>
                <a:gd name="connsiteX3" fmla="*/ 229 w 4465530"/>
                <a:gd name="connsiteY3" fmla="*/ 4564856 h 4564856"/>
                <a:gd name="connsiteX4" fmla="*/ 228 w 4465530"/>
                <a:gd name="connsiteY4" fmla="*/ 3545681 h 4564856"/>
                <a:gd name="connsiteX5" fmla="*/ 3271273 w 4465530"/>
                <a:gd name="connsiteY5" fmla="*/ 2288382 h 4564856"/>
                <a:gd name="connsiteX6" fmla="*/ 2610 w 4465530"/>
                <a:gd name="connsiteY6" fmla="*/ 1023145 h 4564856"/>
                <a:gd name="connsiteX7" fmla="*/ 2610 w 4465530"/>
                <a:gd name="connsiteY7" fmla="*/ 0 h 4564856"/>
                <a:gd name="connsiteX0" fmla="*/ 2610 w 4465530"/>
                <a:gd name="connsiteY0" fmla="*/ 0 h 4564856"/>
                <a:gd name="connsiteX1" fmla="*/ 4465071 w 4465530"/>
                <a:gd name="connsiteY1" fmla="*/ 1812131 h 4564856"/>
                <a:gd name="connsiteX2" fmla="*/ 4465073 w 4465530"/>
                <a:gd name="connsiteY2" fmla="*/ 2755106 h 4564856"/>
                <a:gd name="connsiteX3" fmla="*/ 229 w 4465530"/>
                <a:gd name="connsiteY3" fmla="*/ 4564856 h 4564856"/>
                <a:gd name="connsiteX4" fmla="*/ 228 w 4465530"/>
                <a:gd name="connsiteY4" fmla="*/ 3545681 h 4564856"/>
                <a:gd name="connsiteX5" fmla="*/ 3264129 w 4465530"/>
                <a:gd name="connsiteY5" fmla="*/ 2288382 h 4564856"/>
                <a:gd name="connsiteX6" fmla="*/ 2610 w 4465530"/>
                <a:gd name="connsiteY6" fmla="*/ 1023145 h 4564856"/>
                <a:gd name="connsiteX7" fmla="*/ 2610 w 4465530"/>
                <a:gd name="connsiteY7" fmla="*/ 0 h 4564856"/>
                <a:gd name="connsiteX0" fmla="*/ 0 w 4467986"/>
                <a:gd name="connsiteY0" fmla="*/ 0 h 4564856"/>
                <a:gd name="connsiteX1" fmla="*/ 4467527 w 4467986"/>
                <a:gd name="connsiteY1" fmla="*/ 1812131 h 4564856"/>
                <a:gd name="connsiteX2" fmla="*/ 4467529 w 4467986"/>
                <a:gd name="connsiteY2" fmla="*/ 2755106 h 4564856"/>
                <a:gd name="connsiteX3" fmla="*/ 2685 w 4467986"/>
                <a:gd name="connsiteY3" fmla="*/ 4564856 h 4564856"/>
                <a:gd name="connsiteX4" fmla="*/ 2684 w 4467986"/>
                <a:gd name="connsiteY4" fmla="*/ 3545681 h 4564856"/>
                <a:gd name="connsiteX5" fmla="*/ 3266585 w 4467986"/>
                <a:gd name="connsiteY5" fmla="*/ 2288382 h 4564856"/>
                <a:gd name="connsiteX6" fmla="*/ 5066 w 4467986"/>
                <a:gd name="connsiteY6" fmla="*/ 1023145 h 4564856"/>
                <a:gd name="connsiteX7" fmla="*/ 0 w 4467986"/>
                <a:gd name="connsiteY7" fmla="*/ 0 h 4564856"/>
                <a:gd name="connsiteX0" fmla="*/ 0 w 4467986"/>
                <a:gd name="connsiteY0" fmla="*/ 0 h 4564856"/>
                <a:gd name="connsiteX1" fmla="*/ 4467527 w 4467986"/>
                <a:gd name="connsiteY1" fmla="*/ 1812131 h 4564856"/>
                <a:gd name="connsiteX2" fmla="*/ 4467529 w 4467986"/>
                <a:gd name="connsiteY2" fmla="*/ 2755106 h 4564856"/>
                <a:gd name="connsiteX3" fmla="*/ 2685 w 4467986"/>
                <a:gd name="connsiteY3" fmla="*/ 4564856 h 4564856"/>
                <a:gd name="connsiteX4" fmla="*/ 2684 w 4467986"/>
                <a:gd name="connsiteY4" fmla="*/ 3545681 h 4564856"/>
                <a:gd name="connsiteX5" fmla="*/ 3266585 w 4467986"/>
                <a:gd name="connsiteY5" fmla="*/ 2288382 h 4564856"/>
                <a:gd name="connsiteX6" fmla="*/ 2533 w 4467986"/>
                <a:gd name="connsiteY6" fmla="*/ 1018079 h 4564856"/>
                <a:gd name="connsiteX7" fmla="*/ 0 w 4467986"/>
                <a:gd name="connsiteY7" fmla="*/ 0 h 4564856"/>
                <a:gd name="connsiteX0" fmla="*/ 0 w 4467986"/>
                <a:gd name="connsiteY0" fmla="*/ 0 h 4564856"/>
                <a:gd name="connsiteX1" fmla="*/ 4467527 w 4467986"/>
                <a:gd name="connsiteY1" fmla="*/ 1812131 h 4564856"/>
                <a:gd name="connsiteX2" fmla="*/ 4467529 w 4467986"/>
                <a:gd name="connsiteY2" fmla="*/ 2755106 h 4564856"/>
                <a:gd name="connsiteX3" fmla="*/ 2685 w 4467986"/>
                <a:gd name="connsiteY3" fmla="*/ 4564856 h 4564856"/>
                <a:gd name="connsiteX4" fmla="*/ 2684 w 4467986"/>
                <a:gd name="connsiteY4" fmla="*/ 3545681 h 4564856"/>
                <a:gd name="connsiteX5" fmla="*/ 3266585 w 4467986"/>
                <a:gd name="connsiteY5" fmla="*/ 2288382 h 4564856"/>
                <a:gd name="connsiteX6" fmla="*/ 2533 w 4467986"/>
                <a:gd name="connsiteY6" fmla="*/ 1023145 h 4564856"/>
                <a:gd name="connsiteX7" fmla="*/ 0 w 4467986"/>
                <a:gd name="connsiteY7" fmla="*/ 0 h 4564856"/>
                <a:gd name="connsiteX0" fmla="*/ 0 w 4467986"/>
                <a:gd name="connsiteY0" fmla="*/ 0 h 4567262"/>
                <a:gd name="connsiteX1" fmla="*/ 4467527 w 4467986"/>
                <a:gd name="connsiteY1" fmla="*/ 1814537 h 4567262"/>
                <a:gd name="connsiteX2" fmla="*/ 4467529 w 4467986"/>
                <a:gd name="connsiteY2" fmla="*/ 2757512 h 4567262"/>
                <a:gd name="connsiteX3" fmla="*/ 2685 w 4467986"/>
                <a:gd name="connsiteY3" fmla="*/ 4567262 h 4567262"/>
                <a:gd name="connsiteX4" fmla="*/ 2684 w 4467986"/>
                <a:gd name="connsiteY4" fmla="*/ 3548087 h 4567262"/>
                <a:gd name="connsiteX5" fmla="*/ 3266585 w 4467986"/>
                <a:gd name="connsiteY5" fmla="*/ 2290788 h 4567262"/>
                <a:gd name="connsiteX6" fmla="*/ 2533 w 4467986"/>
                <a:gd name="connsiteY6" fmla="*/ 1025551 h 4567262"/>
                <a:gd name="connsiteX7" fmla="*/ 0 w 4467986"/>
                <a:gd name="connsiteY7" fmla="*/ 0 h 4567262"/>
                <a:gd name="connsiteX0" fmla="*/ 377 w 4465956"/>
                <a:gd name="connsiteY0" fmla="*/ 0 h 4569668"/>
                <a:gd name="connsiteX1" fmla="*/ 4465497 w 4465956"/>
                <a:gd name="connsiteY1" fmla="*/ 1816943 h 4569668"/>
                <a:gd name="connsiteX2" fmla="*/ 4465499 w 4465956"/>
                <a:gd name="connsiteY2" fmla="*/ 2759918 h 4569668"/>
                <a:gd name="connsiteX3" fmla="*/ 655 w 4465956"/>
                <a:gd name="connsiteY3" fmla="*/ 4569668 h 4569668"/>
                <a:gd name="connsiteX4" fmla="*/ 654 w 4465956"/>
                <a:gd name="connsiteY4" fmla="*/ 3550493 h 4569668"/>
                <a:gd name="connsiteX5" fmla="*/ 3264555 w 4465956"/>
                <a:gd name="connsiteY5" fmla="*/ 2293194 h 4569668"/>
                <a:gd name="connsiteX6" fmla="*/ 503 w 4465956"/>
                <a:gd name="connsiteY6" fmla="*/ 1027957 h 4569668"/>
                <a:gd name="connsiteX7" fmla="*/ 377 w 4465956"/>
                <a:gd name="connsiteY7" fmla="*/ 0 h 4569668"/>
                <a:gd name="connsiteX0" fmla="*/ 377 w 4465956"/>
                <a:gd name="connsiteY0" fmla="*/ 0 h 4569668"/>
                <a:gd name="connsiteX1" fmla="*/ 4465497 w 4465956"/>
                <a:gd name="connsiteY1" fmla="*/ 1816943 h 4569668"/>
                <a:gd name="connsiteX2" fmla="*/ 4465499 w 4465956"/>
                <a:gd name="connsiteY2" fmla="*/ 2759918 h 4569668"/>
                <a:gd name="connsiteX3" fmla="*/ 655 w 4465956"/>
                <a:gd name="connsiteY3" fmla="*/ 4569668 h 4569668"/>
                <a:gd name="connsiteX4" fmla="*/ 654 w 4465956"/>
                <a:gd name="connsiteY4" fmla="*/ 3548111 h 4569668"/>
                <a:gd name="connsiteX5" fmla="*/ 3264555 w 4465956"/>
                <a:gd name="connsiteY5" fmla="*/ 2293194 h 4569668"/>
                <a:gd name="connsiteX6" fmla="*/ 503 w 4465956"/>
                <a:gd name="connsiteY6" fmla="*/ 1027957 h 4569668"/>
                <a:gd name="connsiteX7" fmla="*/ 377 w 4465956"/>
                <a:gd name="connsiteY7" fmla="*/ 0 h 4569668"/>
                <a:gd name="connsiteX0" fmla="*/ 377 w 4465956"/>
                <a:gd name="connsiteY0" fmla="*/ 0 h 4569668"/>
                <a:gd name="connsiteX1" fmla="*/ 4465497 w 4465956"/>
                <a:gd name="connsiteY1" fmla="*/ 1816943 h 4569668"/>
                <a:gd name="connsiteX2" fmla="*/ 4465499 w 4465956"/>
                <a:gd name="connsiteY2" fmla="*/ 2759918 h 4569668"/>
                <a:gd name="connsiteX3" fmla="*/ 655 w 4465956"/>
                <a:gd name="connsiteY3" fmla="*/ 4569668 h 4569668"/>
                <a:gd name="connsiteX4" fmla="*/ 654 w 4465956"/>
                <a:gd name="connsiteY4" fmla="*/ 3548111 h 4569668"/>
                <a:gd name="connsiteX5" fmla="*/ 3257411 w 4465956"/>
                <a:gd name="connsiteY5" fmla="*/ 2293194 h 4569668"/>
                <a:gd name="connsiteX6" fmla="*/ 503 w 4465956"/>
                <a:gd name="connsiteY6" fmla="*/ 1027957 h 4569668"/>
                <a:gd name="connsiteX7" fmla="*/ 377 w 4465956"/>
                <a:gd name="connsiteY7" fmla="*/ 0 h 45696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65956" h="4569668">
                  <a:moveTo>
                    <a:pt x="377" y="0"/>
                  </a:moveTo>
                  <a:lnTo>
                    <a:pt x="4465497" y="1816943"/>
                  </a:lnTo>
                  <a:cubicBezTo>
                    <a:pt x="4463910" y="2124918"/>
                    <a:pt x="4467086" y="2451943"/>
                    <a:pt x="4465499" y="2759918"/>
                  </a:cubicBezTo>
                  <a:lnTo>
                    <a:pt x="655" y="4569668"/>
                  </a:lnTo>
                  <a:cubicBezTo>
                    <a:pt x="-139" y="4230737"/>
                    <a:pt x="1448" y="3887042"/>
                    <a:pt x="654" y="3548111"/>
                  </a:cubicBezTo>
                  <a:lnTo>
                    <a:pt x="3257411" y="2293194"/>
                  </a:lnTo>
                  <a:lnTo>
                    <a:pt x="503" y="1027957"/>
                  </a:lnTo>
                  <a:cubicBezTo>
                    <a:pt x="-1186" y="686909"/>
                    <a:pt x="2066" y="341048"/>
                    <a:pt x="37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</p:grpSp>
      <p:grpSp>
        <p:nvGrpSpPr>
          <p:cNvPr id="43" name="Accenture_MasterBLACK" hidden="1"/>
          <p:cNvGrpSpPr/>
          <p:nvPr userDrawn="1"/>
        </p:nvGrpSpPr>
        <p:grpSpPr>
          <a:xfrm>
            <a:off x="7767974" y="460549"/>
            <a:ext cx="1828462" cy="528825"/>
            <a:chOff x="476250" y="397668"/>
            <a:chExt cx="2195577" cy="635000"/>
          </a:xfrm>
        </p:grpSpPr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1758865" y="397668"/>
              <a:ext cx="206059" cy="214470"/>
            </a:xfrm>
            <a:custGeom>
              <a:avLst/>
              <a:gdLst>
                <a:gd name="T0" fmla="*/ 0 w 72"/>
                <a:gd name="T1" fmla="*/ 0 h 74"/>
                <a:gd name="T2" fmla="*/ 0 w 72"/>
                <a:gd name="T3" fmla="*/ 2 h 74"/>
                <a:gd name="T4" fmla="*/ 0 w 72"/>
                <a:gd name="T5" fmla="*/ 16 h 74"/>
                <a:gd name="T6" fmla="*/ 53 w 72"/>
                <a:gd name="T7" fmla="*/ 37 h 74"/>
                <a:gd name="T8" fmla="*/ 0 w 72"/>
                <a:gd name="T9" fmla="*/ 57 h 74"/>
                <a:gd name="T10" fmla="*/ 0 w 72"/>
                <a:gd name="T11" fmla="*/ 74 h 74"/>
                <a:gd name="T12" fmla="*/ 72 w 72"/>
                <a:gd name="T13" fmla="*/ 44 h 74"/>
                <a:gd name="T14" fmla="*/ 72 w 72"/>
                <a:gd name="T15" fmla="*/ 29 h 74"/>
                <a:gd name="T16" fmla="*/ 0 w 72"/>
                <a:gd name="T17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74">
                  <a:moveTo>
                    <a:pt x="0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46" y="34"/>
                    <a:pt x="53" y="37"/>
                  </a:cubicBezTo>
                  <a:cubicBezTo>
                    <a:pt x="46" y="40"/>
                    <a:pt x="0" y="57"/>
                    <a:pt x="0" y="57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72" y="44"/>
                    <a:pt x="72" y="44"/>
                    <a:pt x="72" y="44"/>
                  </a:cubicBezTo>
                  <a:cubicBezTo>
                    <a:pt x="72" y="29"/>
                    <a:pt x="72" y="29"/>
                    <a:pt x="72" y="2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  <p:pic>
          <p:nvPicPr>
            <p:cNvPr id="45" name="Accenture Black"/>
            <p:cNvPicPr>
              <a:picLocks noChangeAspect="1"/>
            </p:cNvPicPr>
            <p:nvPr userDrawn="1"/>
          </p:nvPicPr>
          <p:blipFill>
            <a:blip r:embed="rId1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6250" y="641561"/>
              <a:ext cx="2195577" cy="3911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17563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 hasCustomPrompt="1"/>
          </p:nvPr>
        </p:nvSpPr>
        <p:spPr>
          <a:xfrm>
            <a:off x="345018" y="1763713"/>
            <a:ext cx="11510432" cy="4294187"/>
          </a:xfrm>
        </p:spPr>
        <p:txBody>
          <a:bodyPr/>
          <a:lstStyle>
            <a:lvl1pPr>
              <a:defRPr sz="1800" baseline="0"/>
            </a:lvl1pPr>
          </a:lstStyle>
          <a:p>
            <a:pPr lvl="0"/>
            <a:r>
              <a:rPr lang="en-US"/>
              <a:t>Content: chart, graph, picture.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67F98EE4-D948-45AF-BAA6-49443B1C657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017" y="755904"/>
            <a:ext cx="11498552" cy="524933"/>
          </a:xfrm>
        </p:spPr>
        <p:txBody>
          <a:bodyPr/>
          <a:lstStyle>
            <a:lvl1pPr>
              <a:lnSpc>
                <a:spcPct val="80000"/>
              </a:lnSpc>
              <a:spcBef>
                <a:spcPts val="0"/>
              </a:spcBef>
              <a:defRPr sz="2667" cap="all" spc="-200" baseline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1749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0F81BF-25B8-4B39-B394-9236FEE3FD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017" y="755904"/>
            <a:ext cx="11498552" cy="524933"/>
          </a:xfrm>
        </p:spPr>
        <p:txBody>
          <a:bodyPr/>
          <a:lstStyle>
            <a:lvl1pPr>
              <a:lnSpc>
                <a:spcPct val="80000"/>
              </a:lnSpc>
              <a:spcBef>
                <a:spcPts val="0"/>
              </a:spcBef>
              <a:defRPr sz="2667" cap="all" spc="-200" baseline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8230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Master Brand 03 - Outline GTS" hidden="1"/>
          <p:cNvGrpSpPr>
            <a:grpSpLocks noChangeAspect="1"/>
          </p:cNvGrpSpPr>
          <p:nvPr userDrawn="1"/>
        </p:nvGrpSpPr>
        <p:grpSpPr bwMode="auto">
          <a:xfrm>
            <a:off x="1159200" y="455022"/>
            <a:ext cx="5949065" cy="6069600"/>
            <a:chOff x="1620" y="-106"/>
            <a:chExt cx="4442" cy="4532"/>
          </a:xfrm>
        </p:grpSpPr>
        <p:sp>
          <p:nvSpPr>
            <p:cNvPr id="90" name="Freeform 5"/>
            <p:cNvSpPr>
              <a:spLocks/>
            </p:cNvSpPr>
            <p:nvPr userDrawn="1"/>
          </p:nvSpPr>
          <p:spPr bwMode="auto">
            <a:xfrm>
              <a:off x="1632" y="1715"/>
              <a:ext cx="4430" cy="2711"/>
            </a:xfrm>
            <a:custGeom>
              <a:avLst/>
              <a:gdLst>
                <a:gd name="T0" fmla="*/ 0 w 1872"/>
                <a:gd name="T1" fmla="*/ 722 h 1146"/>
                <a:gd name="T2" fmla="*/ 0 w 1872"/>
                <a:gd name="T3" fmla="*/ 722 h 1146"/>
                <a:gd name="T4" fmla="*/ 0 w 1872"/>
                <a:gd name="T5" fmla="*/ 1146 h 1146"/>
                <a:gd name="T6" fmla="*/ 1872 w 1872"/>
                <a:gd name="T7" fmla="*/ 385 h 1146"/>
                <a:gd name="T8" fmla="*/ 1872 w 1872"/>
                <a:gd name="T9" fmla="*/ 0 h 1146"/>
                <a:gd name="T10" fmla="*/ 0 w 1872"/>
                <a:gd name="T11" fmla="*/ 722 h 1146"/>
                <a:gd name="T12" fmla="*/ 0 w 1872"/>
                <a:gd name="T13" fmla="*/ 722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72" h="1146">
                  <a:moveTo>
                    <a:pt x="0" y="722"/>
                  </a:moveTo>
                  <a:cubicBezTo>
                    <a:pt x="0" y="722"/>
                    <a:pt x="0" y="722"/>
                    <a:pt x="0" y="722"/>
                  </a:cubicBezTo>
                  <a:cubicBezTo>
                    <a:pt x="0" y="1146"/>
                    <a:pt x="0" y="1146"/>
                    <a:pt x="0" y="1146"/>
                  </a:cubicBezTo>
                  <a:cubicBezTo>
                    <a:pt x="1872" y="385"/>
                    <a:pt x="1872" y="385"/>
                    <a:pt x="1872" y="385"/>
                  </a:cubicBezTo>
                  <a:cubicBezTo>
                    <a:pt x="1872" y="0"/>
                    <a:pt x="1872" y="0"/>
                    <a:pt x="1872" y="0"/>
                  </a:cubicBezTo>
                  <a:cubicBezTo>
                    <a:pt x="0" y="722"/>
                    <a:pt x="0" y="722"/>
                    <a:pt x="0" y="722"/>
                  </a:cubicBezTo>
                  <a:cubicBezTo>
                    <a:pt x="0" y="722"/>
                    <a:pt x="0" y="722"/>
                    <a:pt x="0" y="722"/>
                  </a:cubicBezTo>
                  <a:close/>
                </a:path>
              </a:pathLst>
            </a:custGeom>
            <a:gradFill>
              <a:gsLst>
                <a:gs pos="0">
                  <a:srgbClr val="FFEA00"/>
                </a:gs>
                <a:gs pos="100000">
                  <a:srgbClr val="FFB600"/>
                </a:gs>
              </a:gsLst>
              <a:lin ang="12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Freeform 6"/>
            <p:cNvSpPr>
              <a:spLocks/>
            </p:cNvSpPr>
            <p:nvPr userDrawn="1"/>
          </p:nvSpPr>
          <p:spPr bwMode="auto">
            <a:xfrm>
              <a:off x="1620" y="-106"/>
              <a:ext cx="4442" cy="2275"/>
            </a:xfrm>
            <a:custGeom>
              <a:avLst/>
              <a:gdLst>
                <a:gd name="T0" fmla="*/ 0 w 1877"/>
                <a:gd name="T1" fmla="*/ 0 h 962"/>
                <a:gd name="T2" fmla="*/ 0 w 1877"/>
                <a:gd name="T3" fmla="*/ 425 h 962"/>
                <a:gd name="T4" fmla="*/ 1377 w 1877"/>
                <a:gd name="T5" fmla="*/ 960 h 962"/>
                <a:gd name="T6" fmla="*/ 1381 w 1877"/>
                <a:gd name="T7" fmla="*/ 962 h 962"/>
                <a:gd name="T8" fmla="*/ 1419 w 1877"/>
                <a:gd name="T9" fmla="*/ 947 h 962"/>
                <a:gd name="T10" fmla="*/ 1388 w 1877"/>
                <a:gd name="T11" fmla="*/ 935 h 962"/>
                <a:gd name="T12" fmla="*/ 27 w 1877"/>
                <a:gd name="T13" fmla="*/ 408 h 962"/>
                <a:gd name="T14" fmla="*/ 27 w 1877"/>
                <a:gd name="T15" fmla="*/ 40 h 962"/>
                <a:gd name="T16" fmla="*/ 1850 w 1877"/>
                <a:gd name="T17" fmla="*/ 781 h 962"/>
                <a:gd name="T18" fmla="*/ 1877 w 1877"/>
                <a:gd name="T19" fmla="*/ 770 h 962"/>
                <a:gd name="T20" fmla="*/ 1877 w 1877"/>
                <a:gd name="T21" fmla="*/ 764 h 962"/>
                <a:gd name="T22" fmla="*/ 0 w 1877"/>
                <a:gd name="T23" fmla="*/ 0 h 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77" h="962">
                  <a:moveTo>
                    <a:pt x="0" y="0"/>
                  </a:moveTo>
                  <a:cubicBezTo>
                    <a:pt x="0" y="425"/>
                    <a:pt x="0" y="425"/>
                    <a:pt x="0" y="425"/>
                  </a:cubicBezTo>
                  <a:cubicBezTo>
                    <a:pt x="428" y="591"/>
                    <a:pt x="943" y="792"/>
                    <a:pt x="1377" y="960"/>
                  </a:cubicBezTo>
                  <a:cubicBezTo>
                    <a:pt x="1381" y="962"/>
                    <a:pt x="1381" y="962"/>
                    <a:pt x="1381" y="962"/>
                  </a:cubicBezTo>
                  <a:cubicBezTo>
                    <a:pt x="1419" y="947"/>
                    <a:pt x="1419" y="947"/>
                    <a:pt x="1419" y="947"/>
                  </a:cubicBezTo>
                  <a:cubicBezTo>
                    <a:pt x="1388" y="935"/>
                    <a:pt x="1388" y="935"/>
                    <a:pt x="1388" y="935"/>
                  </a:cubicBezTo>
                  <a:cubicBezTo>
                    <a:pt x="959" y="769"/>
                    <a:pt x="452" y="573"/>
                    <a:pt x="27" y="408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1708" y="723"/>
                    <a:pt x="1839" y="777"/>
                    <a:pt x="1850" y="781"/>
                  </a:cubicBezTo>
                  <a:cubicBezTo>
                    <a:pt x="1877" y="770"/>
                    <a:pt x="1877" y="770"/>
                    <a:pt x="1877" y="770"/>
                  </a:cubicBezTo>
                  <a:cubicBezTo>
                    <a:pt x="1877" y="764"/>
                    <a:pt x="1877" y="764"/>
                    <a:pt x="1877" y="764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B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83" name="Master Brand 03 - GRADIENT GTS" hidden="1"/>
          <p:cNvGrpSpPr/>
          <p:nvPr userDrawn="1"/>
        </p:nvGrpSpPr>
        <p:grpSpPr>
          <a:xfrm>
            <a:off x="1159200" y="456688"/>
            <a:ext cx="5944244" cy="6067934"/>
            <a:chOff x="336907" y="342900"/>
            <a:chExt cx="2298344" cy="2346169"/>
          </a:xfrm>
        </p:grpSpPr>
        <p:sp>
          <p:nvSpPr>
            <p:cNvPr id="84" name="Freeform 12"/>
            <p:cNvSpPr>
              <a:spLocks/>
            </p:cNvSpPr>
            <p:nvPr userDrawn="1"/>
          </p:nvSpPr>
          <p:spPr bwMode="auto">
            <a:xfrm>
              <a:off x="336907" y="1283172"/>
              <a:ext cx="2298344" cy="1405897"/>
            </a:xfrm>
            <a:custGeom>
              <a:avLst/>
              <a:gdLst>
                <a:gd name="T0" fmla="*/ 0 w 2495"/>
                <a:gd name="T1" fmla="*/ 961 h 1525"/>
                <a:gd name="T2" fmla="*/ 0 w 2495"/>
                <a:gd name="T3" fmla="*/ 961 h 1525"/>
                <a:gd name="T4" fmla="*/ 0 w 2495"/>
                <a:gd name="T5" fmla="*/ 1525 h 1525"/>
                <a:gd name="T6" fmla="*/ 2495 w 2495"/>
                <a:gd name="T7" fmla="*/ 512 h 1525"/>
                <a:gd name="T8" fmla="*/ 2495 w 2495"/>
                <a:gd name="T9" fmla="*/ 0 h 1525"/>
                <a:gd name="T10" fmla="*/ 0 w 2495"/>
                <a:gd name="T11" fmla="*/ 961 h 1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25">
                  <a:moveTo>
                    <a:pt x="0" y="961"/>
                  </a:moveTo>
                  <a:cubicBezTo>
                    <a:pt x="0" y="961"/>
                    <a:pt x="0" y="961"/>
                    <a:pt x="0" y="961"/>
                  </a:cubicBezTo>
                  <a:cubicBezTo>
                    <a:pt x="0" y="1525"/>
                    <a:pt x="0" y="1525"/>
                    <a:pt x="0" y="1525"/>
                  </a:cubicBezTo>
                  <a:cubicBezTo>
                    <a:pt x="2495" y="512"/>
                    <a:pt x="2495" y="512"/>
                    <a:pt x="2495" y="512"/>
                  </a:cubicBezTo>
                  <a:cubicBezTo>
                    <a:pt x="2495" y="0"/>
                    <a:pt x="2495" y="0"/>
                    <a:pt x="2495" y="0"/>
                  </a:cubicBezTo>
                  <a:lnTo>
                    <a:pt x="0" y="961"/>
                  </a:lnTo>
                  <a:close/>
                </a:path>
              </a:pathLst>
            </a:custGeom>
            <a:gradFill>
              <a:gsLst>
                <a:gs pos="0">
                  <a:srgbClr val="FFEA00"/>
                </a:gs>
                <a:gs pos="100000">
                  <a:srgbClr val="FFB600"/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  <p:sp>
          <p:nvSpPr>
            <p:cNvPr id="85" name="Freeform 11"/>
            <p:cNvSpPr>
              <a:spLocks/>
            </p:cNvSpPr>
            <p:nvPr userDrawn="1"/>
          </p:nvSpPr>
          <p:spPr bwMode="auto">
            <a:xfrm>
              <a:off x="336907" y="342900"/>
              <a:ext cx="2298344" cy="1412213"/>
            </a:xfrm>
            <a:custGeom>
              <a:avLst/>
              <a:gdLst>
                <a:gd name="T0" fmla="*/ 2495 w 2495"/>
                <a:gd name="T1" fmla="*/ 1532 h 1532"/>
                <a:gd name="T2" fmla="*/ 2495 w 2495"/>
                <a:gd name="T3" fmla="*/ 1013 h 1532"/>
                <a:gd name="T4" fmla="*/ 0 w 2495"/>
                <a:gd name="T5" fmla="*/ 0 h 1532"/>
                <a:gd name="T6" fmla="*/ 0 w 2495"/>
                <a:gd name="T7" fmla="*/ 565 h 1532"/>
                <a:gd name="T8" fmla="*/ 2494 w 2495"/>
                <a:gd name="T9" fmla="*/ 1532 h 1532"/>
                <a:gd name="T10" fmla="*/ 2495 w 2495"/>
                <a:gd name="T11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32">
                  <a:moveTo>
                    <a:pt x="2495" y="1532"/>
                  </a:moveTo>
                  <a:cubicBezTo>
                    <a:pt x="2495" y="1013"/>
                    <a:pt x="2495" y="1013"/>
                    <a:pt x="2495" y="10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812" y="880"/>
                    <a:pt x="1906" y="1304"/>
                    <a:pt x="2494" y="1532"/>
                  </a:cubicBezTo>
                  <a:lnTo>
                    <a:pt x="2495" y="1532"/>
                  </a:lnTo>
                  <a:close/>
                </a:path>
              </a:pathLst>
            </a:custGeom>
            <a:solidFill>
              <a:srgbClr val="FFEA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</p:grpSp>
      <p:grpSp>
        <p:nvGrpSpPr>
          <p:cNvPr id="80" name="Master Brand 03 - DIMENSIONAL GTS" hidden="1"/>
          <p:cNvGrpSpPr/>
          <p:nvPr userDrawn="1"/>
        </p:nvGrpSpPr>
        <p:grpSpPr>
          <a:xfrm>
            <a:off x="1159200" y="456688"/>
            <a:ext cx="5944244" cy="6067934"/>
            <a:chOff x="336907" y="342900"/>
            <a:chExt cx="2298344" cy="2346169"/>
          </a:xfrm>
        </p:grpSpPr>
        <p:sp>
          <p:nvSpPr>
            <p:cNvPr id="81" name="Freeform 12"/>
            <p:cNvSpPr>
              <a:spLocks/>
            </p:cNvSpPr>
            <p:nvPr userDrawn="1"/>
          </p:nvSpPr>
          <p:spPr bwMode="auto">
            <a:xfrm>
              <a:off x="336907" y="1283172"/>
              <a:ext cx="2298344" cy="1405897"/>
            </a:xfrm>
            <a:custGeom>
              <a:avLst/>
              <a:gdLst>
                <a:gd name="T0" fmla="*/ 0 w 2495"/>
                <a:gd name="T1" fmla="*/ 961 h 1525"/>
                <a:gd name="T2" fmla="*/ 0 w 2495"/>
                <a:gd name="T3" fmla="*/ 961 h 1525"/>
                <a:gd name="T4" fmla="*/ 0 w 2495"/>
                <a:gd name="T5" fmla="*/ 1525 h 1525"/>
                <a:gd name="T6" fmla="*/ 2495 w 2495"/>
                <a:gd name="T7" fmla="*/ 512 h 1525"/>
                <a:gd name="T8" fmla="*/ 2495 w 2495"/>
                <a:gd name="T9" fmla="*/ 0 h 1525"/>
                <a:gd name="T10" fmla="*/ 0 w 2495"/>
                <a:gd name="T11" fmla="*/ 961 h 1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25">
                  <a:moveTo>
                    <a:pt x="0" y="961"/>
                  </a:moveTo>
                  <a:cubicBezTo>
                    <a:pt x="0" y="961"/>
                    <a:pt x="0" y="961"/>
                    <a:pt x="0" y="961"/>
                  </a:cubicBezTo>
                  <a:cubicBezTo>
                    <a:pt x="0" y="1525"/>
                    <a:pt x="0" y="1525"/>
                    <a:pt x="0" y="1525"/>
                  </a:cubicBezTo>
                  <a:cubicBezTo>
                    <a:pt x="2495" y="512"/>
                    <a:pt x="2495" y="512"/>
                    <a:pt x="2495" y="512"/>
                  </a:cubicBezTo>
                  <a:cubicBezTo>
                    <a:pt x="2495" y="0"/>
                    <a:pt x="2495" y="0"/>
                    <a:pt x="2495" y="0"/>
                  </a:cubicBezTo>
                  <a:lnTo>
                    <a:pt x="0" y="961"/>
                  </a:lnTo>
                  <a:close/>
                </a:path>
              </a:pathLst>
            </a:custGeom>
            <a:gradFill>
              <a:gsLst>
                <a:gs pos="0">
                  <a:srgbClr val="FFEA00"/>
                </a:gs>
                <a:gs pos="100000">
                  <a:srgbClr val="FFB600"/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  <p:sp>
          <p:nvSpPr>
            <p:cNvPr id="82" name="Freeform 11"/>
            <p:cNvSpPr>
              <a:spLocks/>
            </p:cNvSpPr>
            <p:nvPr userDrawn="1"/>
          </p:nvSpPr>
          <p:spPr bwMode="auto">
            <a:xfrm>
              <a:off x="336907" y="342900"/>
              <a:ext cx="2298344" cy="1412213"/>
            </a:xfrm>
            <a:custGeom>
              <a:avLst/>
              <a:gdLst>
                <a:gd name="T0" fmla="*/ 2495 w 2495"/>
                <a:gd name="T1" fmla="*/ 1532 h 1532"/>
                <a:gd name="T2" fmla="*/ 2495 w 2495"/>
                <a:gd name="T3" fmla="*/ 1013 h 1532"/>
                <a:gd name="T4" fmla="*/ 0 w 2495"/>
                <a:gd name="T5" fmla="*/ 0 h 1532"/>
                <a:gd name="T6" fmla="*/ 0 w 2495"/>
                <a:gd name="T7" fmla="*/ 565 h 1532"/>
                <a:gd name="T8" fmla="*/ 2494 w 2495"/>
                <a:gd name="T9" fmla="*/ 1532 h 1532"/>
                <a:gd name="T10" fmla="*/ 2495 w 2495"/>
                <a:gd name="T11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32">
                  <a:moveTo>
                    <a:pt x="2495" y="1532"/>
                  </a:moveTo>
                  <a:cubicBezTo>
                    <a:pt x="2495" y="1013"/>
                    <a:pt x="2495" y="1013"/>
                    <a:pt x="2495" y="10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812" y="880"/>
                    <a:pt x="1906" y="1304"/>
                    <a:pt x="2494" y="1532"/>
                  </a:cubicBezTo>
                  <a:lnTo>
                    <a:pt x="2495" y="1532"/>
                  </a:lnTo>
                  <a:close/>
                </a:path>
              </a:pathLst>
            </a:custGeom>
            <a:solidFill>
              <a:srgbClr val="00BA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</p:grpSp>
      <p:grpSp>
        <p:nvGrpSpPr>
          <p:cNvPr id="86" name="Master Brand 02 - Outline GTS" hidden="1"/>
          <p:cNvGrpSpPr>
            <a:grpSpLocks noChangeAspect="1"/>
          </p:cNvGrpSpPr>
          <p:nvPr userDrawn="1"/>
        </p:nvGrpSpPr>
        <p:grpSpPr bwMode="auto">
          <a:xfrm>
            <a:off x="1159200" y="455022"/>
            <a:ext cx="5949065" cy="6069600"/>
            <a:chOff x="1620" y="-106"/>
            <a:chExt cx="4442" cy="4532"/>
          </a:xfrm>
        </p:grpSpPr>
        <p:sp>
          <p:nvSpPr>
            <p:cNvPr id="87" name="Freeform 5"/>
            <p:cNvSpPr>
              <a:spLocks/>
            </p:cNvSpPr>
            <p:nvPr userDrawn="1"/>
          </p:nvSpPr>
          <p:spPr bwMode="auto">
            <a:xfrm>
              <a:off x="1632" y="1715"/>
              <a:ext cx="4430" cy="2711"/>
            </a:xfrm>
            <a:custGeom>
              <a:avLst/>
              <a:gdLst>
                <a:gd name="T0" fmla="*/ 0 w 1872"/>
                <a:gd name="T1" fmla="*/ 722 h 1146"/>
                <a:gd name="T2" fmla="*/ 0 w 1872"/>
                <a:gd name="T3" fmla="*/ 722 h 1146"/>
                <a:gd name="T4" fmla="*/ 0 w 1872"/>
                <a:gd name="T5" fmla="*/ 1146 h 1146"/>
                <a:gd name="T6" fmla="*/ 1872 w 1872"/>
                <a:gd name="T7" fmla="*/ 385 h 1146"/>
                <a:gd name="T8" fmla="*/ 1872 w 1872"/>
                <a:gd name="T9" fmla="*/ 0 h 1146"/>
                <a:gd name="T10" fmla="*/ 0 w 1872"/>
                <a:gd name="T11" fmla="*/ 722 h 1146"/>
                <a:gd name="T12" fmla="*/ 0 w 1872"/>
                <a:gd name="T13" fmla="*/ 722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72" h="1146">
                  <a:moveTo>
                    <a:pt x="0" y="722"/>
                  </a:moveTo>
                  <a:cubicBezTo>
                    <a:pt x="0" y="722"/>
                    <a:pt x="0" y="722"/>
                    <a:pt x="0" y="722"/>
                  </a:cubicBezTo>
                  <a:cubicBezTo>
                    <a:pt x="0" y="1146"/>
                    <a:pt x="0" y="1146"/>
                    <a:pt x="0" y="1146"/>
                  </a:cubicBezTo>
                  <a:cubicBezTo>
                    <a:pt x="1872" y="385"/>
                    <a:pt x="1872" y="385"/>
                    <a:pt x="1872" y="385"/>
                  </a:cubicBezTo>
                  <a:cubicBezTo>
                    <a:pt x="1872" y="0"/>
                    <a:pt x="1872" y="0"/>
                    <a:pt x="1872" y="0"/>
                  </a:cubicBezTo>
                  <a:cubicBezTo>
                    <a:pt x="0" y="722"/>
                    <a:pt x="0" y="722"/>
                    <a:pt x="0" y="722"/>
                  </a:cubicBezTo>
                  <a:cubicBezTo>
                    <a:pt x="0" y="722"/>
                    <a:pt x="0" y="722"/>
                    <a:pt x="0" y="722"/>
                  </a:cubicBezTo>
                  <a:close/>
                </a:path>
              </a:pathLst>
            </a:custGeom>
            <a:gradFill>
              <a:gsLst>
                <a:gs pos="0">
                  <a:srgbClr val="00F3FF"/>
                </a:gs>
                <a:gs pos="100000">
                  <a:srgbClr val="2800FF"/>
                </a:gs>
              </a:gsLst>
              <a:lin ang="12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8" name="Freeform 6"/>
            <p:cNvSpPr>
              <a:spLocks/>
            </p:cNvSpPr>
            <p:nvPr userDrawn="1"/>
          </p:nvSpPr>
          <p:spPr bwMode="auto">
            <a:xfrm>
              <a:off x="1620" y="-106"/>
              <a:ext cx="4442" cy="2275"/>
            </a:xfrm>
            <a:custGeom>
              <a:avLst/>
              <a:gdLst>
                <a:gd name="T0" fmla="*/ 0 w 1877"/>
                <a:gd name="T1" fmla="*/ 0 h 962"/>
                <a:gd name="T2" fmla="*/ 0 w 1877"/>
                <a:gd name="T3" fmla="*/ 425 h 962"/>
                <a:gd name="T4" fmla="*/ 1377 w 1877"/>
                <a:gd name="T5" fmla="*/ 960 h 962"/>
                <a:gd name="T6" fmla="*/ 1381 w 1877"/>
                <a:gd name="T7" fmla="*/ 962 h 962"/>
                <a:gd name="T8" fmla="*/ 1419 w 1877"/>
                <a:gd name="T9" fmla="*/ 947 h 962"/>
                <a:gd name="T10" fmla="*/ 1388 w 1877"/>
                <a:gd name="T11" fmla="*/ 935 h 962"/>
                <a:gd name="T12" fmla="*/ 27 w 1877"/>
                <a:gd name="T13" fmla="*/ 408 h 962"/>
                <a:gd name="T14" fmla="*/ 27 w 1877"/>
                <a:gd name="T15" fmla="*/ 40 h 962"/>
                <a:gd name="T16" fmla="*/ 1850 w 1877"/>
                <a:gd name="T17" fmla="*/ 781 h 962"/>
                <a:gd name="T18" fmla="*/ 1877 w 1877"/>
                <a:gd name="T19" fmla="*/ 770 h 962"/>
                <a:gd name="T20" fmla="*/ 1877 w 1877"/>
                <a:gd name="T21" fmla="*/ 764 h 962"/>
                <a:gd name="T22" fmla="*/ 0 w 1877"/>
                <a:gd name="T23" fmla="*/ 0 h 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77" h="962">
                  <a:moveTo>
                    <a:pt x="0" y="0"/>
                  </a:moveTo>
                  <a:cubicBezTo>
                    <a:pt x="0" y="425"/>
                    <a:pt x="0" y="425"/>
                    <a:pt x="0" y="425"/>
                  </a:cubicBezTo>
                  <a:cubicBezTo>
                    <a:pt x="428" y="591"/>
                    <a:pt x="943" y="792"/>
                    <a:pt x="1377" y="960"/>
                  </a:cubicBezTo>
                  <a:cubicBezTo>
                    <a:pt x="1381" y="962"/>
                    <a:pt x="1381" y="962"/>
                    <a:pt x="1381" y="962"/>
                  </a:cubicBezTo>
                  <a:cubicBezTo>
                    <a:pt x="1419" y="947"/>
                    <a:pt x="1419" y="947"/>
                    <a:pt x="1419" y="947"/>
                  </a:cubicBezTo>
                  <a:cubicBezTo>
                    <a:pt x="1388" y="935"/>
                    <a:pt x="1388" y="935"/>
                    <a:pt x="1388" y="935"/>
                  </a:cubicBezTo>
                  <a:cubicBezTo>
                    <a:pt x="959" y="769"/>
                    <a:pt x="452" y="573"/>
                    <a:pt x="27" y="408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1708" y="723"/>
                    <a:pt x="1839" y="777"/>
                    <a:pt x="1850" y="781"/>
                  </a:cubicBezTo>
                  <a:cubicBezTo>
                    <a:pt x="1877" y="770"/>
                    <a:pt x="1877" y="770"/>
                    <a:pt x="1877" y="770"/>
                  </a:cubicBezTo>
                  <a:cubicBezTo>
                    <a:pt x="1877" y="764"/>
                    <a:pt x="1877" y="764"/>
                    <a:pt x="1877" y="764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FF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77" name="Master Brand 02 - GRADIENT GTS" hidden="1"/>
          <p:cNvGrpSpPr/>
          <p:nvPr userDrawn="1"/>
        </p:nvGrpSpPr>
        <p:grpSpPr>
          <a:xfrm>
            <a:off x="1159200" y="456688"/>
            <a:ext cx="5944244" cy="6067934"/>
            <a:chOff x="336907" y="342900"/>
            <a:chExt cx="2298344" cy="2346169"/>
          </a:xfrm>
        </p:grpSpPr>
        <p:sp>
          <p:nvSpPr>
            <p:cNvPr id="78" name="Freeform 12"/>
            <p:cNvSpPr>
              <a:spLocks/>
            </p:cNvSpPr>
            <p:nvPr userDrawn="1"/>
          </p:nvSpPr>
          <p:spPr bwMode="auto">
            <a:xfrm>
              <a:off x="336907" y="1283172"/>
              <a:ext cx="2298344" cy="1405897"/>
            </a:xfrm>
            <a:custGeom>
              <a:avLst/>
              <a:gdLst>
                <a:gd name="T0" fmla="*/ 0 w 2495"/>
                <a:gd name="T1" fmla="*/ 961 h 1525"/>
                <a:gd name="T2" fmla="*/ 0 w 2495"/>
                <a:gd name="T3" fmla="*/ 961 h 1525"/>
                <a:gd name="T4" fmla="*/ 0 w 2495"/>
                <a:gd name="T5" fmla="*/ 1525 h 1525"/>
                <a:gd name="T6" fmla="*/ 2495 w 2495"/>
                <a:gd name="T7" fmla="*/ 512 h 1525"/>
                <a:gd name="T8" fmla="*/ 2495 w 2495"/>
                <a:gd name="T9" fmla="*/ 0 h 1525"/>
                <a:gd name="T10" fmla="*/ 0 w 2495"/>
                <a:gd name="T11" fmla="*/ 961 h 1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25">
                  <a:moveTo>
                    <a:pt x="0" y="961"/>
                  </a:moveTo>
                  <a:cubicBezTo>
                    <a:pt x="0" y="961"/>
                    <a:pt x="0" y="961"/>
                    <a:pt x="0" y="961"/>
                  </a:cubicBezTo>
                  <a:cubicBezTo>
                    <a:pt x="0" y="1525"/>
                    <a:pt x="0" y="1525"/>
                    <a:pt x="0" y="1525"/>
                  </a:cubicBezTo>
                  <a:cubicBezTo>
                    <a:pt x="2495" y="512"/>
                    <a:pt x="2495" y="512"/>
                    <a:pt x="2495" y="512"/>
                  </a:cubicBezTo>
                  <a:cubicBezTo>
                    <a:pt x="2495" y="0"/>
                    <a:pt x="2495" y="0"/>
                    <a:pt x="2495" y="0"/>
                  </a:cubicBezTo>
                  <a:lnTo>
                    <a:pt x="0" y="961"/>
                  </a:lnTo>
                  <a:close/>
                </a:path>
              </a:pathLst>
            </a:custGeom>
            <a:gradFill>
              <a:gsLst>
                <a:gs pos="0">
                  <a:srgbClr val="00F3FF"/>
                </a:gs>
                <a:gs pos="100000">
                  <a:srgbClr val="2800FF"/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  <p:sp>
          <p:nvSpPr>
            <p:cNvPr id="79" name="Freeform 11"/>
            <p:cNvSpPr>
              <a:spLocks/>
            </p:cNvSpPr>
            <p:nvPr userDrawn="1"/>
          </p:nvSpPr>
          <p:spPr bwMode="auto">
            <a:xfrm>
              <a:off x="336907" y="342900"/>
              <a:ext cx="2298344" cy="1412213"/>
            </a:xfrm>
            <a:custGeom>
              <a:avLst/>
              <a:gdLst>
                <a:gd name="T0" fmla="*/ 2495 w 2495"/>
                <a:gd name="T1" fmla="*/ 1532 h 1532"/>
                <a:gd name="T2" fmla="*/ 2495 w 2495"/>
                <a:gd name="T3" fmla="*/ 1013 h 1532"/>
                <a:gd name="T4" fmla="*/ 0 w 2495"/>
                <a:gd name="T5" fmla="*/ 0 h 1532"/>
                <a:gd name="T6" fmla="*/ 0 w 2495"/>
                <a:gd name="T7" fmla="*/ 565 h 1532"/>
                <a:gd name="T8" fmla="*/ 2494 w 2495"/>
                <a:gd name="T9" fmla="*/ 1532 h 1532"/>
                <a:gd name="T10" fmla="*/ 2495 w 2495"/>
                <a:gd name="T11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32">
                  <a:moveTo>
                    <a:pt x="2495" y="1532"/>
                  </a:moveTo>
                  <a:cubicBezTo>
                    <a:pt x="2495" y="1013"/>
                    <a:pt x="2495" y="1013"/>
                    <a:pt x="2495" y="10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812" y="880"/>
                    <a:pt x="1906" y="1304"/>
                    <a:pt x="2494" y="1532"/>
                  </a:cubicBezTo>
                  <a:lnTo>
                    <a:pt x="2495" y="1532"/>
                  </a:lnTo>
                  <a:close/>
                </a:path>
              </a:pathLst>
            </a:custGeom>
            <a:solidFill>
              <a:srgbClr val="2800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</p:grpSp>
      <p:grpSp>
        <p:nvGrpSpPr>
          <p:cNvPr id="74" name="Master Brand 02 - DIMENSIONAL GTS" hidden="1"/>
          <p:cNvGrpSpPr/>
          <p:nvPr userDrawn="1"/>
        </p:nvGrpSpPr>
        <p:grpSpPr>
          <a:xfrm>
            <a:off x="1159200" y="456688"/>
            <a:ext cx="5944244" cy="6067934"/>
            <a:chOff x="336907" y="342900"/>
            <a:chExt cx="2298344" cy="2346169"/>
          </a:xfrm>
        </p:grpSpPr>
        <p:sp>
          <p:nvSpPr>
            <p:cNvPr id="75" name="Freeform 12"/>
            <p:cNvSpPr>
              <a:spLocks/>
            </p:cNvSpPr>
            <p:nvPr userDrawn="1"/>
          </p:nvSpPr>
          <p:spPr bwMode="auto">
            <a:xfrm>
              <a:off x="336907" y="1283172"/>
              <a:ext cx="2298344" cy="1405897"/>
            </a:xfrm>
            <a:custGeom>
              <a:avLst/>
              <a:gdLst>
                <a:gd name="T0" fmla="*/ 0 w 2495"/>
                <a:gd name="T1" fmla="*/ 961 h 1525"/>
                <a:gd name="T2" fmla="*/ 0 w 2495"/>
                <a:gd name="T3" fmla="*/ 961 h 1525"/>
                <a:gd name="T4" fmla="*/ 0 w 2495"/>
                <a:gd name="T5" fmla="*/ 1525 h 1525"/>
                <a:gd name="T6" fmla="*/ 2495 w 2495"/>
                <a:gd name="T7" fmla="*/ 512 h 1525"/>
                <a:gd name="T8" fmla="*/ 2495 w 2495"/>
                <a:gd name="T9" fmla="*/ 0 h 1525"/>
                <a:gd name="T10" fmla="*/ 0 w 2495"/>
                <a:gd name="T11" fmla="*/ 961 h 1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25">
                  <a:moveTo>
                    <a:pt x="0" y="961"/>
                  </a:moveTo>
                  <a:cubicBezTo>
                    <a:pt x="0" y="961"/>
                    <a:pt x="0" y="961"/>
                    <a:pt x="0" y="961"/>
                  </a:cubicBezTo>
                  <a:cubicBezTo>
                    <a:pt x="0" y="1525"/>
                    <a:pt x="0" y="1525"/>
                    <a:pt x="0" y="1525"/>
                  </a:cubicBezTo>
                  <a:cubicBezTo>
                    <a:pt x="2495" y="512"/>
                    <a:pt x="2495" y="512"/>
                    <a:pt x="2495" y="512"/>
                  </a:cubicBezTo>
                  <a:cubicBezTo>
                    <a:pt x="2495" y="0"/>
                    <a:pt x="2495" y="0"/>
                    <a:pt x="2495" y="0"/>
                  </a:cubicBezTo>
                  <a:lnTo>
                    <a:pt x="0" y="961"/>
                  </a:lnTo>
                  <a:close/>
                </a:path>
              </a:pathLst>
            </a:custGeom>
            <a:gradFill>
              <a:gsLst>
                <a:gs pos="0">
                  <a:srgbClr val="00F3FF"/>
                </a:gs>
                <a:gs pos="100000">
                  <a:srgbClr val="2800FF"/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  <p:sp>
          <p:nvSpPr>
            <p:cNvPr id="76" name="Freeform 11"/>
            <p:cNvSpPr>
              <a:spLocks/>
            </p:cNvSpPr>
            <p:nvPr userDrawn="1"/>
          </p:nvSpPr>
          <p:spPr bwMode="auto">
            <a:xfrm>
              <a:off x="336907" y="342900"/>
              <a:ext cx="2298344" cy="1412213"/>
            </a:xfrm>
            <a:custGeom>
              <a:avLst/>
              <a:gdLst>
                <a:gd name="T0" fmla="*/ 2495 w 2495"/>
                <a:gd name="T1" fmla="*/ 1532 h 1532"/>
                <a:gd name="T2" fmla="*/ 2495 w 2495"/>
                <a:gd name="T3" fmla="*/ 1013 h 1532"/>
                <a:gd name="T4" fmla="*/ 0 w 2495"/>
                <a:gd name="T5" fmla="*/ 0 h 1532"/>
                <a:gd name="T6" fmla="*/ 0 w 2495"/>
                <a:gd name="T7" fmla="*/ 565 h 1532"/>
                <a:gd name="T8" fmla="*/ 2494 w 2495"/>
                <a:gd name="T9" fmla="*/ 1532 h 1532"/>
                <a:gd name="T10" fmla="*/ 2495 w 2495"/>
                <a:gd name="T11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32">
                  <a:moveTo>
                    <a:pt x="2495" y="1532"/>
                  </a:moveTo>
                  <a:cubicBezTo>
                    <a:pt x="2495" y="1013"/>
                    <a:pt x="2495" y="1013"/>
                    <a:pt x="2495" y="10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812" y="880"/>
                    <a:pt x="1906" y="1304"/>
                    <a:pt x="2494" y="1532"/>
                  </a:cubicBezTo>
                  <a:lnTo>
                    <a:pt x="2495" y="1532"/>
                  </a:lnTo>
                  <a:close/>
                </a:path>
              </a:pathLst>
            </a:custGeom>
            <a:solidFill>
              <a:srgbClr val="00FF7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</p:grpSp>
      <p:grpSp>
        <p:nvGrpSpPr>
          <p:cNvPr id="27" name="Master Brand 01 - Outline GTS" hidden="1"/>
          <p:cNvGrpSpPr>
            <a:grpSpLocks noChangeAspect="1"/>
          </p:cNvGrpSpPr>
          <p:nvPr userDrawn="1"/>
        </p:nvGrpSpPr>
        <p:grpSpPr bwMode="auto">
          <a:xfrm>
            <a:off x="1159200" y="455022"/>
            <a:ext cx="5949065" cy="6069600"/>
            <a:chOff x="1620" y="-106"/>
            <a:chExt cx="4442" cy="4532"/>
          </a:xfrm>
        </p:grpSpPr>
        <p:sp>
          <p:nvSpPr>
            <p:cNvPr id="31" name="Freeform 5"/>
            <p:cNvSpPr>
              <a:spLocks/>
            </p:cNvSpPr>
            <p:nvPr userDrawn="1"/>
          </p:nvSpPr>
          <p:spPr bwMode="auto">
            <a:xfrm>
              <a:off x="1632" y="1715"/>
              <a:ext cx="4430" cy="2711"/>
            </a:xfrm>
            <a:custGeom>
              <a:avLst/>
              <a:gdLst>
                <a:gd name="T0" fmla="*/ 0 w 1872"/>
                <a:gd name="T1" fmla="*/ 722 h 1146"/>
                <a:gd name="T2" fmla="*/ 0 w 1872"/>
                <a:gd name="T3" fmla="*/ 722 h 1146"/>
                <a:gd name="T4" fmla="*/ 0 w 1872"/>
                <a:gd name="T5" fmla="*/ 1146 h 1146"/>
                <a:gd name="T6" fmla="*/ 1872 w 1872"/>
                <a:gd name="T7" fmla="*/ 385 h 1146"/>
                <a:gd name="T8" fmla="*/ 1872 w 1872"/>
                <a:gd name="T9" fmla="*/ 0 h 1146"/>
                <a:gd name="T10" fmla="*/ 0 w 1872"/>
                <a:gd name="T11" fmla="*/ 722 h 1146"/>
                <a:gd name="T12" fmla="*/ 0 w 1872"/>
                <a:gd name="T13" fmla="*/ 722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72" h="1146">
                  <a:moveTo>
                    <a:pt x="0" y="722"/>
                  </a:moveTo>
                  <a:cubicBezTo>
                    <a:pt x="0" y="722"/>
                    <a:pt x="0" y="722"/>
                    <a:pt x="0" y="722"/>
                  </a:cubicBezTo>
                  <a:cubicBezTo>
                    <a:pt x="0" y="1146"/>
                    <a:pt x="0" y="1146"/>
                    <a:pt x="0" y="1146"/>
                  </a:cubicBezTo>
                  <a:cubicBezTo>
                    <a:pt x="1872" y="385"/>
                    <a:pt x="1872" y="385"/>
                    <a:pt x="1872" y="385"/>
                  </a:cubicBezTo>
                  <a:cubicBezTo>
                    <a:pt x="1872" y="0"/>
                    <a:pt x="1872" y="0"/>
                    <a:pt x="1872" y="0"/>
                  </a:cubicBezTo>
                  <a:cubicBezTo>
                    <a:pt x="0" y="722"/>
                    <a:pt x="0" y="722"/>
                    <a:pt x="0" y="722"/>
                  </a:cubicBezTo>
                  <a:cubicBezTo>
                    <a:pt x="0" y="722"/>
                    <a:pt x="0" y="722"/>
                    <a:pt x="0" y="722"/>
                  </a:cubicBezTo>
                  <a:close/>
                </a:path>
              </a:pathLst>
            </a:custGeom>
            <a:gradFill>
              <a:gsLst>
                <a:gs pos="0">
                  <a:srgbClr val="FFEA00"/>
                </a:gs>
                <a:gs pos="100000">
                  <a:srgbClr val="FFB600"/>
                </a:gs>
              </a:gsLst>
              <a:lin ang="12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" name="Freeform 6"/>
            <p:cNvSpPr>
              <a:spLocks/>
            </p:cNvSpPr>
            <p:nvPr userDrawn="1"/>
          </p:nvSpPr>
          <p:spPr bwMode="auto">
            <a:xfrm>
              <a:off x="1620" y="-106"/>
              <a:ext cx="4442" cy="2275"/>
            </a:xfrm>
            <a:custGeom>
              <a:avLst/>
              <a:gdLst>
                <a:gd name="T0" fmla="*/ 0 w 1877"/>
                <a:gd name="T1" fmla="*/ 0 h 962"/>
                <a:gd name="T2" fmla="*/ 0 w 1877"/>
                <a:gd name="T3" fmla="*/ 425 h 962"/>
                <a:gd name="T4" fmla="*/ 1377 w 1877"/>
                <a:gd name="T5" fmla="*/ 960 h 962"/>
                <a:gd name="T6" fmla="*/ 1381 w 1877"/>
                <a:gd name="T7" fmla="*/ 962 h 962"/>
                <a:gd name="T8" fmla="*/ 1419 w 1877"/>
                <a:gd name="T9" fmla="*/ 947 h 962"/>
                <a:gd name="T10" fmla="*/ 1388 w 1877"/>
                <a:gd name="T11" fmla="*/ 935 h 962"/>
                <a:gd name="T12" fmla="*/ 27 w 1877"/>
                <a:gd name="T13" fmla="*/ 408 h 962"/>
                <a:gd name="T14" fmla="*/ 27 w 1877"/>
                <a:gd name="T15" fmla="*/ 40 h 962"/>
                <a:gd name="T16" fmla="*/ 1850 w 1877"/>
                <a:gd name="T17" fmla="*/ 781 h 962"/>
                <a:gd name="T18" fmla="*/ 1877 w 1877"/>
                <a:gd name="T19" fmla="*/ 770 h 962"/>
                <a:gd name="T20" fmla="*/ 1877 w 1877"/>
                <a:gd name="T21" fmla="*/ 764 h 962"/>
                <a:gd name="T22" fmla="*/ 0 w 1877"/>
                <a:gd name="T23" fmla="*/ 0 h 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77" h="962">
                  <a:moveTo>
                    <a:pt x="0" y="0"/>
                  </a:moveTo>
                  <a:cubicBezTo>
                    <a:pt x="0" y="425"/>
                    <a:pt x="0" y="425"/>
                    <a:pt x="0" y="425"/>
                  </a:cubicBezTo>
                  <a:cubicBezTo>
                    <a:pt x="428" y="591"/>
                    <a:pt x="943" y="792"/>
                    <a:pt x="1377" y="960"/>
                  </a:cubicBezTo>
                  <a:cubicBezTo>
                    <a:pt x="1381" y="962"/>
                    <a:pt x="1381" y="962"/>
                    <a:pt x="1381" y="962"/>
                  </a:cubicBezTo>
                  <a:cubicBezTo>
                    <a:pt x="1419" y="947"/>
                    <a:pt x="1419" y="947"/>
                    <a:pt x="1419" y="947"/>
                  </a:cubicBezTo>
                  <a:cubicBezTo>
                    <a:pt x="1388" y="935"/>
                    <a:pt x="1388" y="935"/>
                    <a:pt x="1388" y="935"/>
                  </a:cubicBezTo>
                  <a:cubicBezTo>
                    <a:pt x="959" y="769"/>
                    <a:pt x="452" y="573"/>
                    <a:pt x="27" y="408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1708" y="723"/>
                    <a:pt x="1839" y="777"/>
                    <a:pt x="1850" y="781"/>
                  </a:cubicBezTo>
                  <a:cubicBezTo>
                    <a:pt x="1877" y="770"/>
                    <a:pt x="1877" y="770"/>
                    <a:pt x="1877" y="770"/>
                  </a:cubicBezTo>
                  <a:cubicBezTo>
                    <a:pt x="1877" y="764"/>
                    <a:pt x="1877" y="764"/>
                    <a:pt x="1877" y="764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71" name="Master Brand 01 - GRADIENT GTS" hidden="1"/>
          <p:cNvGrpSpPr/>
          <p:nvPr userDrawn="1"/>
        </p:nvGrpSpPr>
        <p:grpSpPr>
          <a:xfrm>
            <a:off x="1159200" y="456688"/>
            <a:ext cx="5944244" cy="6067934"/>
            <a:chOff x="336907" y="342900"/>
            <a:chExt cx="2298344" cy="2346169"/>
          </a:xfrm>
        </p:grpSpPr>
        <p:sp>
          <p:nvSpPr>
            <p:cNvPr id="72" name="Freeform 12"/>
            <p:cNvSpPr>
              <a:spLocks/>
            </p:cNvSpPr>
            <p:nvPr userDrawn="1"/>
          </p:nvSpPr>
          <p:spPr bwMode="auto">
            <a:xfrm>
              <a:off x="336907" y="1283172"/>
              <a:ext cx="2298344" cy="1405897"/>
            </a:xfrm>
            <a:custGeom>
              <a:avLst/>
              <a:gdLst>
                <a:gd name="T0" fmla="*/ 0 w 2495"/>
                <a:gd name="T1" fmla="*/ 961 h 1525"/>
                <a:gd name="T2" fmla="*/ 0 w 2495"/>
                <a:gd name="T3" fmla="*/ 961 h 1525"/>
                <a:gd name="T4" fmla="*/ 0 w 2495"/>
                <a:gd name="T5" fmla="*/ 1525 h 1525"/>
                <a:gd name="T6" fmla="*/ 2495 w 2495"/>
                <a:gd name="T7" fmla="*/ 512 h 1525"/>
                <a:gd name="T8" fmla="*/ 2495 w 2495"/>
                <a:gd name="T9" fmla="*/ 0 h 1525"/>
                <a:gd name="T10" fmla="*/ 0 w 2495"/>
                <a:gd name="T11" fmla="*/ 961 h 1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25">
                  <a:moveTo>
                    <a:pt x="0" y="961"/>
                  </a:moveTo>
                  <a:cubicBezTo>
                    <a:pt x="0" y="961"/>
                    <a:pt x="0" y="961"/>
                    <a:pt x="0" y="961"/>
                  </a:cubicBezTo>
                  <a:cubicBezTo>
                    <a:pt x="0" y="1525"/>
                    <a:pt x="0" y="1525"/>
                    <a:pt x="0" y="1525"/>
                  </a:cubicBezTo>
                  <a:cubicBezTo>
                    <a:pt x="2495" y="512"/>
                    <a:pt x="2495" y="512"/>
                    <a:pt x="2495" y="512"/>
                  </a:cubicBezTo>
                  <a:cubicBezTo>
                    <a:pt x="2495" y="0"/>
                    <a:pt x="2495" y="0"/>
                    <a:pt x="2495" y="0"/>
                  </a:cubicBezTo>
                  <a:lnTo>
                    <a:pt x="0" y="961"/>
                  </a:lnTo>
                  <a:close/>
                </a:path>
              </a:pathLst>
            </a:custGeom>
            <a:gradFill>
              <a:gsLst>
                <a:gs pos="0">
                  <a:srgbClr val="FFFF00"/>
                </a:gs>
                <a:gs pos="100000">
                  <a:srgbClr val="FFB600"/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  <p:sp>
          <p:nvSpPr>
            <p:cNvPr id="73" name="Freeform 11"/>
            <p:cNvSpPr>
              <a:spLocks/>
            </p:cNvSpPr>
            <p:nvPr userDrawn="1"/>
          </p:nvSpPr>
          <p:spPr bwMode="auto">
            <a:xfrm>
              <a:off x="336907" y="342900"/>
              <a:ext cx="2298344" cy="1412213"/>
            </a:xfrm>
            <a:custGeom>
              <a:avLst/>
              <a:gdLst>
                <a:gd name="T0" fmla="*/ 2495 w 2495"/>
                <a:gd name="T1" fmla="*/ 1532 h 1532"/>
                <a:gd name="T2" fmla="*/ 2495 w 2495"/>
                <a:gd name="T3" fmla="*/ 1013 h 1532"/>
                <a:gd name="T4" fmla="*/ 0 w 2495"/>
                <a:gd name="T5" fmla="*/ 0 h 1532"/>
                <a:gd name="T6" fmla="*/ 0 w 2495"/>
                <a:gd name="T7" fmla="*/ 565 h 1532"/>
                <a:gd name="T8" fmla="*/ 2494 w 2495"/>
                <a:gd name="T9" fmla="*/ 1532 h 1532"/>
                <a:gd name="T10" fmla="*/ 2495 w 2495"/>
                <a:gd name="T11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32">
                  <a:moveTo>
                    <a:pt x="2495" y="1532"/>
                  </a:moveTo>
                  <a:cubicBezTo>
                    <a:pt x="2495" y="1013"/>
                    <a:pt x="2495" y="1013"/>
                    <a:pt x="2495" y="10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812" y="880"/>
                    <a:pt x="1906" y="1304"/>
                    <a:pt x="2494" y="1532"/>
                  </a:cubicBezTo>
                  <a:lnTo>
                    <a:pt x="2495" y="1532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</p:grpSp>
      <p:grpSp>
        <p:nvGrpSpPr>
          <p:cNvPr id="61" name="Master Brand 01 - DIMENSIONAL GTS" hidden="1"/>
          <p:cNvGrpSpPr/>
          <p:nvPr userDrawn="1"/>
        </p:nvGrpSpPr>
        <p:grpSpPr>
          <a:xfrm>
            <a:off x="1159200" y="456688"/>
            <a:ext cx="5944244" cy="6067934"/>
            <a:chOff x="336907" y="342900"/>
            <a:chExt cx="2298344" cy="2346169"/>
          </a:xfrm>
        </p:grpSpPr>
        <p:sp>
          <p:nvSpPr>
            <p:cNvPr id="62" name="Freeform 12"/>
            <p:cNvSpPr>
              <a:spLocks/>
            </p:cNvSpPr>
            <p:nvPr userDrawn="1"/>
          </p:nvSpPr>
          <p:spPr bwMode="auto">
            <a:xfrm>
              <a:off x="336907" y="1283172"/>
              <a:ext cx="2298344" cy="1405897"/>
            </a:xfrm>
            <a:custGeom>
              <a:avLst/>
              <a:gdLst>
                <a:gd name="T0" fmla="*/ 0 w 2495"/>
                <a:gd name="T1" fmla="*/ 961 h 1525"/>
                <a:gd name="T2" fmla="*/ 0 w 2495"/>
                <a:gd name="T3" fmla="*/ 961 h 1525"/>
                <a:gd name="T4" fmla="*/ 0 w 2495"/>
                <a:gd name="T5" fmla="*/ 1525 h 1525"/>
                <a:gd name="T6" fmla="*/ 2495 w 2495"/>
                <a:gd name="T7" fmla="*/ 512 h 1525"/>
                <a:gd name="T8" fmla="*/ 2495 w 2495"/>
                <a:gd name="T9" fmla="*/ 0 h 1525"/>
                <a:gd name="T10" fmla="*/ 0 w 2495"/>
                <a:gd name="T11" fmla="*/ 961 h 1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25">
                  <a:moveTo>
                    <a:pt x="0" y="961"/>
                  </a:moveTo>
                  <a:cubicBezTo>
                    <a:pt x="0" y="961"/>
                    <a:pt x="0" y="961"/>
                    <a:pt x="0" y="961"/>
                  </a:cubicBezTo>
                  <a:cubicBezTo>
                    <a:pt x="0" y="1525"/>
                    <a:pt x="0" y="1525"/>
                    <a:pt x="0" y="1525"/>
                  </a:cubicBezTo>
                  <a:cubicBezTo>
                    <a:pt x="2495" y="512"/>
                    <a:pt x="2495" y="512"/>
                    <a:pt x="2495" y="512"/>
                  </a:cubicBezTo>
                  <a:cubicBezTo>
                    <a:pt x="2495" y="0"/>
                    <a:pt x="2495" y="0"/>
                    <a:pt x="2495" y="0"/>
                  </a:cubicBezTo>
                  <a:lnTo>
                    <a:pt x="0" y="961"/>
                  </a:lnTo>
                  <a:close/>
                </a:path>
              </a:pathLst>
            </a:custGeom>
            <a:gradFill>
              <a:gsLst>
                <a:gs pos="0">
                  <a:srgbClr val="FFFF00"/>
                </a:gs>
                <a:gs pos="100000">
                  <a:srgbClr val="FFB600"/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  <p:sp>
          <p:nvSpPr>
            <p:cNvPr id="63" name="Freeform 11"/>
            <p:cNvSpPr>
              <a:spLocks/>
            </p:cNvSpPr>
            <p:nvPr userDrawn="1"/>
          </p:nvSpPr>
          <p:spPr bwMode="auto">
            <a:xfrm>
              <a:off x="336907" y="342900"/>
              <a:ext cx="2298344" cy="1412213"/>
            </a:xfrm>
            <a:custGeom>
              <a:avLst/>
              <a:gdLst>
                <a:gd name="T0" fmla="*/ 2495 w 2495"/>
                <a:gd name="T1" fmla="*/ 1532 h 1532"/>
                <a:gd name="T2" fmla="*/ 2495 w 2495"/>
                <a:gd name="T3" fmla="*/ 1013 h 1532"/>
                <a:gd name="T4" fmla="*/ 0 w 2495"/>
                <a:gd name="T5" fmla="*/ 0 h 1532"/>
                <a:gd name="T6" fmla="*/ 0 w 2495"/>
                <a:gd name="T7" fmla="*/ 565 h 1532"/>
                <a:gd name="T8" fmla="*/ 2494 w 2495"/>
                <a:gd name="T9" fmla="*/ 1532 h 1532"/>
                <a:gd name="T10" fmla="*/ 2495 w 2495"/>
                <a:gd name="T11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32">
                  <a:moveTo>
                    <a:pt x="2495" y="1532"/>
                  </a:moveTo>
                  <a:cubicBezTo>
                    <a:pt x="2495" y="1013"/>
                    <a:pt x="2495" y="1013"/>
                    <a:pt x="2495" y="10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812" y="880"/>
                    <a:pt x="1906" y="1304"/>
                    <a:pt x="2494" y="1532"/>
                  </a:cubicBezTo>
                  <a:lnTo>
                    <a:pt x="2495" y="1532"/>
                  </a:lnTo>
                  <a:close/>
                </a:path>
              </a:pathLst>
            </a:custGeom>
            <a:solidFill>
              <a:srgbClr val="7E00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</p:grpSp>
      <p:sp>
        <p:nvSpPr>
          <p:cNvPr id="60" name="Consulting - GRADIENT GTS" hidden="1"/>
          <p:cNvSpPr>
            <a:spLocks/>
          </p:cNvSpPr>
          <p:nvPr userDrawn="1"/>
        </p:nvSpPr>
        <p:spPr bwMode="auto">
          <a:xfrm>
            <a:off x="1149555" y="455285"/>
            <a:ext cx="5973856" cy="6098982"/>
          </a:xfrm>
          <a:custGeom>
            <a:avLst/>
            <a:gdLst>
              <a:gd name="T0" fmla="*/ 0 w 1412"/>
              <a:gd name="T1" fmla="*/ 0 h 1442"/>
              <a:gd name="T2" fmla="*/ 0 w 1412"/>
              <a:gd name="T3" fmla="*/ 320 h 1442"/>
              <a:gd name="T4" fmla="*/ 1037 w 1412"/>
              <a:gd name="T5" fmla="*/ 723 h 1442"/>
              <a:gd name="T6" fmla="*/ 0 w 1412"/>
              <a:gd name="T7" fmla="*/ 1122 h 1442"/>
              <a:gd name="T8" fmla="*/ 0 w 1412"/>
              <a:gd name="T9" fmla="*/ 1442 h 1442"/>
              <a:gd name="T10" fmla="*/ 1412 w 1412"/>
              <a:gd name="T11" fmla="*/ 868 h 1442"/>
              <a:gd name="T12" fmla="*/ 1412 w 1412"/>
              <a:gd name="T13" fmla="*/ 575 h 1442"/>
              <a:gd name="T14" fmla="*/ 0 w 1412"/>
              <a:gd name="T15" fmla="*/ 0 h 1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12" h="1442">
                <a:moveTo>
                  <a:pt x="0" y="0"/>
                </a:moveTo>
                <a:cubicBezTo>
                  <a:pt x="0" y="320"/>
                  <a:pt x="0" y="320"/>
                  <a:pt x="0" y="320"/>
                </a:cubicBezTo>
                <a:cubicBezTo>
                  <a:pt x="0" y="320"/>
                  <a:pt x="907" y="672"/>
                  <a:pt x="1037" y="723"/>
                </a:cubicBezTo>
                <a:cubicBezTo>
                  <a:pt x="907" y="772"/>
                  <a:pt x="0" y="1122"/>
                  <a:pt x="0" y="1122"/>
                </a:cubicBezTo>
                <a:cubicBezTo>
                  <a:pt x="0" y="1442"/>
                  <a:pt x="0" y="1442"/>
                  <a:pt x="0" y="1442"/>
                </a:cubicBezTo>
                <a:cubicBezTo>
                  <a:pt x="1412" y="868"/>
                  <a:pt x="1412" y="868"/>
                  <a:pt x="1412" y="868"/>
                </a:cubicBezTo>
                <a:cubicBezTo>
                  <a:pt x="1412" y="575"/>
                  <a:pt x="1412" y="575"/>
                  <a:pt x="1412" y="575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gradFill>
            <a:gsLst>
              <a:gs pos="0">
                <a:srgbClr val="00F3FF"/>
              </a:gs>
              <a:gs pos="100000">
                <a:srgbClr val="7E00FF"/>
              </a:gs>
            </a:gsLst>
            <a:lin ang="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56" name="Consulting - OUTLINED GTS" hidden="1"/>
          <p:cNvSpPr>
            <a:spLocks noEditPoints="1"/>
          </p:cNvSpPr>
          <p:nvPr userDrawn="1"/>
        </p:nvSpPr>
        <p:spPr bwMode="auto">
          <a:xfrm>
            <a:off x="1144911" y="441893"/>
            <a:ext cx="5958533" cy="6083338"/>
          </a:xfrm>
          <a:custGeom>
            <a:avLst/>
            <a:gdLst>
              <a:gd name="T0" fmla="*/ 20 w 1412"/>
              <a:gd name="T1" fmla="*/ 30 h 1442"/>
              <a:gd name="T2" fmla="*/ 1392 w 1412"/>
              <a:gd name="T3" fmla="*/ 588 h 1442"/>
              <a:gd name="T4" fmla="*/ 1392 w 1412"/>
              <a:gd name="T5" fmla="*/ 855 h 1442"/>
              <a:gd name="T6" fmla="*/ 20 w 1412"/>
              <a:gd name="T7" fmla="*/ 1412 h 1442"/>
              <a:gd name="T8" fmla="*/ 20 w 1412"/>
              <a:gd name="T9" fmla="*/ 1136 h 1442"/>
              <a:gd name="T10" fmla="*/ 1044 w 1412"/>
              <a:gd name="T11" fmla="*/ 741 h 1442"/>
              <a:gd name="T12" fmla="*/ 1044 w 1412"/>
              <a:gd name="T13" fmla="*/ 741 h 1442"/>
              <a:gd name="T14" fmla="*/ 1092 w 1412"/>
              <a:gd name="T15" fmla="*/ 722 h 1442"/>
              <a:gd name="T16" fmla="*/ 1044 w 1412"/>
              <a:gd name="T17" fmla="*/ 704 h 1442"/>
              <a:gd name="T18" fmla="*/ 20 w 1412"/>
              <a:gd name="T19" fmla="*/ 307 h 1442"/>
              <a:gd name="T20" fmla="*/ 20 w 1412"/>
              <a:gd name="T21" fmla="*/ 30 h 1442"/>
              <a:gd name="T22" fmla="*/ 0 w 1412"/>
              <a:gd name="T23" fmla="*/ 0 h 1442"/>
              <a:gd name="T24" fmla="*/ 0 w 1412"/>
              <a:gd name="T25" fmla="*/ 320 h 1442"/>
              <a:gd name="T26" fmla="*/ 1037 w 1412"/>
              <a:gd name="T27" fmla="*/ 723 h 1442"/>
              <a:gd name="T28" fmla="*/ 1037 w 1412"/>
              <a:gd name="T29" fmla="*/ 723 h 1442"/>
              <a:gd name="T30" fmla="*/ 0 w 1412"/>
              <a:gd name="T31" fmla="*/ 1122 h 1442"/>
              <a:gd name="T32" fmla="*/ 0 w 1412"/>
              <a:gd name="T33" fmla="*/ 1442 h 1442"/>
              <a:gd name="T34" fmla="*/ 1412 w 1412"/>
              <a:gd name="T35" fmla="*/ 868 h 1442"/>
              <a:gd name="T36" fmla="*/ 1412 w 1412"/>
              <a:gd name="T37" fmla="*/ 868 h 1442"/>
              <a:gd name="T38" fmla="*/ 1412 w 1412"/>
              <a:gd name="T39" fmla="*/ 575 h 1442"/>
              <a:gd name="T40" fmla="*/ 0 w 1412"/>
              <a:gd name="T41" fmla="*/ 0 h 1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12" h="1442">
                <a:moveTo>
                  <a:pt x="20" y="30"/>
                </a:moveTo>
                <a:cubicBezTo>
                  <a:pt x="1392" y="588"/>
                  <a:pt x="1392" y="588"/>
                  <a:pt x="1392" y="588"/>
                </a:cubicBezTo>
                <a:cubicBezTo>
                  <a:pt x="1392" y="855"/>
                  <a:pt x="1392" y="855"/>
                  <a:pt x="1392" y="855"/>
                </a:cubicBezTo>
                <a:cubicBezTo>
                  <a:pt x="20" y="1412"/>
                  <a:pt x="20" y="1412"/>
                  <a:pt x="20" y="1412"/>
                </a:cubicBezTo>
                <a:cubicBezTo>
                  <a:pt x="20" y="1136"/>
                  <a:pt x="20" y="1136"/>
                  <a:pt x="20" y="1136"/>
                </a:cubicBezTo>
                <a:cubicBezTo>
                  <a:pt x="130" y="1093"/>
                  <a:pt x="924" y="787"/>
                  <a:pt x="1044" y="741"/>
                </a:cubicBezTo>
                <a:cubicBezTo>
                  <a:pt x="1044" y="741"/>
                  <a:pt x="1044" y="741"/>
                  <a:pt x="1044" y="741"/>
                </a:cubicBezTo>
                <a:cubicBezTo>
                  <a:pt x="1092" y="722"/>
                  <a:pt x="1092" y="722"/>
                  <a:pt x="1092" y="722"/>
                </a:cubicBezTo>
                <a:cubicBezTo>
                  <a:pt x="1044" y="704"/>
                  <a:pt x="1044" y="704"/>
                  <a:pt x="1044" y="704"/>
                </a:cubicBezTo>
                <a:cubicBezTo>
                  <a:pt x="721" y="579"/>
                  <a:pt x="340" y="431"/>
                  <a:pt x="20" y="307"/>
                </a:cubicBezTo>
                <a:cubicBezTo>
                  <a:pt x="20" y="30"/>
                  <a:pt x="20" y="30"/>
                  <a:pt x="20" y="30"/>
                </a:cubicBezTo>
                <a:moveTo>
                  <a:pt x="0" y="0"/>
                </a:moveTo>
                <a:cubicBezTo>
                  <a:pt x="0" y="320"/>
                  <a:pt x="0" y="320"/>
                  <a:pt x="0" y="320"/>
                </a:cubicBezTo>
                <a:cubicBezTo>
                  <a:pt x="322" y="445"/>
                  <a:pt x="710" y="596"/>
                  <a:pt x="1037" y="723"/>
                </a:cubicBezTo>
                <a:cubicBezTo>
                  <a:pt x="1037" y="723"/>
                  <a:pt x="1037" y="723"/>
                  <a:pt x="1037" y="723"/>
                </a:cubicBezTo>
                <a:cubicBezTo>
                  <a:pt x="907" y="772"/>
                  <a:pt x="0" y="1122"/>
                  <a:pt x="0" y="1122"/>
                </a:cubicBezTo>
                <a:cubicBezTo>
                  <a:pt x="0" y="1442"/>
                  <a:pt x="0" y="1442"/>
                  <a:pt x="0" y="1442"/>
                </a:cubicBezTo>
                <a:cubicBezTo>
                  <a:pt x="1412" y="868"/>
                  <a:pt x="1412" y="868"/>
                  <a:pt x="1412" y="868"/>
                </a:cubicBezTo>
                <a:cubicBezTo>
                  <a:pt x="1412" y="868"/>
                  <a:pt x="1412" y="868"/>
                  <a:pt x="1412" y="868"/>
                </a:cubicBezTo>
                <a:cubicBezTo>
                  <a:pt x="1412" y="575"/>
                  <a:pt x="1412" y="575"/>
                  <a:pt x="1412" y="575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7E00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grpSp>
        <p:nvGrpSpPr>
          <p:cNvPr id="48" name="Consulting - DIMENSIONAL GTS" hidden="1"/>
          <p:cNvGrpSpPr/>
          <p:nvPr userDrawn="1"/>
        </p:nvGrpSpPr>
        <p:grpSpPr>
          <a:xfrm>
            <a:off x="1159200" y="456688"/>
            <a:ext cx="5944244" cy="6067934"/>
            <a:chOff x="336907" y="342900"/>
            <a:chExt cx="2298344" cy="2346169"/>
          </a:xfrm>
        </p:grpSpPr>
        <p:sp>
          <p:nvSpPr>
            <p:cNvPr id="49" name="Freeform 12"/>
            <p:cNvSpPr>
              <a:spLocks/>
            </p:cNvSpPr>
            <p:nvPr userDrawn="1"/>
          </p:nvSpPr>
          <p:spPr bwMode="auto">
            <a:xfrm>
              <a:off x="336907" y="1283172"/>
              <a:ext cx="2298344" cy="1405897"/>
            </a:xfrm>
            <a:custGeom>
              <a:avLst/>
              <a:gdLst>
                <a:gd name="T0" fmla="*/ 0 w 2495"/>
                <a:gd name="T1" fmla="*/ 961 h 1525"/>
                <a:gd name="T2" fmla="*/ 0 w 2495"/>
                <a:gd name="T3" fmla="*/ 961 h 1525"/>
                <a:gd name="T4" fmla="*/ 0 w 2495"/>
                <a:gd name="T5" fmla="*/ 1525 h 1525"/>
                <a:gd name="T6" fmla="*/ 2495 w 2495"/>
                <a:gd name="T7" fmla="*/ 512 h 1525"/>
                <a:gd name="T8" fmla="*/ 2495 w 2495"/>
                <a:gd name="T9" fmla="*/ 0 h 1525"/>
                <a:gd name="T10" fmla="*/ 0 w 2495"/>
                <a:gd name="T11" fmla="*/ 961 h 1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25">
                  <a:moveTo>
                    <a:pt x="0" y="961"/>
                  </a:moveTo>
                  <a:cubicBezTo>
                    <a:pt x="0" y="961"/>
                    <a:pt x="0" y="961"/>
                    <a:pt x="0" y="961"/>
                  </a:cubicBezTo>
                  <a:cubicBezTo>
                    <a:pt x="0" y="1525"/>
                    <a:pt x="0" y="1525"/>
                    <a:pt x="0" y="1525"/>
                  </a:cubicBezTo>
                  <a:cubicBezTo>
                    <a:pt x="2495" y="512"/>
                    <a:pt x="2495" y="512"/>
                    <a:pt x="2495" y="512"/>
                  </a:cubicBezTo>
                  <a:cubicBezTo>
                    <a:pt x="2495" y="0"/>
                    <a:pt x="2495" y="0"/>
                    <a:pt x="2495" y="0"/>
                  </a:cubicBezTo>
                  <a:lnTo>
                    <a:pt x="0" y="961"/>
                  </a:lnTo>
                  <a:close/>
                </a:path>
              </a:pathLst>
            </a:custGeom>
            <a:gradFill>
              <a:gsLst>
                <a:gs pos="100000">
                  <a:srgbClr val="380089"/>
                </a:gs>
                <a:gs pos="0">
                  <a:srgbClr val="7E00FF"/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  <p:sp>
          <p:nvSpPr>
            <p:cNvPr id="50" name="Freeform 11"/>
            <p:cNvSpPr>
              <a:spLocks/>
            </p:cNvSpPr>
            <p:nvPr userDrawn="1"/>
          </p:nvSpPr>
          <p:spPr bwMode="auto">
            <a:xfrm>
              <a:off x="336907" y="342900"/>
              <a:ext cx="2298344" cy="1412213"/>
            </a:xfrm>
            <a:custGeom>
              <a:avLst/>
              <a:gdLst>
                <a:gd name="T0" fmla="*/ 2495 w 2495"/>
                <a:gd name="T1" fmla="*/ 1532 h 1532"/>
                <a:gd name="T2" fmla="*/ 2495 w 2495"/>
                <a:gd name="T3" fmla="*/ 1013 h 1532"/>
                <a:gd name="T4" fmla="*/ 0 w 2495"/>
                <a:gd name="T5" fmla="*/ 0 h 1532"/>
                <a:gd name="T6" fmla="*/ 0 w 2495"/>
                <a:gd name="T7" fmla="*/ 565 h 1532"/>
                <a:gd name="T8" fmla="*/ 2494 w 2495"/>
                <a:gd name="T9" fmla="*/ 1532 h 1532"/>
                <a:gd name="T10" fmla="*/ 2495 w 2495"/>
                <a:gd name="T11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32">
                  <a:moveTo>
                    <a:pt x="2495" y="1532"/>
                  </a:moveTo>
                  <a:cubicBezTo>
                    <a:pt x="2495" y="1013"/>
                    <a:pt x="2495" y="1013"/>
                    <a:pt x="2495" y="10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812" y="880"/>
                    <a:pt x="1906" y="1304"/>
                    <a:pt x="2494" y="1532"/>
                  </a:cubicBezTo>
                  <a:lnTo>
                    <a:pt x="2495" y="1532"/>
                  </a:lnTo>
                  <a:close/>
                </a:path>
              </a:pathLst>
            </a:custGeom>
            <a:solidFill>
              <a:srgbClr val="7E00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</p:grpSp>
      <p:sp>
        <p:nvSpPr>
          <p:cNvPr id="59" name="Digital - GRADIENT GTS" hidden="1"/>
          <p:cNvSpPr>
            <a:spLocks/>
          </p:cNvSpPr>
          <p:nvPr userDrawn="1"/>
        </p:nvSpPr>
        <p:spPr bwMode="auto">
          <a:xfrm>
            <a:off x="1149555" y="455285"/>
            <a:ext cx="5973856" cy="6098982"/>
          </a:xfrm>
          <a:custGeom>
            <a:avLst/>
            <a:gdLst>
              <a:gd name="T0" fmla="*/ 0 w 1412"/>
              <a:gd name="T1" fmla="*/ 0 h 1442"/>
              <a:gd name="T2" fmla="*/ 0 w 1412"/>
              <a:gd name="T3" fmla="*/ 320 h 1442"/>
              <a:gd name="T4" fmla="*/ 1037 w 1412"/>
              <a:gd name="T5" fmla="*/ 723 h 1442"/>
              <a:gd name="T6" fmla="*/ 0 w 1412"/>
              <a:gd name="T7" fmla="*/ 1122 h 1442"/>
              <a:gd name="T8" fmla="*/ 0 w 1412"/>
              <a:gd name="T9" fmla="*/ 1442 h 1442"/>
              <a:gd name="T10" fmla="*/ 1412 w 1412"/>
              <a:gd name="T11" fmla="*/ 868 h 1442"/>
              <a:gd name="T12" fmla="*/ 1412 w 1412"/>
              <a:gd name="T13" fmla="*/ 575 h 1442"/>
              <a:gd name="T14" fmla="*/ 0 w 1412"/>
              <a:gd name="T15" fmla="*/ 0 h 1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12" h="1442">
                <a:moveTo>
                  <a:pt x="0" y="0"/>
                </a:moveTo>
                <a:cubicBezTo>
                  <a:pt x="0" y="320"/>
                  <a:pt x="0" y="320"/>
                  <a:pt x="0" y="320"/>
                </a:cubicBezTo>
                <a:cubicBezTo>
                  <a:pt x="0" y="320"/>
                  <a:pt x="907" y="672"/>
                  <a:pt x="1037" y="723"/>
                </a:cubicBezTo>
                <a:cubicBezTo>
                  <a:pt x="907" y="772"/>
                  <a:pt x="0" y="1122"/>
                  <a:pt x="0" y="1122"/>
                </a:cubicBezTo>
                <a:cubicBezTo>
                  <a:pt x="0" y="1442"/>
                  <a:pt x="0" y="1442"/>
                  <a:pt x="0" y="1442"/>
                </a:cubicBezTo>
                <a:cubicBezTo>
                  <a:pt x="1412" y="868"/>
                  <a:pt x="1412" y="868"/>
                  <a:pt x="1412" y="868"/>
                </a:cubicBezTo>
                <a:cubicBezTo>
                  <a:pt x="1412" y="575"/>
                  <a:pt x="1412" y="575"/>
                  <a:pt x="1412" y="575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gradFill>
            <a:gsLst>
              <a:gs pos="0">
                <a:srgbClr val="FFB600"/>
              </a:gs>
              <a:gs pos="100000">
                <a:srgbClr val="FFFF00"/>
              </a:gs>
            </a:gsLst>
            <a:lin ang="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55" name="Digital - OUTLINED GTS" hidden="1"/>
          <p:cNvSpPr>
            <a:spLocks noEditPoints="1"/>
          </p:cNvSpPr>
          <p:nvPr userDrawn="1"/>
        </p:nvSpPr>
        <p:spPr bwMode="auto">
          <a:xfrm>
            <a:off x="1144911" y="441893"/>
            <a:ext cx="5958533" cy="6083338"/>
          </a:xfrm>
          <a:custGeom>
            <a:avLst/>
            <a:gdLst>
              <a:gd name="T0" fmla="*/ 20 w 1412"/>
              <a:gd name="T1" fmla="*/ 30 h 1442"/>
              <a:gd name="T2" fmla="*/ 1392 w 1412"/>
              <a:gd name="T3" fmla="*/ 588 h 1442"/>
              <a:gd name="T4" fmla="*/ 1392 w 1412"/>
              <a:gd name="T5" fmla="*/ 855 h 1442"/>
              <a:gd name="T6" fmla="*/ 20 w 1412"/>
              <a:gd name="T7" fmla="*/ 1412 h 1442"/>
              <a:gd name="T8" fmla="*/ 20 w 1412"/>
              <a:gd name="T9" fmla="*/ 1136 h 1442"/>
              <a:gd name="T10" fmla="*/ 1044 w 1412"/>
              <a:gd name="T11" fmla="*/ 741 h 1442"/>
              <a:gd name="T12" fmla="*/ 1044 w 1412"/>
              <a:gd name="T13" fmla="*/ 741 h 1442"/>
              <a:gd name="T14" fmla="*/ 1092 w 1412"/>
              <a:gd name="T15" fmla="*/ 722 h 1442"/>
              <a:gd name="T16" fmla="*/ 1044 w 1412"/>
              <a:gd name="T17" fmla="*/ 704 h 1442"/>
              <a:gd name="T18" fmla="*/ 20 w 1412"/>
              <a:gd name="T19" fmla="*/ 307 h 1442"/>
              <a:gd name="T20" fmla="*/ 20 w 1412"/>
              <a:gd name="T21" fmla="*/ 30 h 1442"/>
              <a:gd name="T22" fmla="*/ 0 w 1412"/>
              <a:gd name="T23" fmla="*/ 0 h 1442"/>
              <a:gd name="T24" fmla="*/ 0 w 1412"/>
              <a:gd name="T25" fmla="*/ 320 h 1442"/>
              <a:gd name="T26" fmla="*/ 1037 w 1412"/>
              <a:gd name="T27" fmla="*/ 723 h 1442"/>
              <a:gd name="T28" fmla="*/ 1037 w 1412"/>
              <a:gd name="T29" fmla="*/ 723 h 1442"/>
              <a:gd name="T30" fmla="*/ 0 w 1412"/>
              <a:gd name="T31" fmla="*/ 1122 h 1442"/>
              <a:gd name="T32" fmla="*/ 0 w 1412"/>
              <a:gd name="T33" fmla="*/ 1442 h 1442"/>
              <a:gd name="T34" fmla="*/ 1412 w 1412"/>
              <a:gd name="T35" fmla="*/ 868 h 1442"/>
              <a:gd name="T36" fmla="*/ 1412 w 1412"/>
              <a:gd name="T37" fmla="*/ 868 h 1442"/>
              <a:gd name="T38" fmla="*/ 1412 w 1412"/>
              <a:gd name="T39" fmla="*/ 575 h 1442"/>
              <a:gd name="T40" fmla="*/ 0 w 1412"/>
              <a:gd name="T41" fmla="*/ 0 h 1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12" h="1442">
                <a:moveTo>
                  <a:pt x="20" y="30"/>
                </a:moveTo>
                <a:cubicBezTo>
                  <a:pt x="1392" y="588"/>
                  <a:pt x="1392" y="588"/>
                  <a:pt x="1392" y="588"/>
                </a:cubicBezTo>
                <a:cubicBezTo>
                  <a:pt x="1392" y="855"/>
                  <a:pt x="1392" y="855"/>
                  <a:pt x="1392" y="855"/>
                </a:cubicBezTo>
                <a:cubicBezTo>
                  <a:pt x="20" y="1412"/>
                  <a:pt x="20" y="1412"/>
                  <a:pt x="20" y="1412"/>
                </a:cubicBezTo>
                <a:cubicBezTo>
                  <a:pt x="20" y="1136"/>
                  <a:pt x="20" y="1136"/>
                  <a:pt x="20" y="1136"/>
                </a:cubicBezTo>
                <a:cubicBezTo>
                  <a:pt x="130" y="1093"/>
                  <a:pt x="924" y="787"/>
                  <a:pt x="1044" y="741"/>
                </a:cubicBezTo>
                <a:cubicBezTo>
                  <a:pt x="1044" y="741"/>
                  <a:pt x="1044" y="741"/>
                  <a:pt x="1044" y="741"/>
                </a:cubicBezTo>
                <a:cubicBezTo>
                  <a:pt x="1092" y="722"/>
                  <a:pt x="1092" y="722"/>
                  <a:pt x="1092" y="722"/>
                </a:cubicBezTo>
                <a:cubicBezTo>
                  <a:pt x="1044" y="704"/>
                  <a:pt x="1044" y="704"/>
                  <a:pt x="1044" y="704"/>
                </a:cubicBezTo>
                <a:cubicBezTo>
                  <a:pt x="721" y="579"/>
                  <a:pt x="340" y="431"/>
                  <a:pt x="20" y="307"/>
                </a:cubicBezTo>
                <a:cubicBezTo>
                  <a:pt x="20" y="30"/>
                  <a:pt x="20" y="30"/>
                  <a:pt x="20" y="30"/>
                </a:cubicBezTo>
                <a:moveTo>
                  <a:pt x="0" y="0"/>
                </a:moveTo>
                <a:cubicBezTo>
                  <a:pt x="0" y="320"/>
                  <a:pt x="0" y="320"/>
                  <a:pt x="0" y="320"/>
                </a:cubicBezTo>
                <a:cubicBezTo>
                  <a:pt x="322" y="445"/>
                  <a:pt x="710" y="596"/>
                  <a:pt x="1037" y="723"/>
                </a:cubicBezTo>
                <a:cubicBezTo>
                  <a:pt x="1037" y="723"/>
                  <a:pt x="1037" y="723"/>
                  <a:pt x="1037" y="723"/>
                </a:cubicBezTo>
                <a:cubicBezTo>
                  <a:pt x="907" y="772"/>
                  <a:pt x="0" y="1122"/>
                  <a:pt x="0" y="1122"/>
                </a:cubicBezTo>
                <a:cubicBezTo>
                  <a:pt x="0" y="1442"/>
                  <a:pt x="0" y="1442"/>
                  <a:pt x="0" y="1442"/>
                </a:cubicBezTo>
                <a:cubicBezTo>
                  <a:pt x="1412" y="868"/>
                  <a:pt x="1412" y="868"/>
                  <a:pt x="1412" y="868"/>
                </a:cubicBezTo>
                <a:cubicBezTo>
                  <a:pt x="1412" y="868"/>
                  <a:pt x="1412" y="868"/>
                  <a:pt x="1412" y="868"/>
                </a:cubicBezTo>
                <a:cubicBezTo>
                  <a:pt x="1412" y="575"/>
                  <a:pt x="1412" y="575"/>
                  <a:pt x="1412" y="575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grpSp>
        <p:nvGrpSpPr>
          <p:cNvPr id="45" name="Digital - DIMENSIONAL GTS" hidden="1"/>
          <p:cNvGrpSpPr/>
          <p:nvPr userDrawn="1"/>
        </p:nvGrpSpPr>
        <p:grpSpPr>
          <a:xfrm>
            <a:off x="1159200" y="456688"/>
            <a:ext cx="5944244" cy="6067934"/>
            <a:chOff x="336907" y="342900"/>
            <a:chExt cx="2298344" cy="2346169"/>
          </a:xfrm>
        </p:grpSpPr>
        <p:sp>
          <p:nvSpPr>
            <p:cNvPr id="46" name="Freeform 12"/>
            <p:cNvSpPr>
              <a:spLocks/>
            </p:cNvSpPr>
            <p:nvPr userDrawn="1"/>
          </p:nvSpPr>
          <p:spPr bwMode="auto">
            <a:xfrm>
              <a:off x="336907" y="1283172"/>
              <a:ext cx="2298344" cy="1405897"/>
            </a:xfrm>
            <a:custGeom>
              <a:avLst/>
              <a:gdLst>
                <a:gd name="T0" fmla="*/ 0 w 2495"/>
                <a:gd name="T1" fmla="*/ 961 h 1525"/>
                <a:gd name="T2" fmla="*/ 0 w 2495"/>
                <a:gd name="T3" fmla="*/ 961 h 1525"/>
                <a:gd name="T4" fmla="*/ 0 w 2495"/>
                <a:gd name="T5" fmla="*/ 1525 h 1525"/>
                <a:gd name="T6" fmla="*/ 2495 w 2495"/>
                <a:gd name="T7" fmla="*/ 512 h 1525"/>
                <a:gd name="T8" fmla="*/ 2495 w 2495"/>
                <a:gd name="T9" fmla="*/ 0 h 1525"/>
                <a:gd name="T10" fmla="*/ 0 w 2495"/>
                <a:gd name="T11" fmla="*/ 961 h 1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25">
                  <a:moveTo>
                    <a:pt x="0" y="961"/>
                  </a:moveTo>
                  <a:cubicBezTo>
                    <a:pt x="0" y="961"/>
                    <a:pt x="0" y="961"/>
                    <a:pt x="0" y="961"/>
                  </a:cubicBezTo>
                  <a:cubicBezTo>
                    <a:pt x="0" y="1525"/>
                    <a:pt x="0" y="1525"/>
                    <a:pt x="0" y="1525"/>
                  </a:cubicBezTo>
                  <a:cubicBezTo>
                    <a:pt x="2495" y="512"/>
                    <a:pt x="2495" y="512"/>
                    <a:pt x="2495" y="512"/>
                  </a:cubicBezTo>
                  <a:cubicBezTo>
                    <a:pt x="2495" y="0"/>
                    <a:pt x="2495" y="0"/>
                    <a:pt x="2495" y="0"/>
                  </a:cubicBezTo>
                  <a:lnTo>
                    <a:pt x="0" y="961"/>
                  </a:lnTo>
                  <a:close/>
                </a:path>
              </a:pathLst>
            </a:custGeom>
            <a:gradFill>
              <a:gsLst>
                <a:gs pos="0">
                  <a:srgbClr val="FFFF00"/>
                </a:gs>
                <a:gs pos="100000">
                  <a:srgbClr val="FFB600"/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  <p:sp>
          <p:nvSpPr>
            <p:cNvPr id="47" name="Freeform 11"/>
            <p:cNvSpPr>
              <a:spLocks/>
            </p:cNvSpPr>
            <p:nvPr userDrawn="1"/>
          </p:nvSpPr>
          <p:spPr bwMode="auto">
            <a:xfrm>
              <a:off x="336907" y="342900"/>
              <a:ext cx="2298344" cy="1412213"/>
            </a:xfrm>
            <a:custGeom>
              <a:avLst/>
              <a:gdLst>
                <a:gd name="T0" fmla="*/ 2495 w 2495"/>
                <a:gd name="T1" fmla="*/ 1532 h 1532"/>
                <a:gd name="T2" fmla="*/ 2495 w 2495"/>
                <a:gd name="T3" fmla="*/ 1013 h 1532"/>
                <a:gd name="T4" fmla="*/ 0 w 2495"/>
                <a:gd name="T5" fmla="*/ 0 h 1532"/>
                <a:gd name="T6" fmla="*/ 0 w 2495"/>
                <a:gd name="T7" fmla="*/ 565 h 1532"/>
                <a:gd name="T8" fmla="*/ 2494 w 2495"/>
                <a:gd name="T9" fmla="*/ 1532 h 1532"/>
                <a:gd name="T10" fmla="*/ 2495 w 2495"/>
                <a:gd name="T11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32">
                  <a:moveTo>
                    <a:pt x="2495" y="1532"/>
                  </a:moveTo>
                  <a:cubicBezTo>
                    <a:pt x="2495" y="1013"/>
                    <a:pt x="2495" y="1013"/>
                    <a:pt x="2495" y="10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812" y="880"/>
                    <a:pt x="1906" y="1304"/>
                    <a:pt x="2494" y="1532"/>
                  </a:cubicBezTo>
                  <a:lnTo>
                    <a:pt x="2495" y="1532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</p:grpSp>
      <p:sp>
        <p:nvSpPr>
          <p:cNvPr id="58" name="Operations - GRADIENT GTS" hidden="1"/>
          <p:cNvSpPr>
            <a:spLocks/>
          </p:cNvSpPr>
          <p:nvPr userDrawn="1"/>
        </p:nvSpPr>
        <p:spPr bwMode="auto">
          <a:xfrm>
            <a:off x="1149555" y="455285"/>
            <a:ext cx="5973856" cy="6098982"/>
          </a:xfrm>
          <a:custGeom>
            <a:avLst/>
            <a:gdLst>
              <a:gd name="T0" fmla="*/ 0 w 1412"/>
              <a:gd name="T1" fmla="*/ 0 h 1442"/>
              <a:gd name="T2" fmla="*/ 0 w 1412"/>
              <a:gd name="T3" fmla="*/ 320 h 1442"/>
              <a:gd name="T4" fmla="*/ 1037 w 1412"/>
              <a:gd name="T5" fmla="*/ 723 h 1442"/>
              <a:gd name="T6" fmla="*/ 0 w 1412"/>
              <a:gd name="T7" fmla="*/ 1122 h 1442"/>
              <a:gd name="T8" fmla="*/ 0 w 1412"/>
              <a:gd name="T9" fmla="*/ 1442 h 1442"/>
              <a:gd name="T10" fmla="*/ 1412 w 1412"/>
              <a:gd name="T11" fmla="*/ 868 h 1442"/>
              <a:gd name="T12" fmla="*/ 1412 w 1412"/>
              <a:gd name="T13" fmla="*/ 575 h 1442"/>
              <a:gd name="T14" fmla="*/ 0 w 1412"/>
              <a:gd name="T15" fmla="*/ 0 h 1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12" h="1442">
                <a:moveTo>
                  <a:pt x="0" y="0"/>
                </a:moveTo>
                <a:cubicBezTo>
                  <a:pt x="0" y="320"/>
                  <a:pt x="0" y="320"/>
                  <a:pt x="0" y="320"/>
                </a:cubicBezTo>
                <a:cubicBezTo>
                  <a:pt x="0" y="320"/>
                  <a:pt x="907" y="672"/>
                  <a:pt x="1037" y="723"/>
                </a:cubicBezTo>
                <a:cubicBezTo>
                  <a:pt x="907" y="772"/>
                  <a:pt x="0" y="1122"/>
                  <a:pt x="0" y="1122"/>
                </a:cubicBezTo>
                <a:cubicBezTo>
                  <a:pt x="0" y="1442"/>
                  <a:pt x="0" y="1442"/>
                  <a:pt x="0" y="1442"/>
                </a:cubicBezTo>
                <a:cubicBezTo>
                  <a:pt x="1412" y="868"/>
                  <a:pt x="1412" y="868"/>
                  <a:pt x="1412" y="868"/>
                </a:cubicBezTo>
                <a:cubicBezTo>
                  <a:pt x="1412" y="575"/>
                  <a:pt x="1412" y="575"/>
                  <a:pt x="1412" y="575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gradFill>
            <a:gsLst>
              <a:gs pos="0">
                <a:srgbClr val="2800FF"/>
              </a:gs>
              <a:gs pos="100000">
                <a:srgbClr val="00F3FF"/>
              </a:gs>
            </a:gsLst>
            <a:lin ang="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54" name="Operations - OUTLINED GTS" hidden="1"/>
          <p:cNvSpPr>
            <a:spLocks noEditPoints="1"/>
          </p:cNvSpPr>
          <p:nvPr userDrawn="1"/>
        </p:nvSpPr>
        <p:spPr bwMode="auto">
          <a:xfrm>
            <a:off x="1144911" y="441893"/>
            <a:ext cx="5958533" cy="6083338"/>
          </a:xfrm>
          <a:custGeom>
            <a:avLst/>
            <a:gdLst>
              <a:gd name="T0" fmla="*/ 20 w 1412"/>
              <a:gd name="T1" fmla="*/ 30 h 1442"/>
              <a:gd name="T2" fmla="*/ 1392 w 1412"/>
              <a:gd name="T3" fmla="*/ 588 h 1442"/>
              <a:gd name="T4" fmla="*/ 1392 w 1412"/>
              <a:gd name="T5" fmla="*/ 855 h 1442"/>
              <a:gd name="T6" fmla="*/ 20 w 1412"/>
              <a:gd name="T7" fmla="*/ 1412 h 1442"/>
              <a:gd name="T8" fmla="*/ 20 w 1412"/>
              <a:gd name="T9" fmla="*/ 1136 h 1442"/>
              <a:gd name="T10" fmla="*/ 1044 w 1412"/>
              <a:gd name="T11" fmla="*/ 741 h 1442"/>
              <a:gd name="T12" fmla="*/ 1044 w 1412"/>
              <a:gd name="T13" fmla="*/ 741 h 1442"/>
              <a:gd name="T14" fmla="*/ 1092 w 1412"/>
              <a:gd name="T15" fmla="*/ 722 h 1442"/>
              <a:gd name="T16" fmla="*/ 1044 w 1412"/>
              <a:gd name="T17" fmla="*/ 704 h 1442"/>
              <a:gd name="T18" fmla="*/ 20 w 1412"/>
              <a:gd name="T19" fmla="*/ 307 h 1442"/>
              <a:gd name="T20" fmla="*/ 20 w 1412"/>
              <a:gd name="T21" fmla="*/ 30 h 1442"/>
              <a:gd name="T22" fmla="*/ 0 w 1412"/>
              <a:gd name="T23" fmla="*/ 0 h 1442"/>
              <a:gd name="T24" fmla="*/ 0 w 1412"/>
              <a:gd name="T25" fmla="*/ 320 h 1442"/>
              <a:gd name="T26" fmla="*/ 1037 w 1412"/>
              <a:gd name="T27" fmla="*/ 723 h 1442"/>
              <a:gd name="T28" fmla="*/ 1037 w 1412"/>
              <a:gd name="T29" fmla="*/ 723 h 1442"/>
              <a:gd name="T30" fmla="*/ 0 w 1412"/>
              <a:gd name="T31" fmla="*/ 1122 h 1442"/>
              <a:gd name="T32" fmla="*/ 0 w 1412"/>
              <a:gd name="T33" fmla="*/ 1442 h 1442"/>
              <a:gd name="T34" fmla="*/ 1412 w 1412"/>
              <a:gd name="T35" fmla="*/ 868 h 1442"/>
              <a:gd name="T36" fmla="*/ 1412 w 1412"/>
              <a:gd name="T37" fmla="*/ 868 h 1442"/>
              <a:gd name="T38" fmla="*/ 1412 w 1412"/>
              <a:gd name="T39" fmla="*/ 575 h 1442"/>
              <a:gd name="T40" fmla="*/ 0 w 1412"/>
              <a:gd name="T41" fmla="*/ 0 h 1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12" h="1442">
                <a:moveTo>
                  <a:pt x="20" y="30"/>
                </a:moveTo>
                <a:cubicBezTo>
                  <a:pt x="1392" y="588"/>
                  <a:pt x="1392" y="588"/>
                  <a:pt x="1392" y="588"/>
                </a:cubicBezTo>
                <a:cubicBezTo>
                  <a:pt x="1392" y="855"/>
                  <a:pt x="1392" y="855"/>
                  <a:pt x="1392" y="855"/>
                </a:cubicBezTo>
                <a:cubicBezTo>
                  <a:pt x="20" y="1412"/>
                  <a:pt x="20" y="1412"/>
                  <a:pt x="20" y="1412"/>
                </a:cubicBezTo>
                <a:cubicBezTo>
                  <a:pt x="20" y="1136"/>
                  <a:pt x="20" y="1136"/>
                  <a:pt x="20" y="1136"/>
                </a:cubicBezTo>
                <a:cubicBezTo>
                  <a:pt x="130" y="1093"/>
                  <a:pt x="924" y="787"/>
                  <a:pt x="1044" y="741"/>
                </a:cubicBezTo>
                <a:cubicBezTo>
                  <a:pt x="1044" y="741"/>
                  <a:pt x="1044" y="741"/>
                  <a:pt x="1044" y="741"/>
                </a:cubicBezTo>
                <a:cubicBezTo>
                  <a:pt x="1092" y="722"/>
                  <a:pt x="1092" y="722"/>
                  <a:pt x="1092" y="722"/>
                </a:cubicBezTo>
                <a:cubicBezTo>
                  <a:pt x="1044" y="704"/>
                  <a:pt x="1044" y="704"/>
                  <a:pt x="1044" y="704"/>
                </a:cubicBezTo>
                <a:cubicBezTo>
                  <a:pt x="721" y="579"/>
                  <a:pt x="340" y="431"/>
                  <a:pt x="20" y="307"/>
                </a:cubicBezTo>
                <a:cubicBezTo>
                  <a:pt x="20" y="30"/>
                  <a:pt x="20" y="30"/>
                  <a:pt x="20" y="30"/>
                </a:cubicBezTo>
                <a:moveTo>
                  <a:pt x="0" y="0"/>
                </a:moveTo>
                <a:cubicBezTo>
                  <a:pt x="0" y="320"/>
                  <a:pt x="0" y="320"/>
                  <a:pt x="0" y="320"/>
                </a:cubicBezTo>
                <a:cubicBezTo>
                  <a:pt x="322" y="445"/>
                  <a:pt x="710" y="596"/>
                  <a:pt x="1037" y="723"/>
                </a:cubicBezTo>
                <a:cubicBezTo>
                  <a:pt x="1037" y="723"/>
                  <a:pt x="1037" y="723"/>
                  <a:pt x="1037" y="723"/>
                </a:cubicBezTo>
                <a:cubicBezTo>
                  <a:pt x="907" y="772"/>
                  <a:pt x="0" y="1122"/>
                  <a:pt x="0" y="1122"/>
                </a:cubicBezTo>
                <a:cubicBezTo>
                  <a:pt x="0" y="1442"/>
                  <a:pt x="0" y="1442"/>
                  <a:pt x="0" y="1442"/>
                </a:cubicBezTo>
                <a:cubicBezTo>
                  <a:pt x="1412" y="868"/>
                  <a:pt x="1412" y="868"/>
                  <a:pt x="1412" y="868"/>
                </a:cubicBezTo>
                <a:cubicBezTo>
                  <a:pt x="1412" y="868"/>
                  <a:pt x="1412" y="868"/>
                  <a:pt x="1412" y="868"/>
                </a:cubicBezTo>
                <a:cubicBezTo>
                  <a:pt x="1412" y="575"/>
                  <a:pt x="1412" y="575"/>
                  <a:pt x="1412" y="575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00F3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grpSp>
        <p:nvGrpSpPr>
          <p:cNvPr id="42" name="Operations - DIMENSIONAL GTS" hidden="1"/>
          <p:cNvGrpSpPr/>
          <p:nvPr userDrawn="1"/>
        </p:nvGrpSpPr>
        <p:grpSpPr>
          <a:xfrm>
            <a:off x="1159200" y="456688"/>
            <a:ext cx="5944244" cy="6067934"/>
            <a:chOff x="336907" y="342900"/>
            <a:chExt cx="2298344" cy="2346169"/>
          </a:xfrm>
        </p:grpSpPr>
        <p:sp>
          <p:nvSpPr>
            <p:cNvPr id="43" name="Freeform 12"/>
            <p:cNvSpPr>
              <a:spLocks/>
            </p:cNvSpPr>
            <p:nvPr userDrawn="1"/>
          </p:nvSpPr>
          <p:spPr bwMode="auto">
            <a:xfrm>
              <a:off x="336907" y="1283172"/>
              <a:ext cx="2298344" cy="1405897"/>
            </a:xfrm>
            <a:custGeom>
              <a:avLst/>
              <a:gdLst>
                <a:gd name="T0" fmla="*/ 0 w 2495"/>
                <a:gd name="T1" fmla="*/ 961 h 1525"/>
                <a:gd name="T2" fmla="*/ 0 w 2495"/>
                <a:gd name="T3" fmla="*/ 961 h 1525"/>
                <a:gd name="T4" fmla="*/ 0 w 2495"/>
                <a:gd name="T5" fmla="*/ 1525 h 1525"/>
                <a:gd name="T6" fmla="*/ 2495 w 2495"/>
                <a:gd name="T7" fmla="*/ 512 h 1525"/>
                <a:gd name="T8" fmla="*/ 2495 w 2495"/>
                <a:gd name="T9" fmla="*/ 0 h 1525"/>
                <a:gd name="T10" fmla="*/ 0 w 2495"/>
                <a:gd name="T11" fmla="*/ 961 h 1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25">
                  <a:moveTo>
                    <a:pt x="0" y="961"/>
                  </a:moveTo>
                  <a:cubicBezTo>
                    <a:pt x="0" y="961"/>
                    <a:pt x="0" y="961"/>
                    <a:pt x="0" y="961"/>
                  </a:cubicBezTo>
                  <a:cubicBezTo>
                    <a:pt x="0" y="1525"/>
                    <a:pt x="0" y="1525"/>
                    <a:pt x="0" y="1525"/>
                  </a:cubicBezTo>
                  <a:cubicBezTo>
                    <a:pt x="2495" y="512"/>
                    <a:pt x="2495" y="512"/>
                    <a:pt x="2495" y="512"/>
                  </a:cubicBezTo>
                  <a:cubicBezTo>
                    <a:pt x="2495" y="0"/>
                    <a:pt x="2495" y="0"/>
                    <a:pt x="2495" y="0"/>
                  </a:cubicBezTo>
                  <a:lnTo>
                    <a:pt x="0" y="961"/>
                  </a:lnTo>
                  <a:close/>
                </a:path>
              </a:pathLst>
            </a:custGeom>
            <a:gradFill>
              <a:gsLst>
                <a:gs pos="0">
                  <a:srgbClr val="00F3FF"/>
                </a:gs>
                <a:gs pos="100000">
                  <a:srgbClr val="2800FF"/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  <p:sp>
          <p:nvSpPr>
            <p:cNvPr id="44" name="Freeform 11"/>
            <p:cNvSpPr>
              <a:spLocks/>
            </p:cNvSpPr>
            <p:nvPr userDrawn="1"/>
          </p:nvSpPr>
          <p:spPr bwMode="auto">
            <a:xfrm>
              <a:off x="336907" y="342900"/>
              <a:ext cx="2298344" cy="1412213"/>
            </a:xfrm>
            <a:custGeom>
              <a:avLst/>
              <a:gdLst>
                <a:gd name="T0" fmla="*/ 2495 w 2495"/>
                <a:gd name="T1" fmla="*/ 1532 h 1532"/>
                <a:gd name="T2" fmla="*/ 2495 w 2495"/>
                <a:gd name="T3" fmla="*/ 1013 h 1532"/>
                <a:gd name="T4" fmla="*/ 0 w 2495"/>
                <a:gd name="T5" fmla="*/ 0 h 1532"/>
                <a:gd name="T6" fmla="*/ 0 w 2495"/>
                <a:gd name="T7" fmla="*/ 565 h 1532"/>
                <a:gd name="T8" fmla="*/ 2494 w 2495"/>
                <a:gd name="T9" fmla="*/ 1532 h 1532"/>
                <a:gd name="T10" fmla="*/ 2495 w 2495"/>
                <a:gd name="T11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32">
                  <a:moveTo>
                    <a:pt x="2495" y="1532"/>
                  </a:moveTo>
                  <a:cubicBezTo>
                    <a:pt x="2495" y="1013"/>
                    <a:pt x="2495" y="1013"/>
                    <a:pt x="2495" y="10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812" y="880"/>
                    <a:pt x="1906" y="1304"/>
                    <a:pt x="2494" y="1532"/>
                  </a:cubicBezTo>
                  <a:lnTo>
                    <a:pt x="2495" y="1532"/>
                  </a:lnTo>
                  <a:close/>
                </a:path>
              </a:pathLst>
            </a:custGeom>
            <a:solidFill>
              <a:srgbClr val="00F3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</p:grpSp>
      <p:sp>
        <p:nvSpPr>
          <p:cNvPr id="57" name="Strategy - GRADIENT GTS" hidden="1"/>
          <p:cNvSpPr>
            <a:spLocks/>
          </p:cNvSpPr>
          <p:nvPr userDrawn="1"/>
        </p:nvSpPr>
        <p:spPr bwMode="auto">
          <a:xfrm>
            <a:off x="1149555" y="455285"/>
            <a:ext cx="5973856" cy="6098982"/>
          </a:xfrm>
          <a:custGeom>
            <a:avLst/>
            <a:gdLst>
              <a:gd name="T0" fmla="*/ 0 w 1412"/>
              <a:gd name="T1" fmla="*/ 0 h 1442"/>
              <a:gd name="T2" fmla="*/ 0 w 1412"/>
              <a:gd name="T3" fmla="*/ 320 h 1442"/>
              <a:gd name="T4" fmla="*/ 1037 w 1412"/>
              <a:gd name="T5" fmla="*/ 723 h 1442"/>
              <a:gd name="T6" fmla="*/ 0 w 1412"/>
              <a:gd name="T7" fmla="*/ 1122 h 1442"/>
              <a:gd name="T8" fmla="*/ 0 w 1412"/>
              <a:gd name="T9" fmla="*/ 1442 h 1442"/>
              <a:gd name="T10" fmla="*/ 1412 w 1412"/>
              <a:gd name="T11" fmla="*/ 868 h 1442"/>
              <a:gd name="T12" fmla="*/ 1412 w 1412"/>
              <a:gd name="T13" fmla="*/ 575 h 1442"/>
              <a:gd name="T14" fmla="*/ 0 w 1412"/>
              <a:gd name="T15" fmla="*/ 0 h 1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12" h="1442">
                <a:moveTo>
                  <a:pt x="0" y="0"/>
                </a:moveTo>
                <a:cubicBezTo>
                  <a:pt x="0" y="320"/>
                  <a:pt x="0" y="320"/>
                  <a:pt x="0" y="320"/>
                </a:cubicBezTo>
                <a:cubicBezTo>
                  <a:pt x="0" y="320"/>
                  <a:pt x="907" y="672"/>
                  <a:pt x="1037" y="723"/>
                </a:cubicBezTo>
                <a:cubicBezTo>
                  <a:pt x="907" y="772"/>
                  <a:pt x="0" y="1122"/>
                  <a:pt x="0" y="1122"/>
                </a:cubicBezTo>
                <a:cubicBezTo>
                  <a:pt x="0" y="1442"/>
                  <a:pt x="0" y="1442"/>
                  <a:pt x="0" y="1442"/>
                </a:cubicBezTo>
                <a:cubicBezTo>
                  <a:pt x="1412" y="868"/>
                  <a:pt x="1412" y="868"/>
                  <a:pt x="1412" y="868"/>
                </a:cubicBezTo>
                <a:cubicBezTo>
                  <a:pt x="1412" y="575"/>
                  <a:pt x="1412" y="575"/>
                  <a:pt x="1412" y="575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gradFill>
            <a:gsLst>
              <a:gs pos="100000">
                <a:srgbClr val="FF0000"/>
              </a:gs>
              <a:gs pos="0">
                <a:srgbClr val="710012"/>
              </a:gs>
            </a:gsLst>
            <a:lin ang="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53" name="Strategy - OUTLINED GTS" hidden="1"/>
          <p:cNvSpPr>
            <a:spLocks noEditPoints="1"/>
          </p:cNvSpPr>
          <p:nvPr userDrawn="1"/>
        </p:nvSpPr>
        <p:spPr bwMode="auto">
          <a:xfrm>
            <a:off x="1144911" y="441893"/>
            <a:ext cx="5958533" cy="6083338"/>
          </a:xfrm>
          <a:custGeom>
            <a:avLst/>
            <a:gdLst>
              <a:gd name="T0" fmla="*/ 20 w 1412"/>
              <a:gd name="T1" fmla="*/ 30 h 1442"/>
              <a:gd name="T2" fmla="*/ 1392 w 1412"/>
              <a:gd name="T3" fmla="*/ 588 h 1442"/>
              <a:gd name="T4" fmla="*/ 1392 w 1412"/>
              <a:gd name="T5" fmla="*/ 855 h 1442"/>
              <a:gd name="T6" fmla="*/ 20 w 1412"/>
              <a:gd name="T7" fmla="*/ 1412 h 1442"/>
              <a:gd name="T8" fmla="*/ 20 w 1412"/>
              <a:gd name="T9" fmla="*/ 1136 h 1442"/>
              <a:gd name="T10" fmla="*/ 1044 w 1412"/>
              <a:gd name="T11" fmla="*/ 741 h 1442"/>
              <a:gd name="T12" fmla="*/ 1044 w 1412"/>
              <a:gd name="T13" fmla="*/ 741 h 1442"/>
              <a:gd name="T14" fmla="*/ 1092 w 1412"/>
              <a:gd name="T15" fmla="*/ 722 h 1442"/>
              <a:gd name="T16" fmla="*/ 1044 w 1412"/>
              <a:gd name="T17" fmla="*/ 704 h 1442"/>
              <a:gd name="T18" fmla="*/ 20 w 1412"/>
              <a:gd name="T19" fmla="*/ 307 h 1442"/>
              <a:gd name="T20" fmla="*/ 20 w 1412"/>
              <a:gd name="T21" fmla="*/ 30 h 1442"/>
              <a:gd name="T22" fmla="*/ 0 w 1412"/>
              <a:gd name="T23" fmla="*/ 0 h 1442"/>
              <a:gd name="T24" fmla="*/ 0 w 1412"/>
              <a:gd name="T25" fmla="*/ 320 h 1442"/>
              <a:gd name="T26" fmla="*/ 1037 w 1412"/>
              <a:gd name="T27" fmla="*/ 723 h 1442"/>
              <a:gd name="T28" fmla="*/ 1037 w 1412"/>
              <a:gd name="T29" fmla="*/ 723 h 1442"/>
              <a:gd name="T30" fmla="*/ 0 w 1412"/>
              <a:gd name="T31" fmla="*/ 1122 h 1442"/>
              <a:gd name="T32" fmla="*/ 0 w 1412"/>
              <a:gd name="T33" fmla="*/ 1442 h 1442"/>
              <a:gd name="T34" fmla="*/ 1412 w 1412"/>
              <a:gd name="T35" fmla="*/ 868 h 1442"/>
              <a:gd name="T36" fmla="*/ 1412 w 1412"/>
              <a:gd name="T37" fmla="*/ 868 h 1442"/>
              <a:gd name="T38" fmla="*/ 1412 w 1412"/>
              <a:gd name="T39" fmla="*/ 575 h 1442"/>
              <a:gd name="T40" fmla="*/ 0 w 1412"/>
              <a:gd name="T41" fmla="*/ 0 h 1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12" h="1442">
                <a:moveTo>
                  <a:pt x="20" y="30"/>
                </a:moveTo>
                <a:cubicBezTo>
                  <a:pt x="1392" y="588"/>
                  <a:pt x="1392" y="588"/>
                  <a:pt x="1392" y="588"/>
                </a:cubicBezTo>
                <a:cubicBezTo>
                  <a:pt x="1392" y="855"/>
                  <a:pt x="1392" y="855"/>
                  <a:pt x="1392" y="855"/>
                </a:cubicBezTo>
                <a:cubicBezTo>
                  <a:pt x="20" y="1412"/>
                  <a:pt x="20" y="1412"/>
                  <a:pt x="20" y="1412"/>
                </a:cubicBezTo>
                <a:cubicBezTo>
                  <a:pt x="20" y="1136"/>
                  <a:pt x="20" y="1136"/>
                  <a:pt x="20" y="1136"/>
                </a:cubicBezTo>
                <a:cubicBezTo>
                  <a:pt x="130" y="1093"/>
                  <a:pt x="924" y="787"/>
                  <a:pt x="1044" y="741"/>
                </a:cubicBezTo>
                <a:cubicBezTo>
                  <a:pt x="1044" y="741"/>
                  <a:pt x="1044" y="741"/>
                  <a:pt x="1044" y="741"/>
                </a:cubicBezTo>
                <a:cubicBezTo>
                  <a:pt x="1092" y="722"/>
                  <a:pt x="1092" y="722"/>
                  <a:pt x="1092" y="722"/>
                </a:cubicBezTo>
                <a:cubicBezTo>
                  <a:pt x="1044" y="704"/>
                  <a:pt x="1044" y="704"/>
                  <a:pt x="1044" y="704"/>
                </a:cubicBezTo>
                <a:cubicBezTo>
                  <a:pt x="721" y="579"/>
                  <a:pt x="340" y="431"/>
                  <a:pt x="20" y="307"/>
                </a:cubicBezTo>
                <a:cubicBezTo>
                  <a:pt x="20" y="30"/>
                  <a:pt x="20" y="30"/>
                  <a:pt x="20" y="30"/>
                </a:cubicBezTo>
                <a:moveTo>
                  <a:pt x="0" y="0"/>
                </a:moveTo>
                <a:cubicBezTo>
                  <a:pt x="0" y="320"/>
                  <a:pt x="0" y="320"/>
                  <a:pt x="0" y="320"/>
                </a:cubicBezTo>
                <a:cubicBezTo>
                  <a:pt x="322" y="445"/>
                  <a:pt x="710" y="596"/>
                  <a:pt x="1037" y="723"/>
                </a:cubicBezTo>
                <a:cubicBezTo>
                  <a:pt x="1037" y="723"/>
                  <a:pt x="1037" y="723"/>
                  <a:pt x="1037" y="723"/>
                </a:cubicBezTo>
                <a:cubicBezTo>
                  <a:pt x="907" y="772"/>
                  <a:pt x="0" y="1122"/>
                  <a:pt x="0" y="1122"/>
                </a:cubicBezTo>
                <a:cubicBezTo>
                  <a:pt x="0" y="1442"/>
                  <a:pt x="0" y="1442"/>
                  <a:pt x="0" y="1442"/>
                </a:cubicBezTo>
                <a:cubicBezTo>
                  <a:pt x="1412" y="868"/>
                  <a:pt x="1412" y="868"/>
                  <a:pt x="1412" y="868"/>
                </a:cubicBezTo>
                <a:cubicBezTo>
                  <a:pt x="1412" y="868"/>
                  <a:pt x="1412" y="868"/>
                  <a:pt x="1412" y="868"/>
                </a:cubicBezTo>
                <a:cubicBezTo>
                  <a:pt x="1412" y="575"/>
                  <a:pt x="1412" y="575"/>
                  <a:pt x="1412" y="575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grpSp>
        <p:nvGrpSpPr>
          <p:cNvPr id="38" name="Strategy - DIMENSIONAL GTS" hidden="1"/>
          <p:cNvGrpSpPr/>
          <p:nvPr userDrawn="1"/>
        </p:nvGrpSpPr>
        <p:grpSpPr>
          <a:xfrm>
            <a:off x="1159200" y="456688"/>
            <a:ext cx="5944244" cy="6067934"/>
            <a:chOff x="336907" y="342900"/>
            <a:chExt cx="2298344" cy="2346169"/>
          </a:xfrm>
        </p:grpSpPr>
        <p:sp>
          <p:nvSpPr>
            <p:cNvPr id="40" name="Freeform 12"/>
            <p:cNvSpPr>
              <a:spLocks/>
            </p:cNvSpPr>
            <p:nvPr userDrawn="1"/>
          </p:nvSpPr>
          <p:spPr bwMode="auto">
            <a:xfrm>
              <a:off x="336907" y="1283172"/>
              <a:ext cx="2298344" cy="1405897"/>
            </a:xfrm>
            <a:custGeom>
              <a:avLst/>
              <a:gdLst>
                <a:gd name="T0" fmla="*/ 0 w 2495"/>
                <a:gd name="T1" fmla="*/ 961 h 1525"/>
                <a:gd name="T2" fmla="*/ 0 w 2495"/>
                <a:gd name="T3" fmla="*/ 961 h 1525"/>
                <a:gd name="T4" fmla="*/ 0 w 2495"/>
                <a:gd name="T5" fmla="*/ 1525 h 1525"/>
                <a:gd name="T6" fmla="*/ 2495 w 2495"/>
                <a:gd name="T7" fmla="*/ 512 h 1525"/>
                <a:gd name="T8" fmla="*/ 2495 w 2495"/>
                <a:gd name="T9" fmla="*/ 0 h 1525"/>
                <a:gd name="T10" fmla="*/ 0 w 2495"/>
                <a:gd name="T11" fmla="*/ 961 h 1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25">
                  <a:moveTo>
                    <a:pt x="0" y="961"/>
                  </a:moveTo>
                  <a:cubicBezTo>
                    <a:pt x="0" y="961"/>
                    <a:pt x="0" y="961"/>
                    <a:pt x="0" y="961"/>
                  </a:cubicBezTo>
                  <a:cubicBezTo>
                    <a:pt x="0" y="1525"/>
                    <a:pt x="0" y="1525"/>
                    <a:pt x="0" y="1525"/>
                  </a:cubicBezTo>
                  <a:cubicBezTo>
                    <a:pt x="2495" y="512"/>
                    <a:pt x="2495" y="512"/>
                    <a:pt x="2495" y="512"/>
                  </a:cubicBezTo>
                  <a:cubicBezTo>
                    <a:pt x="2495" y="0"/>
                    <a:pt x="2495" y="0"/>
                    <a:pt x="2495" y="0"/>
                  </a:cubicBezTo>
                  <a:lnTo>
                    <a:pt x="0" y="961"/>
                  </a:lnTo>
                  <a:close/>
                </a:path>
              </a:pathLst>
            </a:custGeom>
            <a:gradFill>
              <a:gsLst>
                <a:gs pos="0">
                  <a:srgbClr val="FF0000"/>
                </a:gs>
                <a:gs pos="100000">
                  <a:srgbClr val="710012"/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  <p:sp>
          <p:nvSpPr>
            <p:cNvPr id="41" name="Freeform 11"/>
            <p:cNvSpPr>
              <a:spLocks/>
            </p:cNvSpPr>
            <p:nvPr userDrawn="1"/>
          </p:nvSpPr>
          <p:spPr bwMode="auto">
            <a:xfrm>
              <a:off x="336907" y="342900"/>
              <a:ext cx="2298344" cy="1412213"/>
            </a:xfrm>
            <a:custGeom>
              <a:avLst/>
              <a:gdLst>
                <a:gd name="T0" fmla="*/ 2495 w 2495"/>
                <a:gd name="T1" fmla="*/ 1532 h 1532"/>
                <a:gd name="T2" fmla="*/ 2495 w 2495"/>
                <a:gd name="T3" fmla="*/ 1013 h 1532"/>
                <a:gd name="T4" fmla="*/ 0 w 2495"/>
                <a:gd name="T5" fmla="*/ 0 h 1532"/>
                <a:gd name="T6" fmla="*/ 0 w 2495"/>
                <a:gd name="T7" fmla="*/ 565 h 1532"/>
                <a:gd name="T8" fmla="*/ 2494 w 2495"/>
                <a:gd name="T9" fmla="*/ 1532 h 1532"/>
                <a:gd name="T10" fmla="*/ 2495 w 2495"/>
                <a:gd name="T11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95" h="1532">
                  <a:moveTo>
                    <a:pt x="2495" y="1532"/>
                  </a:moveTo>
                  <a:cubicBezTo>
                    <a:pt x="2495" y="1013"/>
                    <a:pt x="2495" y="1013"/>
                    <a:pt x="2495" y="10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812" y="880"/>
                    <a:pt x="1906" y="1304"/>
                    <a:pt x="2494" y="1532"/>
                  </a:cubicBezTo>
                  <a:lnTo>
                    <a:pt x="2495" y="1532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</p:grpSp>
      <p:sp>
        <p:nvSpPr>
          <p:cNvPr id="39" name="Technology - GRADIENT GTS" hidden="1"/>
          <p:cNvSpPr>
            <a:spLocks/>
          </p:cNvSpPr>
          <p:nvPr userDrawn="1"/>
        </p:nvSpPr>
        <p:spPr bwMode="auto">
          <a:xfrm>
            <a:off x="1149555" y="455285"/>
            <a:ext cx="5973856" cy="6098982"/>
          </a:xfrm>
          <a:custGeom>
            <a:avLst/>
            <a:gdLst>
              <a:gd name="T0" fmla="*/ 0 w 1412"/>
              <a:gd name="T1" fmla="*/ 0 h 1442"/>
              <a:gd name="T2" fmla="*/ 0 w 1412"/>
              <a:gd name="T3" fmla="*/ 320 h 1442"/>
              <a:gd name="T4" fmla="*/ 1037 w 1412"/>
              <a:gd name="T5" fmla="*/ 723 h 1442"/>
              <a:gd name="T6" fmla="*/ 0 w 1412"/>
              <a:gd name="T7" fmla="*/ 1122 h 1442"/>
              <a:gd name="T8" fmla="*/ 0 w 1412"/>
              <a:gd name="T9" fmla="*/ 1442 h 1442"/>
              <a:gd name="T10" fmla="*/ 1412 w 1412"/>
              <a:gd name="T11" fmla="*/ 868 h 1442"/>
              <a:gd name="T12" fmla="*/ 1412 w 1412"/>
              <a:gd name="T13" fmla="*/ 575 h 1442"/>
              <a:gd name="T14" fmla="*/ 0 w 1412"/>
              <a:gd name="T15" fmla="*/ 0 h 1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12" h="1442">
                <a:moveTo>
                  <a:pt x="0" y="0"/>
                </a:moveTo>
                <a:cubicBezTo>
                  <a:pt x="0" y="320"/>
                  <a:pt x="0" y="320"/>
                  <a:pt x="0" y="320"/>
                </a:cubicBezTo>
                <a:cubicBezTo>
                  <a:pt x="0" y="320"/>
                  <a:pt x="907" y="672"/>
                  <a:pt x="1037" y="723"/>
                </a:cubicBezTo>
                <a:cubicBezTo>
                  <a:pt x="907" y="772"/>
                  <a:pt x="0" y="1122"/>
                  <a:pt x="0" y="1122"/>
                </a:cubicBezTo>
                <a:cubicBezTo>
                  <a:pt x="0" y="1442"/>
                  <a:pt x="0" y="1442"/>
                  <a:pt x="0" y="1442"/>
                </a:cubicBezTo>
                <a:cubicBezTo>
                  <a:pt x="1412" y="868"/>
                  <a:pt x="1412" y="868"/>
                  <a:pt x="1412" y="868"/>
                </a:cubicBezTo>
                <a:cubicBezTo>
                  <a:pt x="1412" y="575"/>
                  <a:pt x="1412" y="575"/>
                  <a:pt x="1412" y="575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gradFill>
            <a:gsLst>
              <a:gs pos="0">
                <a:srgbClr val="00F3FF"/>
              </a:gs>
              <a:gs pos="98000">
                <a:srgbClr val="00FF00"/>
              </a:gs>
            </a:gsLst>
            <a:lin ang="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36" name="Technology - OUTLINED GTS" hidden="1"/>
          <p:cNvSpPr>
            <a:spLocks noEditPoints="1"/>
          </p:cNvSpPr>
          <p:nvPr userDrawn="1"/>
        </p:nvSpPr>
        <p:spPr bwMode="auto">
          <a:xfrm>
            <a:off x="1144911" y="441893"/>
            <a:ext cx="5958533" cy="6083338"/>
          </a:xfrm>
          <a:custGeom>
            <a:avLst/>
            <a:gdLst>
              <a:gd name="T0" fmla="*/ 20 w 1412"/>
              <a:gd name="T1" fmla="*/ 30 h 1442"/>
              <a:gd name="T2" fmla="*/ 1392 w 1412"/>
              <a:gd name="T3" fmla="*/ 588 h 1442"/>
              <a:gd name="T4" fmla="*/ 1392 w 1412"/>
              <a:gd name="T5" fmla="*/ 855 h 1442"/>
              <a:gd name="T6" fmla="*/ 20 w 1412"/>
              <a:gd name="T7" fmla="*/ 1412 h 1442"/>
              <a:gd name="T8" fmla="*/ 20 w 1412"/>
              <a:gd name="T9" fmla="*/ 1136 h 1442"/>
              <a:gd name="T10" fmla="*/ 1044 w 1412"/>
              <a:gd name="T11" fmla="*/ 741 h 1442"/>
              <a:gd name="T12" fmla="*/ 1044 w 1412"/>
              <a:gd name="T13" fmla="*/ 741 h 1442"/>
              <a:gd name="T14" fmla="*/ 1092 w 1412"/>
              <a:gd name="T15" fmla="*/ 722 h 1442"/>
              <a:gd name="T16" fmla="*/ 1044 w 1412"/>
              <a:gd name="T17" fmla="*/ 704 h 1442"/>
              <a:gd name="T18" fmla="*/ 20 w 1412"/>
              <a:gd name="T19" fmla="*/ 307 h 1442"/>
              <a:gd name="T20" fmla="*/ 20 w 1412"/>
              <a:gd name="T21" fmla="*/ 30 h 1442"/>
              <a:gd name="T22" fmla="*/ 0 w 1412"/>
              <a:gd name="T23" fmla="*/ 0 h 1442"/>
              <a:gd name="T24" fmla="*/ 0 w 1412"/>
              <a:gd name="T25" fmla="*/ 320 h 1442"/>
              <a:gd name="T26" fmla="*/ 1037 w 1412"/>
              <a:gd name="T27" fmla="*/ 723 h 1442"/>
              <a:gd name="T28" fmla="*/ 1037 w 1412"/>
              <a:gd name="T29" fmla="*/ 723 h 1442"/>
              <a:gd name="T30" fmla="*/ 0 w 1412"/>
              <a:gd name="T31" fmla="*/ 1122 h 1442"/>
              <a:gd name="T32" fmla="*/ 0 w 1412"/>
              <a:gd name="T33" fmla="*/ 1442 h 1442"/>
              <a:gd name="T34" fmla="*/ 1412 w 1412"/>
              <a:gd name="T35" fmla="*/ 868 h 1442"/>
              <a:gd name="T36" fmla="*/ 1412 w 1412"/>
              <a:gd name="T37" fmla="*/ 868 h 1442"/>
              <a:gd name="T38" fmla="*/ 1412 w 1412"/>
              <a:gd name="T39" fmla="*/ 575 h 1442"/>
              <a:gd name="T40" fmla="*/ 0 w 1412"/>
              <a:gd name="T41" fmla="*/ 0 h 1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412" h="1442">
                <a:moveTo>
                  <a:pt x="20" y="30"/>
                </a:moveTo>
                <a:cubicBezTo>
                  <a:pt x="1392" y="588"/>
                  <a:pt x="1392" y="588"/>
                  <a:pt x="1392" y="588"/>
                </a:cubicBezTo>
                <a:cubicBezTo>
                  <a:pt x="1392" y="855"/>
                  <a:pt x="1392" y="855"/>
                  <a:pt x="1392" y="855"/>
                </a:cubicBezTo>
                <a:cubicBezTo>
                  <a:pt x="20" y="1412"/>
                  <a:pt x="20" y="1412"/>
                  <a:pt x="20" y="1412"/>
                </a:cubicBezTo>
                <a:cubicBezTo>
                  <a:pt x="20" y="1136"/>
                  <a:pt x="20" y="1136"/>
                  <a:pt x="20" y="1136"/>
                </a:cubicBezTo>
                <a:cubicBezTo>
                  <a:pt x="130" y="1093"/>
                  <a:pt x="924" y="787"/>
                  <a:pt x="1044" y="741"/>
                </a:cubicBezTo>
                <a:cubicBezTo>
                  <a:pt x="1044" y="741"/>
                  <a:pt x="1044" y="741"/>
                  <a:pt x="1044" y="741"/>
                </a:cubicBezTo>
                <a:cubicBezTo>
                  <a:pt x="1092" y="722"/>
                  <a:pt x="1092" y="722"/>
                  <a:pt x="1092" y="722"/>
                </a:cubicBezTo>
                <a:cubicBezTo>
                  <a:pt x="1044" y="704"/>
                  <a:pt x="1044" y="704"/>
                  <a:pt x="1044" y="704"/>
                </a:cubicBezTo>
                <a:cubicBezTo>
                  <a:pt x="721" y="579"/>
                  <a:pt x="340" y="431"/>
                  <a:pt x="20" y="307"/>
                </a:cubicBezTo>
                <a:cubicBezTo>
                  <a:pt x="20" y="30"/>
                  <a:pt x="20" y="30"/>
                  <a:pt x="20" y="30"/>
                </a:cubicBezTo>
                <a:moveTo>
                  <a:pt x="0" y="0"/>
                </a:moveTo>
                <a:cubicBezTo>
                  <a:pt x="0" y="320"/>
                  <a:pt x="0" y="320"/>
                  <a:pt x="0" y="320"/>
                </a:cubicBezTo>
                <a:cubicBezTo>
                  <a:pt x="322" y="445"/>
                  <a:pt x="710" y="596"/>
                  <a:pt x="1037" y="723"/>
                </a:cubicBezTo>
                <a:cubicBezTo>
                  <a:pt x="1037" y="723"/>
                  <a:pt x="1037" y="723"/>
                  <a:pt x="1037" y="723"/>
                </a:cubicBezTo>
                <a:cubicBezTo>
                  <a:pt x="907" y="772"/>
                  <a:pt x="0" y="1122"/>
                  <a:pt x="0" y="1122"/>
                </a:cubicBezTo>
                <a:cubicBezTo>
                  <a:pt x="0" y="1442"/>
                  <a:pt x="0" y="1442"/>
                  <a:pt x="0" y="1442"/>
                </a:cubicBezTo>
                <a:cubicBezTo>
                  <a:pt x="1412" y="868"/>
                  <a:pt x="1412" y="868"/>
                  <a:pt x="1412" y="868"/>
                </a:cubicBezTo>
                <a:cubicBezTo>
                  <a:pt x="1412" y="868"/>
                  <a:pt x="1412" y="868"/>
                  <a:pt x="1412" y="868"/>
                </a:cubicBezTo>
                <a:cubicBezTo>
                  <a:pt x="1412" y="575"/>
                  <a:pt x="1412" y="575"/>
                  <a:pt x="1412" y="575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00FF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6" name="SubTitle" hidden="1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7756071" y="5073855"/>
            <a:ext cx="3856329" cy="1041195"/>
          </a:xfrm>
        </p:spPr>
        <p:txBody>
          <a:bodyPr anchor="b"/>
          <a:lstStyle>
            <a:lvl1pPr marL="0" indent="0">
              <a:lnSpc>
                <a:spcPct val="80000"/>
              </a:lnSpc>
              <a:buNone/>
              <a:defRPr sz="2000" b="0" i="0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SUBTITLE LINE</a:t>
            </a:r>
            <a:br>
              <a:rPr lang="en-US"/>
            </a:br>
            <a:r>
              <a:rPr lang="en-US"/>
              <a:t>SECOND LINE</a:t>
            </a:r>
          </a:p>
        </p:txBody>
      </p:sp>
      <p:sp>
        <p:nvSpPr>
          <p:cNvPr id="8" name="MasterTitle"/>
          <p:cNvSpPr>
            <a:spLocks noGrp="1"/>
          </p:cNvSpPr>
          <p:nvPr userDrawn="1">
            <p:ph type="title" hasCustomPrompt="1"/>
          </p:nvPr>
        </p:nvSpPr>
        <p:spPr>
          <a:xfrm>
            <a:off x="579600" y="1462236"/>
            <a:ext cx="5354475" cy="3948750"/>
          </a:xfrm>
        </p:spPr>
        <p:txBody>
          <a:bodyPr tIns="252000" anchor="ctr"/>
          <a:lstStyle>
            <a:lvl1pPr>
              <a:lnSpc>
                <a:spcPct val="70000"/>
              </a:lnSpc>
              <a:defRPr sz="7200" spc="-1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</a:t>
            </a:r>
            <a:br>
              <a:rPr lang="en-US"/>
            </a:br>
            <a:r>
              <a:rPr lang="en-US"/>
              <a:t>to edit Master title</a:t>
            </a:r>
            <a:endParaRPr lang="en-AU"/>
          </a:p>
        </p:txBody>
      </p:sp>
      <p:pic>
        <p:nvPicPr>
          <p:cNvPr id="2" name="Accenture_Technology_WHITE" hidden="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56800" y="464712"/>
            <a:ext cx="3855600" cy="618771"/>
          </a:xfrm>
          <a:prstGeom prst="rect">
            <a:avLst/>
          </a:prstGeom>
        </p:spPr>
      </p:pic>
      <p:pic>
        <p:nvPicPr>
          <p:cNvPr id="7" name="Accenture_Strategy_WHITE" hidden="1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3000" y="459803"/>
            <a:ext cx="3276000" cy="623063"/>
          </a:xfrm>
          <a:prstGeom prst="rect">
            <a:avLst/>
          </a:prstGeom>
        </p:spPr>
      </p:pic>
      <p:pic>
        <p:nvPicPr>
          <p:cNvPr id="17" name="Accenture_Strategy_BLACK" hidden="1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2739" y="459803"/>
            <a:ext cx="3276261" cy="623113"/>
          </a:xfrm>
          <a:prstGeom prst="rect">
            <a:avLst/>
          </a:prstGeom>
        </p:spPr>
      </p:pic>
      <p:pic>
        <p:nvPicPr>
          <p:cNvPr id="14" name="Accenture_Operations_WHITE" hidden="1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3225" y="476724"/>
            <a:ext cx="3704400" cy="613912"/>
          </a:xfrm>
          <a:prstGeom prst="rect">
            <a:avLst/>
          </a:prstGeom>
        </p:spPr>
      </p:pic>
      <p:pic>
        <p:nvPicPr>
          <p:cNvPr id="16" name="Accenture_Operations_BLACK" hidden="1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2739" y="476724"/>
            <a:ext cx="3704886" cy="613992"/>
          </a:xfrm>
          <a:prstGeom prst="rect">
            <a:avLst/>
          </a:prstGeom>
        </p:spPr>
      </p:pic>
      <p:pic>
        <p:nvPicPr>
          <p:cNvPr id="4" name="Accenture_Mobility_WHITE" hidden="1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54100" y="651110"/>
            <a:ext cx="3866400" cy="684773"/>
          </a:xfrm>
          <a:prstGeom prst="rect">
            <a:avLst/>
          </a:prstGeom>
        </p:spPr>
      </p:pic>
      <p:pic>
        <p:nvPicPr>
          <p:cNvPr id="18" name="Accenture_Mobility_BLACK" hidden="1"/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53350" y="651110"/>
            <a:ext cx="3867150" cy="684905"/>
          </a:xfrm>
          <a:prstGeom prst="rect">
            <a:avLst/>
          </a:prstGeom>
        </p:spPr>
      </p:pic>
      <p:pic>
        <p:nvPicPr>
          <p:cNvPr id="29" name="Accenture_Interactive_WHITE" hidden="1"/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54100" y="657225"/>
            <a:ext cx="3866400" cy="683539"/>
          </a:xfrm>
          <a:prstGeom prst="rect">
            <a:avLst/>
          </a:prstGeom>
        </p:spPr>
      </p:pic>
      <p:pic>
        <p:nvPicPr>
          <p:cNvPr id="28" name="Accenture_Interactive_BLACK" hidden="1"/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54100" y="657225"/>
            <a:ext cx="3866400" cy="683539"/>
          </a:xfrm>
          <a:prstGeom prst="rect">
            <a:avLst/>
          </a:prstGeom>
        </p:spPr>
      </p:pic>
      <p:pic>
        <p:nvPicPr>
          <p:cNvPr id="5" name="Accenture_Analytics_WHITE" hidden="1"/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53349" y="658010"/>
            <a:ext cx="3866400" cy="692114"/>
          </a:xfrm>
          <a:prstGeom prst="rect">
            <a:avLst/>
          </a:prstGeom>
        </p:spPr>
      </p:pic>
      <p:pic>
        <p:nvPicPr>
          <p:cNvPr id="11" name="Accenture_Analytics_BLACK" hidden="1"/>
          <p:cNvPicPr>
            <a:picLocks noChangeAspect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53349" y="658010"/>
            <a:ext cx="3867151" cy="692249"/>
          </a:xfrm>
          <a:prstGeom prst="rect">
            <a:avLst/>
          </a:prstGeom>
        </p:spPr>
      </p:pic>
      <p:pic>
        <p:nvPicPr>
          <p:cNvPr id="12" name="Accenture_Analytics_WHITE" hidden="1"/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54100" y="658010"/>
            <a:ext cx="3866400" cy="683539"/>
          </a:xfrm>
          <a:prstGeom prst="rect">
            <a:avLst/>
          </a:prstGeom>
        </p:spPr>
      </p:pic>
      <p:pic>
        <p:nvPicPr>
          <p:cNvPr id="3" name="Accenture_Digital_WHITE" hidden="1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56425" y="467886"/>
            <a:ext cx="2959200" cy="635308"/>
          </a:xfrm>
          <a:prstGeom prst="rect">
            <a:avLst/>
          </a:prstGeom>
        </p:spPr>
      </p:pic>
      <p:pic>
        <p:nvPicPr>
          <p:cNvPr id="15" name="Accenture_Digital_BLACK" hidden="1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56072" y="467886"/>
            <a:ext cx="2959553" cy="635385"/>
          </a:xfrm>
          <a:prstGeom prst="rect">
            <a:avLst/>
          </a:prstGeom>
        </p:spPr>
      </p:pic>
      <p:pic>
        <p:nvPicPr>
          <p:cNvPr id="26" name="Accenture_Consulting_WHITE" hidden="1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55225" y="464711"/>
            <a:ext cx="3722400" cy="633721"/>
          </a:xfrm>
          <a:prstGeom prst="rect">
            <a:avLst/>
          </a:prstGeom>
        </p:spPr>
      </p:pic>
      <p:pic>
        <p:nvPicPr>
          <p:cNvPr id="13" name="Accenture_Consulting_BLACK" hidden="1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56071" y="464711"/>
            <a:ext cx="3721554" cy="633578"/>
          </a:xfrm>
          <a:prstGeom prst="rect">
            <a:avLst/>
          </a:prstGeom>
        </p:spPr>
      </p:pic>
      <p:grpSp>
        <p:nvGrpSpPr>
          <p:cNvPr id="22" name="Accenture_MasterWHITE" hidden="1"/>
          <p:cNvGrpSpPr/>
          <p:nvPr userDrawn="1"/>
        </p:nvGrpSpPr>
        <p:grpSpPr>
          <a:xfrm>
            <a:off x="7782263" y="470921"/>
            <a:ext cx="1828462" cy="530297"/>
            <a:chOff x="457202" y="420673"/>
            <a:chExt cx="2182661" cy="633434"/>
          </a:xfrm>
        </p:grpSpPr>
        <p:sp>
          <p:nvSpPr>
            <p:cNvPr id="23" name="Freeform 6"/>
            <p:cNvSpPr>
              <a:spLocks noEditPoints="1"/>
            </p:cNvSpPr>
            <p:nvPr userDrawn="1"/>
          </p:nvSpPr>
          <p:spPr bwMode="auto">
            <a:xfrm>
              <a:off x="457202" y="668790"/>
              <a:ext cx="2182661" cy="385317"/>
            </a:xfrm>
            <a:custGeom>
              <a:avLst/>
              <a:gdLst>
                <a:gd name="T0" fmla="*/ 35 w 765"/>
                <a:gd name="T1" fmla="*/ 118 h 135"/>
                <a:gd name="T2" fmla="*/ 56 w 765"/>
                <a:gd name="T3" fmla="*/ 88 h 135"/>
                <a:gd name="T4" fmla="*/ 78 w 765"/>
                <a:gd name="T5" fmla="*/ 62 h 135"/>
                <a:gd name="T6" fmla="*/ 4 w 765"/>
                <a:gd name="T7" fmla="*/ 62 h 135"/>
                <a:gd name="T8" fmla="*/ 42 w 765"/>
                <a:gd name="T9" fmla="*/ 47 h 135"/>
                <a:gd name="T10" fmla="*/ 56 w 765"/>
                <a:gd name="T11" fmla="*/ 75 h 135"/>
                <a:gd name="T12" fmla="*/ 30 w 765"/>
                <a:gd name="T13" fmla="*/ 135 h 135"/>
                <a:gd name="T14" fmla="*/ 56 w 765"/>
                <a:gd name="T15" fmla="*/ 121 h 135"/>
                <a:gd name="T16" fmla="*/ 78 w 765"/>
                <a:gd name="T17" fmla="*/ 132 h 135"/>
                <a:gd name="T18" fmla="*/ 132 w 765"/>
                <a:gd name="T19" fmla="*/ 47 h 135"/>
                <a:gd name="T20" fmla="*/ 154 w 765"/>
                <a:gd name="T21" fmla="*/ 118 h 135"/>
                <a:gd name="T22" fmla="*/ 171 w 765"/>
                <a:gd name="T23" fmla="*/ 130 h 135"/>
                <a:gd name="T24" fmla="*/ 88 w 765"/>
                <a:gd name="T25" fmla="*/ 78 h 135"/>
                <a:gd name="T26" fmla="*/ 172 w 765"/>
                <a:gd name="T27" fmla="*/ 67 h 135"/>
                <a:gd name="T28" fmla="*/ 236 w 765"/>
                <a:gd name="T29" fmla="*/ 67 h 135"/>
                <a:gd name="T30" fmla="*/ 202 w 765"/>
                <a:gd name="T31" fmla="*/ 74 h 135"/>
                <a:gd name="T32" fmla="*/ 260 w 765"/>
                <a:gd name="T33" fmla="*/ 116 h 135"/>
                <a:gd name="T34" fmla="*/ 231 w 765"/>
                <a:gd name="T35" fmla="*/ 135 h 135"/>
                <a:gd name="T36" fmla="*/ 223 w 765"/>
                <a:gd name="T37" fmla="*/ 31 h 135"/>
                <a:gd name="T38" fmla="*/ 236 w 765"/>
                <a:gd name="T39" fmla="*/ 67 h 135"/>
                <a:gd name="T40" fmla="*/ 291 w 765"/>
                <a:gd name="T41" fmla="*/ 63 h 135"/>
                <a:gd name="T42" fmla="*/ 327 w 765"/>
                <a:gd name="T43" fmla="*/ 63 h 135"/>
                <a:gd name="T44" fmla="*/ 349 w 765"/>
                <a:gd name="T45" fmla="*/ 71 h 135"/>
                <a:gd name="T46" fmla="*/ 269 w 765"/>
                <a:gd name="T47" fmla="*/ 77 h 135"/>
                <a:gd name="T48" fmla="*/ 347 w 765"/>
                <a:gd name="T49" fmla="*/ 131 h 135"/>
                <a:gd name="T50" fmla="*/ 328 w 765"/>
                <a:gd name="T51" fmla="*/ 118 h 135"/>
                <a:gd name="T52" fmla="*/ 349 w 765"/>
                <a:gd name="T53" fmla="*/ 77 h 135"/>
                <a:gd name="T54" fmla="*/ 418 w 765"/>
                <a:gd name="T55" fmla="*/ 76 h 135"/>
                <a:gd name="T56" fmla="*/ 408 w 765"/>
                <a:gd name="T57" fmla="*/ 52 h 135"/>
                <a:gd name="T58" fmla="*/ 384 w 765"/>
                <a:gd name="T59" fmla="*/ 132 h 135"/>
                <a:gd name="T60" fmla="*/ 361 w 765"/>
                <a:gd name="T61" fmla="*/ 33 h 135"/>
                <a:gd name="T62" fmla="*/ 384 w 765"/>
                <a:gd name="T63" fmla="*/ 51 h 135"/>
                <a:gd name="T64" fmla="*/ 414 w 765"/>
                <a:gd name="T65" fmla="*/ 31 h 135"/>
                <a:gd name="T66" fmla="*/ 441 w 765"/>
                <a:gd name="T67" fmla="*/ 132 h 135"/>
                <a:gd name="T68" fmla="*/ 489 w 765"/>
                <a:gd name="T69" fmla="*/ 49 h 135"/>
                <a:gd name="T70" fmla="*/ 505 w 765"/>
                <a:gd name="T71" fmla="*/ 118 h 135"/>
                <a:gd name="T72" fmla="*/ 516 w 765"/>
                <a:gd name="T73" fmla="*/ 133 h 135"/>
                <a:gd name="T74" fmla="*/ 466 w 765"/>
                <a:gd name="T75" fmla="*/ 107 h 135"/>
                <a:gd name="T76" fmla="*/ 447 w 765"/>
                <a:gd name="T77" fmla="*/ 49 h 135"/>
                <a:gd name="T78" fmla="*/ 466 w 765"/>
                <a:gd name="T79" fmla="*/ 33 h 135"/>
                <a:gd name="T80" fmla="*/ 489 w 765"/>
                <a:gd name="T81" fmla="*/ 0 h 135"/>
                <a:gd name="T82" fmla="*/ 519 w 765"/>
                <a:gd name="T83" fmla="*/ 33 h 135"/>
                <a:gd name="T84" fmla="*/ 489 w 765"/>
                <a:gd name="T85" fmla="*/ 49 h 135"/>
                <a:gd name="T86" fmla="*/ 586 w 765"/>
                <a:gd name="T87" fmla="*/ 114 h 135"/>
                <a:gd name="T88" fmla="*/ 556 w 765"/>
                <a:gd name="T89" fmla="*/ 135 h 135"/>
                <a:gd name="T90" fmla="*/ 529 w 765"/>
                <a:gd name="T91" fmla="*/ 33 h 135"/>
                <a:gd name="T92" fmla="*/ 552 w 765"/>
                <a:gd name="T93" fmla="*/ 90 h 135"/>
                <a:gd name="T94" fmla="*/ 563 w 765"/>
                <a:gd name="T95" fmla="*/ 113 h 135"/>
                <a:gd name="T96" fmla="*/ 586 w 765"/>
                <a:gd name="T97" fmla="*/ 33 h 135"/>
                <a:gd name="T98" fmla="*/ 609 w 765"/>
                <a:gd name="T99" fmla="*/ 132 h 135"/>
                <a:gd name="T100" fmla="*/ 647 w 765"/>
                <a:gd name="T101" fmla="*/ 89 h 135"/>
                <a:gd name="T102" fmla="*/ 624 w 765"/>
                <a:gd name="T103" fmla="*/ 132 h 135"/>
                <a:gd name="T104" fmla="*/ 647 w 765"/>
                <a:gd name="T105" fmla="*/ 33 h 135"/>
                <a:gd name="T106" fmla="*/ 648 w 765"/>
                <a:gd name="T107" fmla="*/ 51 h 135"/>
                <a:gd name="T108" fmla="*/ 680 w 765"/>
                <a:gd name="T109" fmla="*/ 55 h 135"/>
                <a:gd name="T110" fmla="*/ 743 w 765"/>
                <a:gd name="T111" fmla="*/ 63 h 135"/>
                <a:gd name="T112" fmla="*/ 726 w 765"/>
                <a:gd name="T113" fmla="*/ 45 h 135"/>
                <a:gd name="T114" fmla="*/ 765 w 765"/>
                <a:gd name="T115" fmla="*/ 77 h 135"/>
                <a:gd name="T116" fmla="*/ 727 w 765"/>
                <a:gd name="T117" fmla="*/ 31 h 135"/>
                <a:gd name="T118" fmla="*/ 735 w 765"/>
                <a:gd name="T119" fmla="*/ 135 h 135"/>
                <a:gd name="T120" fmla="*/ 763 w 765"/>
                <a:gd name="T121" fmla="*/ 115 h 135"/>
                <a:gd name="T122" fmla="*/ 706 w 765"/>
                <a:gd name="T123" fmla="*/ 77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65" h="135">
                  <a:moveTo>
                    <a:pt x="56" y="88"/>
                  </a:moveTo>
                  <a:cubicBezTo>
                    <a:pt x="56" y="101"/>
                    <a:pt x="51" y="118"/>
                    <a:pt x="35" y="118"/>
                  </a:cubicBezTo>
                  <a:cubicBezTo>
                    <a:pt x="28" y="118"/>
                    <a:pt x="23" y="114"/>
                    <a:pt x="23" y="106"/>
                  </a:cubicBezTo>
                  <a:cubicBezTo>
                    <a:pt x="23" y="91"/>
                    <a:pt x="45" y="88"/>
                    <a:pt x="56" y="88"/>
                  </a:cubicBezTo>
                  <a:close/>
                  <a:moveTo>
                    <a:pt x="78" y="132"/>
                  </a:moveTo>
                  <a:cubicBezTo>
                    <a:pt x="78" y="62"/>
                    <a:pt x="78" y="62"/>
                    <a:pt x="78" y="62"/>
                  </a:cubicBezTo>
                  <a:cubicBezTo>
                    <a:pt x="78" y="38"/>
                    <a:pt x="63" y="31"/>
                    <a:pt x="42" y="31"/>
                  </a:cubicBezTo>
                  <a:cubicBezTo>
                    <a:pt x="21" y="31"/>
                    <a:pt x="4" y="39"/>
                    <a:pt x="4" y="62"/>
                  </a:cubicBezTo>
                  <a:cubicBezTo>
                    <a:pt x="27" y="62"/>
                    <a:pt x="27" y="62"/>
                    <a:pt x="27" y="62"/>
                  </a:cubicBezTo>
                  <a:cubicBezTo>
                    <a:pt x="27" y="52"/>
                    <a:pt x="32" y="47"/>
                    <a:pt x="42" y="47"/>
                  </a:cubicBezTo>
                  <a:cubicBezTo>
                    <a:pt x="53" y="47"/>
                    <a:pt x="56" y="55"/>
                    <a:pt x="56" y="65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33" y="76"/>
                    <a:pt x="0" y="79"/>
                    <a:pt x="0" y="109"/>
                  </a:cubicBezTo>
                  <a:cubicBezTo>
                    <a:pt x="0" y="125"/>
                    <a:pt x="14" y="135"/>
                    <a:pt x="30" y="135"/>
                  </a:cubicBezTo>
                  <a:cubicBezTo>
                    <a:pt x="41" y="135"/>
                    <a:pt x="51" y="131"/>
                    <a:pt x="56" y="121"/>
                  </a:cubicBezTo>
                  <a:cubicBezTo>
                    <a:pt x="56" y="121"/>
                    <a:pt x="56" y="121"/>
                    <a:pt x="56" y="121"/>
                  </a:cubicBezTo>
                  <a:cubicBezTo>
                    <a:pt x="56" y="132"/>
                    <a:pt x="56" y="132"/>
                    <a:pt x="56" y="132"/>
                  </a:cubicBezTo>
                  <a:lnTo>
                    <a:pt x="78" y="132"/>
                  </a:lnTo>
                  <a:close/>
                  <a:moveTo>
                    <a:pt x="147" y="67"/>
                  </a:moveTo>
                  <a:cubicBezTo>
                    <a:pt x="147" y="57"/>
                    <a:pt x="144" y="47"/>
                    <a:pt x="132" y="47"/>
                  </a:cubicBezTo>
                  <a:cubicBezTo>
                    <a:pt x="117" y="47"/>
                    <a:pt x="113" y="62"/>
                    <a:pt x="113" y="74"/>
                  </a:cubicBezTo>
                  <a:cubicBezTo>
                    <a:pt x="113" y="99"/>
                    <a:pt x="128" y="118"/>
                    <a:pt x="154" y="118"/>
                  </a:cubicBezTo>
                  <a:cubicBezTo>
                    <a:pt x="160" y="118"/>
                    <a:pt x="165" y="118"/>
                    <a:pt x="171" y="116"/>
                  </a:cubicBezTo>
                  <a:cubicBezTo>
                    <a:pt x="171" y="130"/>
                    <a:pt x="171" y="130"/>
                    <a:pt x="171" y="130"/>
                  </a:cubicBezTo>
                  <a:cubicBezTo>
                    <a:pt x="161" y="133"/>
                    <a:pt x="151" y="135"/>
                    <a:pt x="142" y="135"/>
                  </a:cubicBezTo>
                  <a:cubicBezTo>
                    <a:pt x="106" y="135"/>
                    <a:pt x="88" y="113"/>
                    <a:pt x="88" y="78"/>
                  </a:cubicBezTo>
                  <a:cubicBezTo>
                    <a:pt x="88" y="49"/>
                    <a:pt x="104" y="31"/>
                    <a:pt x="134" y="31"/>
                  </a:cubicBezTo>
                  <a:cubicBezTo>
                    <a:pt x="158" y="31"/>
                    <a:pt x="172" y="42"/>
                    <a:pt x="172" y="67"/>
                  </a:cubicBezTo>
                  <a:lnTo>
                    <a:pt x="147" y="67"/>
                  </a:lnTo>
                  <a:close/>
                  <a:moveTo>
                    <a:pt x="236" y="67"/>
                  </a:moveTo>
                  <a:cubicBezTo>
                    <a:pt x="236" y="57"/>
                    <a:pt x="233" y="47"/>
                    <a:pt x="221" y="47"/>
                  </a:cubicBezTo>
                  <a:cubicBezTo>
                    <a:pt x="206" y="47"/>
                    <a:pt x="202" y="62"/>
                    <a:pt x="202" y="74"/>
                  </a:cubicBezTo>
                  <a:cubicBezTo>
                    <a:pt x="202" y="99"/>
                    <a:pt x="217" y="118"/>
                    <a:pt x="243" y="118"/>
                  </a:cubicBezTo>
                  <a:cubicBezTo>
                    <a:pt x="249" y="118"/>
                    <a:pt x="254" y="118"/>
                    <a:pt x="260" y="116"/>
                  </a:cubicBezTo>
                  <a:cubicBezTo>
                    <a:pt x="260" y="130"/>
                    <a:pt x="260" y="130"/>
                    <a:pt x="260" y="130"/>
                  </a:cubicBezTo>
                  <a:cubicBezTo>
                    <a:pt x="250" y="133"/>
                    <a:pt x="241" y="135"/>
                    <a:pt x="231" y="135"/>
                  </a:cubicBezTo>
                  <a:cubicBezTo>
                    <a:pt x="195" y="135"/>
                    <a:pt x="177" y="113"/>
                    <a:pt x="177" y="78"/>
                  </a:cubicBezTo>
                  <a:cubicBezTo>
                    <a:pt x="177" y="49"/>
                    <a:pt x="193" y="31"/>
                    <a:pt x="223" y="31"/>
                  </a:cubicBezTo>
                  <a:cubicBezTo>
                    <a:pt x="247" y="31"/>
                    <a:pt x="261" y="42"/>
                    <a:pt x="261" y="67"/>
                  </a:cubicBezTo>
                  <a:lnTo>
                    <a:pt x="236" y="67"/>
                  </a:lnTo>
                  <a:close/>
                  <a:moveTo>
                    <a:pt x="327" y="63"/>
                  </a:moveTo>
                  <a:cubicBezTo>
                    <a:pt x="291" y="63"/>
                    <a:pt x="291" y="63"/>
                    <a:pt x="291" y="63"/>
                  </a:cubicBezTo>
                  <a:cubicBezTo>
                    <a:pt x="292" y="53"/>
                    <a:pt x="300" y="45"/>
                    <a:pt x="310" y="45"/>
                  </a:cubicBezTo>
                  <a:cubicBezTo>
                    <a:pt x="320" y="45"/>
                    <a:pt x="327" y="52"/>
                    <a:pt x="327" y="63"/>
                  </a:cubicBezTo>
                  <a:close/>
                  <a:moveTo>
                    <a:pt x="349" y="77"/>
                  </a:moveTo>
                  <a:cubicBezTo>
                    <a:pt x="349" y="71"/>
                    <a:pt x="349" y="71"/>
                    <a:pt x="349" y="71"/>
                  </a:cubicBezTo>
                  <a:cubicBezTo>
                    <a:pt x="349" y="47"/>
                    <a:pt x="337" y="31"/>
                    <a:pt x="311" y="31"/>
                  </a:cubicBezTo>
                  <a:cubicBezTo>
                    <a:pt x="282" y="31"/>
                    <a:pt x="269" y="49"/>
                    <a:pt x="269" y="77"/>
                  </a:cubicBezTo>
                  <a:cubicBezTo>
                    <a:pt x="269" y="110"/>
                    <a:pt x="283" y="135"/>
                    <a:pt x="319" y="135"/>
                  </a:cubicBezTo>
                  <a:cubicBezTo>
                    <a:pt x="328" y="135"/>
                    <a:pt x="338" y="134"/>
                    <a:pt x="347" y="131"/>
                  </a:cubicBezTo>
                  <a:cubicBezTo>
                    <a:pt x="347" y="115"/>
                    <a:pt x="347" y="115"/>
                    <a:pt x="347" y="115"/>
                  </a:cubicBezTo>
                  <a:cubicBezTo>
                    <a:pt x="341" y="117"/>
                    <a:pt x="334" y="118"/>
                    <a:pt x="328" y="118"/>
                  </a:cubicBezTo>
                  <a:cubicBezTo>
                    <a:pt x="305" y="118"/>
                    <a:pt x="290" y="98"/>
                    <a:pt x="290" y="77"/>
                  </a:cubicBezTo>
                  <a:lnTo>
                    <a:pt x="349" y="77"/>
                  </a:lnTo>
                  <a:close/>
                  <a:moveTo>
                    <a:pt x="418" y="132"/>
                  </a:moveTo>
                  <a:cubicBezTo>
                    <a:pt x="418" y="76"/>
                    <a:pt x="418" y="76"/>
                    <a:pt x="418" y="76"/>
                  </a:cubicBezTo>
                  <a:cubicBezTo>
                    <a:pt x="418" y="71"/>
                    <a:pt x="418" y="58"/>
                    <a:pt x="414" y="54"/>
                  </a:cubicBezTo>
                  <a:cubicBezTo>
                    <a:pt x="413" y="53"/>
                    <a:pt x="410" y="52"/>
                    <a:pt x="408" y="52"/>
                  </a:cubicBezTo>
                  <a:cubicBezTo>
                    <a:pt x="391" y="52"/>
                    <a:pt x="384" y="76"/>
                    <a:pt x="384" y="89"/>
                  </a:cubicBezTo>
                  <a:cubicBezTo>
                    <a:pt x="384" y="132"/>
                    <a:pt x="384" y="132"/>
                    <a:pt x="384" y="132"/>
                  </a:cubicBezTo>
                  <a:cubicBezTo>
                    <a:pt x="361" y="132"/>
                    <a:pt x="361" y="132"/>
                    <a:pt x="361" y="132"/>
                  </a:cubicBezTo>
                  <a:cubicBezTo>
                    <a:pt x="361" y="33"/>
                    <a:pt x="361" y="33"/>
                    <a:pt x="361" y="33"/>
                  </a:cubicBezTo>
                  <a:cubicBezTo>
                    <a:pt x="384" y="33"/>
                    <a:pt x="384" y="33"/>
                    <a:pt x="384" y="33"/>
                  </a:cubicBezTo>
                  <a:cubicBezTo>
                    <a:pt x="384" y="51"/>
                    <a:pt x="384" y="51"/>
                    <a:pt x="384" y="51"/>
                  </a:cubicBezTo>
                  <a:cubicBezTo>
                    <a:pt x="385" y="51"/>
                    <a:pt x="385" y="51"/>
                    <a:pt x="385" y="51"/>
                  </a:cubicBezTo>
                  <a:cubicBezTo>
                    <a:pt x="390" y="39"/>
                    <a:pt x="400" y="31"/>
                    <a:pt x="414" y="31"/>
                  </a:cubicBezTo>
                  <a:cubicBezTo>
                    <a:pt x="433" y="31"/>
                    <a:pt x="441" y="46"/>
                    <a:pt x="441" y="63"/>
                  </a:cubicBezTo>
                  <a:cubicBezTo>
                    <a:pt x="441" y="132"/>
                    <a:pt x="441" y="132"/>
                    <a:pt x="441" y="132"/>
                  </a:cubicBezTo>
                  <a:lnTo>
                    <a:pt x="418" y="132"/>
                  </a:lnTo>
                  <a:close/>
                  <a:moveTo>
                    <a:pt x="489" y="49"/>
                  </a:moveTo>
                  <a:cubicBezTo>
                    <a:pt x="489" y="96"/>
                    <a:pt x="489" y="96"/>
                    <a:pt x="489" y="96"/>
                  </a:cubicBezTo>
                  <a:cubicBezTo>
                    <a:pt x="489" y="108"/>
                    <a:pt x="491" y="118"/>
                    <a:pt x="505" y="118"/>
                  </a:cubicBezTo>
                  <a:cubicBezTo>
                    <a:pt x="509" y="118"/>
                    <a:pt x="512" y="118"/>
                    <a:pt x="516" y="117"/>
                  </a:cubicBezTo>
                  <a:cubicBezTo>
                    <a:pt x="516" y="133"/>
                    <a:pt x="516" y="133"/>
                    <a:pt x="516" y="133"/>
                  </a:cubicBezTo>
                  <a:cubicBezTo>
                    <a:pt x="510" y="134"/>
                    <a:pt x="503" y="135"/>
                    <a:pt x="497" y="135"/>
                  </a:cubicBezTo>
                  <a:cubicBezTo>
                    <a:pt x="477" y="135"/>
                    <a:pt x="466" y="128"/>
                    <a:pt x="466" y="107"/>
                  </a:cubicBezTo>
                  <a:cubicBezTo>
                    <a:pt x="466" y="49"/>
                    <a:pt x="466" y="49"/>
                    <a:pt x="466" y="49"/>
                  </a:cubicBezTo>
                  <a:cubicBezTo>
                    <a:pt x="447" y="49"/>
                    <a:pt x="447" y="49"/>
                    <a:pt x="447" y="49"/>
                  </a:cubicBezTo>
                  <a:cubicBezTo>
                    <a:pt x="447" y="33"/>
                    <a:pt x="447" y="33"/>
                    <a:pt x="447" y="33"/>
                  </a:cubicBezTo>
                  <a:cubicBezTo>
                    <a:pt x="466" y="33"/>
                    <a:pt x="466" y="33"/>
                    <a:pt x="466" y="33"/>
                  </a:cubicBezTo>
                  <a:cubicBezTo>
                    <a:pt x="466" y="9"/>
                    <a:pt x="466" y="9"/>
                    <a:pt x="466" y="9"/>
                  </a:cubicBezTo>
                  <a:cubicBezTo>
                    <a:pt x="489" y="0"/>
                    <a:pt x="489" y="0"/>
                    <a:pt x="489" y="0"/>
                  </a:cubicBezTo>
                  <a:cubicBezTo>
                    <a:pt x="489" y="33"/>
                    <a:pt x="489" y="33"/>
                    <a:pt x="489" y="33"/>
                  </a:cubicBezTo>
                  <a:cubicBezTo>
                    <a:pt x="519" y="33"/>
                    <a:pt x="519" y="33"/>
                    <a:pt x="519" y="33"/>
                  </a:cubicBezTo>
                  <a:cubicBezTo>
                    <a:pt x="519" y="49"/>
                    <a:pt x="519" y="49"/>
                    <a:pt x="519" y="49"/>
                  </a:cubicBezTo>
                  <a:lnTo>
                    <a:pt x="489" y="49"/>
                  </a:lnTo>
                  <a:close/>
                  <a:moveTo>
                    <a:pt x="586" y="132"/>
                  </a:moveTo>
                  <a:cubicBezTo>
                    <a:pt x="586" y="114"/>
                    <a:pt x="586" y="114"/>
                    <a:pt x="586" y="114"/>
                  </a:cubicBezTo>
                  <a:cubicBezTo>
                    <a:pt x="586" y="114"/>
                    <a:pt x="586" y="114"/>
                    <a:pt x="586" y="114"/>
                  </a:cubicBezTo>
                  <a:cubicBezTo>
                    <a:pt x="580" y="126"/>
                    <a:pt x="570" y="135"/>
                    <a:pt x="556" y="135"/>
                  </a:cubicBezTo>
                  <a:cubicBezTo>
                    <a:pt x="537" y="135"/>
                    <a:pt x="529" y="119"/>
                    <a:pt x="529" y="102"/>
                  </a:cubicBezTo>
                  <a:cubicBezTo>
                    <a:pt x="529" y="33"/>
                    <a:pt x="529" y="33"/>
                    <a:pt x="529" y="33"/>
                  </a:cubicBezTo>
                  <a:cubicBezTo>
                    <a:pt x="552" y="33"/>
                    <a:pt x="552" y="33"/>
                    <a:pt x="552" y="33"/>
                  </a:cubicBezTo>
                  <a:cubicBezTo>
                    <a:pt x="552" y="90"/>
                    <a:pt x="552" y="90"/>
                    <a:pt x="552" y="90"/>
                  </a:cubicBezTo>
                  <a:cubicBezTo>
                    <a:pt x="552" y="95"/>
                    <a:pt x="552" y="107"/>
                    <a:pt x="556" y="111"/>
                  </a:cubicBezTo>
                  <a:cubicBezTo>
                    <a:pt x="558" y="113"/>
                    <a:pt x="560" y="113"/>
                    <a:pt x="563" y="113"/>
                  </a:cubicBezTo>
                  <a:cubicBezTo>
                    <a:pt x="579" y="113"/>
                    <a:pt x="586" y="89"/>
                    <a:pt x="586" y="76"/>
                  </a:cubicBezTo>
                  <a:cubicBezTo>
                    <a:pt x="586" y="33"/>
                    <a:pt x="586" y="33"/>
                    <a:pt x="586" y="33"/>
                  </a:cubicBezTo>
                  <a:cubicBezTo>
                    <a:pt x="609" y="33"/>
                    <a:pt x="609" y="33"/>
                    <a:pt x="609" y="33"/>
                  </a:cubicBezTo>
                  <a:cubicBezTo>
                    <a:pt x="609" y="132"/>
                    <a:pt x="609" y="132"/>
                    <a:pt x="609" y="132"/>
                  </a:cubicBezTo>
                  <a:lnTo>
                    <a:pt x="586" y="132"/>
                  </a:lnTo>
                  <a:close/>
                  <a:moveTo>
                    <a:pt x="647" y="89"/>
                  </a:moveTo>
                  <a:cubicBezTo>
                    <a:pt x="647" y="132"/>
                    <a:pt x="647" y="132"/>
                    <a:pt x="647" y="132"/>
                  </a:cubicBezTo>
                  <a:cubicBezTo>
                    <a:pt x="624" y="132"/>
                    <a:pt x="624" y="132"/>
                    <a:pt x="624" y="132"/>
                  </a:cubicBezTo>
                  <a:cubicBezTo>
                    <a:pt x="624" y="33"/>
                    <a:pt x="624" y="33"/>
                    <a:pt x="624" y="33"/>
                  </a:cubicBezTo>
                  <a:cubicBezTo>
                    <a:pt x="647" y="33"/>
                    <a:pt x="647" y="33"/>
                    <a:pt x="647" y="33"/>
                  </a:cubicBezTo>
                  <a:cubicBezTo>
                    <a:pt x="647" y="51"/>
                    <a:pt x="647" y="51"/>
                    <a:pt x="647" y="51"/>
                  </a:cubicBezTo>
                  <a:cubicBezTo>
                    <a:pt x="648" y="51"/>
                    <a:pt x="648" y="51"/>
                    <a:pt x="648" y="51"/>
                  </a:cubicBezTo>
                  <a:cubicBezTo>
                    <a:pt x="655" y="37"/>
                    <a:pt x="663" y="31"/>
                    <a:pt x="680" y="31"/>
                  </a:cubicBezTo>
                  <a:cubicBezTo>
                    <a:pt x="680" y="55"/>
                    <a:pt x="680" y="55"/>
                    <a:pt x="680" y="55"/>
                  </a:cubicBezTo>
                  <a:cubicBezTo>
                    <a:pt x="656" y="55"/>
                    <a:pt x="647" y="65"/>
                    <a:pt x="647" y="89"/>
                  </a:cubicBezTo>
                  <a:close/>
                  <a:moveTo>
                    <a:pt x="743" y="63"/>
                  </a:moveTo>
                  <a:cubicBezTo>
                    <a:pt x="707" y="63"/>
                    <a:pt x="707" y="63"/>
                    <a:pt x="707" y="63"/>
                  </a:cubicBezTo>
                  <a:cubicBezTo>
                    <a:pt x="708" y="53"/>
                    <a:pt x="715" y="45"/>
                    <a:pt x="726" y="45"/>
                  </a:cubicBezTo>
                  <a:cubicBezTo>
                    <a:pt x="736" y="45"/>
                    <a:pt x="743" y="52"/>
                    <a:pt x="743" y="63"/>
                  </a:cubicBezTo>
                  <a:close/>
                  <a:moveTo>
                    <a:pt x="765" y="77"/>
                  </a:moveTo>
                  <a:cubicBezTo>
                    <a:pt x="765" y="71"/>
                    <a:pt x="765" y="71"/>
                    <a:pt x="765" y="71"/>
                  </a:cubicBezTo>
                  <a:cubicBezTo>
                    <a:pt x="765" y="47"/>
                    <a:pt x="753" y="31"/>
                    <a:pt x="727" y="31"/>
                  </a:cubicBezTo>
                  <a:cubicBezTo>
                    <a:pt x="698" y="31"/>
                    <a:pt x="685" y="49"/>
                    <a:pt x="685" y="77"/>
                  </a:cubicBezTo>
                  <a:cubicBezTo>
                    <a:pt x="685" y="110"/>
                    <a:pt x="699" y="135"/>
                    <a:pt x="735" y="135"/>
                  </a:cubicBezTo>
                  <a:cubicBezTo>
                    <a:pt x="744" y="135"/>
                    <a:pt x="754" y="134"/>
                    <a:pt x="763" y="131"/>
                  </a:cubicBezTo>
                  <a:cubicBezTo>
                    <a:pt x="763" y="115"/>
                    <a:pt x="763" y="115"/>
                    <a:pt x="763" y="115"/>
                  </a:cubicBezTo>
                  <a:cubicBezTo>
                    <a:pt x="757" y="117"/>
                    <a:pt x="750" y="118"/>
                    <a:pt x="744" y="118"/>
                  </a:cubicBezTo>
                  <a:cubicBezTo>
                    <a:pt x="721" y="118"/>
                    <a:pt x="706" y="98"/>
                    <a:pt x="706" y="77"/>
                  </a:cubicBezTo>
                  <a:lnTo>
                    <a:pt x="765" y="7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1739049" y="420673"/>
              <a:ext cx="210120" cy="215132"/>
            </a:xfrm>
            <a:custGeom>
              <a:avLst/>
              <a:gdLst>
                <a:gd name="connsiteX0" fmla="*/ 0 w 4457700"/>
                <a:gd name="connsiteY0" fmla="*/ 0 h 4552950"/>
                <a:gd name="connsiteX1" fmla="*/ 4457700 w 4457700"/>
                <a:gd name="connsiteY1" fmla="*/ 1828800 h 4552950"/>
                <a:gd name="connsiteX2" fmla="*/ 4457700 w 4457700"/>
                <a:gd name="connsiteY2" fmla="*/ 2743200 h 4552950"/>
                <a:gd name="connsiteX3" fmla="*/ 0 w 4457700"/>
                <a:gd name="connsiteY3" fmla="*/ 4552950 h 4552950"/>
                <a:gd name="connsiteX4" fmla="*/ 0 w 4457700"/>
                <a:gd name="connsiteY4" fmla="*/ 3543300 h 4552950"/>
                <a:gd name="connsiteX5" fmla="*/ 3282950 w 4457700"/>
                <a:gd name="connsiteY5" fmla="*/ 2286000 h 4552950"/>
                <a:gd name="connsiteX6" fmla="*/ 0 w 4457700"/>
                <a:gd name="connsiteY6" fmla="*/ 1016000 h 4552950"/>
                <a:gd name="connsiteX7" fmla="*/ 0 w 4457700"/>
                <a:gd name="connsiteY7" fmla="*/ 0 h 4552950"/>
                <a:gd name="connsiteX0" fmla="*/ 0 w 4457700"/>
                <a:gd name="connsiteY0" fmla="*/ 0 h 4552950"/>
                <a:gd name="connsiteX1" fmla="*/ 4457700 w 4457700"/>
                <a:gd name="connsiteY1" fmla="*/ 1824037 h 4552950"/>
                <a:gd name="connsiteX2" fmla="*/ 4457700 w 4457700"/>
                <a:gd name="connsiteY2" fmla="*/ 2743200 h 4552950"/>
                <a:gd name="connsiteX3" fmla="*/ 0 w 4457700"/>
                <a:gd name="connsiteY3" fmla="*/ 4552950 h 4552950"/>
                <a:gd name="connsiteX4" fmla="*/ 0 w 4457700"/>
                <a:gd name="connsiteY4" fmla="*/ 3543300 h 4552950"/>
                <a:gd name="connsiteX5" fmla="*/ 3282950 w 4457700"/>
                <a:gd name="connsiteY5" fmla="*/ 2286000 h 4552950"/>
                <a:gd name="connsiteX6" fmla="*/ 0 w 4457700"/>
                <a:gd name="connsiteY6" fmla="*/ 1016000 h 4552950"/>
                <a:gd name="connsiteX7" fmla="*/ 0 w 4457700"/>
                <a:gd name="connsiteY7" fmla="*/ 0 h 4552950"/>
                <a:gd name="connsiteX0" fmla="*/ 0 w 4457700"/>
                <a:gd name="connsiteY0" fmla="*/ 0 h 4552950"/>
                <a:gd name="connsiteX1" fmla="*/ 4457700 w 4457700"/>
                <a:gd name="connsiteY1" fmla="*/ 1816893 h 4552950"/>
                <a:gd name="connsiteX2" fmla="*/ 4457700 w 4457700"/>
                <a:gd name="connsiteY2" fmla="*/ 2743200 h 4552950"/>
                <a:gd name="connsiteX3" fmla="*/ 0 w 4457700"/>
                <a:gd name="connsiteY3" fmla="*/ 4552950 h 4552950"/>
                <a:gd name="connsiteX4" fmla="*/ 0 w 4457700"/>
                <a:gd name="connsiteY4" fmla="*/ 3543300 h 4552950"/>
                <a:gd name="connsiteX5" fmla="*/ 3282950 w 4457700"/>
                <a:gd name="connsiteY5" fmla="*/ 2286000 h 4552950"/>
                <a:gd name="connsiteX6" fmla="*/ 0 w 4457700"/>
                <a:gd name="connsiteY6" fmla="*/ 1016000 h 4552950"/>
                <a:gd name="connsiteX7" fmla="*/ 0 w 4457700"/>
                <a:gd name="connsiteY7" fmla="*/ 0 h 4552950"/>
                <a:gd name="connsiteX0" fmla="*/ 0 w 4462462"/>
                <a:gd name="connsiteY0" fmla="*/ 0 h 4552950"/>
                <a:gd name="connsiteX1" fmla="*/ 4462462 w 4462462"/>
                <a:gd name="connsiteY1" fmla="*/ 1819275 h 4552950"/>
                <a:gd name="connsiteX2" fmla="*/ 4457700 w 4462462"/>
                <a:gd name="connsiteY2" fmla="*/ 2743200 h 4552950"/>
                <a:gd name="connsiteX3" fmla="*/ 0 w 4462462"/>
                <a:gd name="connsiteY3" fmla="*/ 4552950 h 4552950"/>
                <a:gd name="connsiteX4" fmla="*/ 0 w 4462462"/>
                <a:gd name="connsiteY4" fmla="*/ 3543300 h 4552950"/>
                <a:gd name="connsiteX5" fmla="*/ 3282950 w 4462462"/>
                <a:gd name="connsiteY5" fmla="*/ 2286000 h 4552950"/>
                <a:gd name="connsiteX6" fmla="*/ 0 w 4462462"/>
                <a:gd name="connsiteY6" fmla="*/ 1016000 h 4552950"/>
                <a:gd name="connsiteX7" fmla="*/ 0 w 4462462"/>
                <a:gd name="connsiteY7" fmla="*/ 0 h 4552950"/>
                <a:gd name="connsiteX0" fmla="*/ 0 w 4462921"/>
                <a:gd name="connsiteY0" fmla="*/ 0 h 4552950"/>
                <a:gd name="connsiteX1" fmla="*/ 4462462 w 4462921"/>
                <a:gd name="connsiteY1" fmla="*/ 1819275 h 4552950"/>
                <a:gd name="connsiteX2" fmla="*/ 4462463 w 4462921"/>
                <a:gd name="connsiteY2" fmla="*/ 2747962 h 4552950"/>
                <a:gd name="connsiteX3" fmla="*/ 0 w 4462921"/>
                <a:gd name="connsiteY3" fmla="*/ 4552950 h 4552950"/>
                <a:gd name="connsiteX4" fmla="*/ 0 w 4462921"/>
                <a:gd name="connsiteY4" fmla="*/ 3543300 h 4552950"/>
                <a:gd name="connsiteX5" fmla="*/ 3282950 w 4462921"/>
                <a:gd name="connsiteY5" fmla="*/ 2286000 h 4552950"/>
                <a:gd name="connsiteX6" fmla="*/ 0 w 4462921"/>
                <a:gd name="connsiteY6" fmla="*/ 1016000 h 4552950"/>
                <a:gd name="connsiteX7" fmla="*/ 0 w 4462921"/>
                <a:gd name="connsiteY7" fmla="*/ 0 h 4552950"/>
                <a:gd name="connsiteX0" fmla="*/ 0 w 4462921"/>
                <a:gd name="connsiteY0" fmla="*/ 0 h 4552950"/>
                <a:gd name="connsiteX1" fmla="*/ 4462462 w 4462921"/>
                <a:gd name="connsiteY1" fmla="*/ 1819275 h 4552950"/>
                <a:gd name="connsiteX2" fmla="*/ 4462463 w 4462921"/>
                <a:gd name="connsiteY2" fmla="*/ 2747962 h 4552950"/>
                <a:gd name="connsiteX3" fmla="*/ 0 w 4462921"/>
                <a:gd name="connsiteY3" fmla="*/ 4552950 h 4552950"/>
                <a:gd name="connsiteX4" fmla="*/ 0 w 4462921"/>
                <a:gd name="connsiteY4" fmla="*/ 3543300 h 4552950"/>
                <a:gd name="connsiteX5" fmla="*/ 3282950 w 4462921"/>
                <a:gd name="connsiteY5" fmla="*/ 2286000 h 4552950"/>
                <a:gd name="connsiteX6" fmla="*/ 0 w 4462921"/>
                <a:gd name="connsiteY6" fmla="*/ 1016000 h 4552950"/>
                <a:gd name="connsiteX7" fmla="*/ 0 w 4462921"/>
                <a:gd name="connsiteY7" fmla="*/ 0 h 4552950"/>
                <a:gd name="connsiteX0" fmla="*/ 0 w 4462921"/>
                <a:gd name="connsiteY0" fmla="*/ 0 h 4560094"/>
                <a:gd name="connsiteX1" fmla="*/ 4462462 w 4462921"/>
                <a:gd name="connsiteY1" fmla="*/ 1819275 h 4560094"/>
                <a:gd name="connsiteX2" fmla="*/ 4462463 w 4462921"/>
                <a:gd name="connsiteY2" fmla="*/ 2747962 h 4560094"/>
                <a:gd name="connsiteX3" fmla="*/ 2381 w 4462921"/>
                <a:gd name="connsiteY3" fmla="*/ 4560094 h 4560094"/>
                <a:gd name="connsiteX4" fmla="*/ 0 w 4462921"/>
                <a:gd name="connsiteY4" fmla="*/ 3543300 h 4560094"/>
                <a:gd name="connsiteX5" fmla="*/ 3282950 w 4462921"/>
                <a:gd name="connsiteY5" fmla="*/ 2286000 h 4560094"/>
                <a:gd name="connsiteX6" fmla="*/ 0 w 4462921"/>
                <a:gd name="connsiteY6" fmla="*/ 1016000 h 4560094"/>
                <a:gd name="connsiteX7" fmla="*/ 0 w 4462921"/>
                <a:gd name="connsiteY7" fmla="*/ 0 h 4560094"/>
                <a:gd name="connsiteX0" fmla="*/ 0 w 4462921"/>
                <a:gd name="connsiteY0" fmla="*/ 0 h 4560094"/>
                <a:gd name="connsiteX1" fmla="*/ 4462462 w 4462921"/>
                <a:gd name="connsiteY1" fmla="*/ 1819275 h 4560094"/>
                <a:gd name="connsiteX2" fmla="*/ 4462463 w 4462921"/>
                <a:gd name="connsiteY2" fmla="*/ 2747962 h 4560094"/>
                <a:gd name="connsiteX3" fmla="*/ 2381 w 4462921"/>
                <a:gd name="connsiteY3" fmla="*/ 4560094 h 4560094"/>
                <a:gd name="connsiteX4" fmla="*/ 0 w 4462921"/>
                <a:gd name="connsiteY4" fmla="*/ 3543300 h 4560094"/>
                <a:gd name="connsiteX5" fmla="*/ 3275807 w 4462921"/>
                <a:gd name="connsiteY5" fmla="*/ 2286000 h 4560094"/>
                <a:gd name="connsiteX6" fmla="*/ 0 w 4462921"/>
                <a:gd name="connsiteY6" fmla="*/ 1016000 h 4560094"/>
                <a:gd name="connsiteX7" fmla="*/ 0 w 4462921"/>
                <a:gd name="connsiteY7" fmla="*/ 0 h 4560094"/>
                <a:gd name="connsiteX0" fmla="*/ 0 w 4462921"/>
                <a:gd name="connsiteY0" fmla="*/ 0 h 4557713"/>
                <a:gd name="connsiteX1" fmla="*/ 4462462 w 4462921"/>
                <a:gd name="connsiteY1" fmla="*/ 1819275 h 4557713"/>
                <a:gd name="connsiteX2" fmla="*/ 4462463 w 4462921"/>
                <a:gd name="connsiteY2" fmla="*/ 2747962 h 4557713"/>
                <a:gd name="connsiteX3" fmla="*/ 2381 w 4462921"/>
                <a:gd name="connsiteY3" fmla="*/ 4557713 h 4557713"/>
                <a:gd name="connsiteX4" fmla="*/ 0 w 4462921"/>
                <a:gd name="connsiteY4" fmla="*/ 3543300 h 4557713"/>
                <a:gd name="connsiteX5" fmla="*/ 3275807 w 4462921"/>
                <a:gd name="connsiteY5" fmla="*/ 2286000 h 4557713"/>
                <a:gd name="connsiteX6" fmla="*/ 0 w 4462921"/>
                <a:gd name="connsiteY6" fmla="*/ 1016000 h 4557713"/>
                <a:gd name="connsiteX7" fmla="*/ 0 w 4462921"/>
                <a:gd name="connsiteY7" fmla="*/ 0 h 4557713"/>
                <a:gd name="connsiteX0" fmla="*/ 0 w 4462921"/>
                <a:gd name="connsiteY0" fmla="*/ 0 h 4562475"/>
                <a:gd name="connsiteX1" fmla="*/ 4462462 w 4462921"/>
                <a:gd name="connsiteY1" fmla="*/ 1819275 h 4562475"/>
                <a:gd name="connsiteX2" fmla="*/ 4462463 w 4462921"/>
                <a:gd name="connsiteY2" fmla="*/ 2747962 h 4562475"/>
                <a:gd name="connsiteX3" fmla="*/ 2381 w 4462921"/>
                <a:gd name="connsiteY3" fmla="*/ 4562475 h 4562475"/>
                <a:gd name="connsiteX4" fmla="*/ 0 w 4462921"/>
                <a:gd name="connsiteY4" fmla="*/ 3543300 h 4562475"/>
                <a:gd name="connsiteX5" fmla="*/ 3275807 w 4462921"/>
                <a:gd name="connsiteY5" fmla="*/ 2286000 h 4562475"/>
                <a:gd name="connsiteX6" fmla="*/ 0 w 4462921"/>
                <a:gd name="connsiteY6" fmla="*/ 1016000 h 4562475"/>
                <a:gd name="connsiteX7" fmla="*/ 0 w 4462921"/>
                <a:gd name="connsiteY7" fmla="*/ 0 h 4562475"/>
                <a:gd name="connsiteX0" fmla="*/ 2486 w 4465407"/>
                <a:gd name="connsiteY0" fmla="*/ 0 h 4564856"/>
                <a:gd name="connsiteX1" fmla="*/ 4464948 w 4465407"/>
                <a:gd name="connsiteY1" fmla="*/ 1819275 h 4564856"/>
                <a:gd name="connsiteX2" fmla="*/ 4464949 w 4465407"/>
                <a:gd name="connsiteY2" fmla="*/ 2747962 h 4564856"/>
                <a:gd name="connsiteX3" fmla="*/ 105 w 4465407"/>
                <a:gd name="connsiteY3" fmla="*/ 4564856 h 4564856"/>
                <a:gd name="connsiteX4" fmla="*/ 2486 w 4465407"/>
                <a:gd name="connsiteY4" fmla="*/ 3543300 h 4564856"/>
                <a:gd name="connsiteX5" fmla="*/ 3278293 w 4465407"/>
                <a:gd name="connsiteY5" fmla="*/ 2286000 h 4564856"/>
                <a:gd name="connsiteX6" fmla="*/ 2486 w 4465407"/>
                <a:gd name="connsiteY6" fmla="*/ 1016000 h 4564856"/>
                <a:gd name="connsiteX7" fmla="*/ 2486 w 4465407"/>
                <a:gd name="connsiteY7" fmla="*/ 0 h 4564856"/>
                <a:gd name="connsiteX0" fmla="*/ 2610 w 4465531"/>
                <a:gd name="connsiteY0" fmla="*/ 0 h 4564856"/>
                <a:gd name="connsiteX1" fmla="*/ 4465072 w 4465531"/>
                <a:gd name="connsiteY1" fmla="*/ 1819275 h 4564856"/>
                <a:gd name="connsiteX2" fmla="*/ 4465073 w 4465531"/>
                <a:gd name="connsiteY2" fmla="*/ 2747962 h 4564856"/>
                <a:gd name="connsiteX3" fmla="*/ 229 w 4465531"/>
                <a:gd name="connsiteY3" fmla="*/ 4564856 h 4564856"/>
                <a:gd name="connsiteX4" fmla="*/ 228 w 4465531"/>
                <a:gd name="connsiteY4" fmla="*/ 3545681 h 4564856"/>
                <a:gd name="connsiteX5" fmla="*/ 3278417 w 4465531"/>
                <a:gd name="connsiteY5" fmla="*/ 2286000 h 4564856"/>
                <a:gd name="connsiteX6" fmla="*/ 2610 w 4465531"/>
                <a:gd name="connsiteY6" fmla="*/ 1016000 h 4564856"/>
                <a:gd name="connsiteX7" fmla="*/ 2610 w 4465531"/>
                <a:gd name="connsiteY7" fmla="*/ 0 h 4564856"/>
                <a:gd name="connsiteX0" fmla="*/ 2610 w 4465531"/>
                <a:gd name="connsiteY0" fmla="*/ 0 h 4564856"/>
                <a:gd name="connsiteX1" fmla="*/ 4465072 w 4465531"/>
                <a:gd name="connsiteY1" fmla="*/ 1819275 h 4564856"/>
                <a:gd name="connsiteX2" fmla="*/ 4465073 w 4465531"/>
                <a:gd name="connsiteY2" fmla="*/ 2750343 h 4564856"/>
                <a:gd name="connsiteX3" fmla="*/ 229 w 4465531"/>
                <a:gd name="connsiteY3" fmla="*/ 4564856 h 4564856"/>
                <a:gd name="connsiteX4" fmla="*/ 228 w 4465531"/>
                <a:gd name="connsiteY4" fmla="*/ 3545681 h 4564856"/>
                <a:gd name="connsiteX5" fmla="*/ 3278417 w 4465531"/>
                <a:gd name="connsiteY5" fmla="*/ 2286000 h 4564856"/>
                <a:gd name="connsiteX6" fmla="*/ 2610 w 4465531"/>
                <a:gd name="connsiteY6" fmla="*/ 1016000 h 4564856"/>
                <a:gd name="connsiteX7" fmla="*/ 2610 w 4465531"/>
                <a:gd name="connsiteY7" fmla="*/ 0 h 4564856"/>
                <a:gd name="connsiteX0" fmla="*/ 2610 w 4465531"/>
                <a:gd name="connsiteY0" fmla="*/ 0 h 4564856"/>
                <a:gd name="connsiteX1" fmla="*/ 4465072 w 4465531"/>
                <a:gd name="connsiteY1" fmla="*/ 1819275 h 4564856"/>
                <a:gd name="connsiteX2" fmla="*/ 4465073 w 4465531"/>
                <a:gd name="connsiteY2" fmla="*/ 2755106 h 4564856"/>
                <a:gd name="connsiteX3" fmla="*/ 229 w 4465531"/>
                <a:gd name="connsiteY3" fmla="*/ 4564856 h 4564856"/>
                <a:gd name="connsiteX4" fmla="*/ 228 w 4465531"/>
                <a:gd name="connsiteY4" fmla="*/ 3545681 h 4564856"/>
                <a:gd name="connsiteX5" fmla="*/ 3278417 w 4465531"/>
                <a:gd name="connsiteY5" fmla="*/ 2286000 h 4564856"/>
                <a:gd name="connsiteX6" fmla="*/ 2610 w 4465531"/>
                <a:gd name="connsiteY6" fmla="*/ 1016000 h 4564856"/>
                <a:gd name="connsiteX7" fmla="*/ 2610 w 4465531"/>
                <a:gd name="connsiteY7" fmla="*/ 0 h 4564856"/>
                <a:gd name="connsiteX0" fmla="*/ 2610 w 4467453"/>
                <a:gd name="connsiteY0" fmla="*/ 0 h 4564856"/>
                <a:gd name="connsiteX1" fmla="*/ 4467453 w 4467453"/>
                <a:gd name="connsiteY1" fmla="*/ 1816894 h 4564856"/>
                <a:gd name="connsiteX2" fmla="*/ 4465073 w 4467453"/>
                <a:gd name="connsiteY2" fmla="*/ 2755106 h 4564856"/>
                <a:gd name="connsiteX3" fmla="*/ 229 w 4467453"/>
                <a:gd name="connsiteY3" fmla="*/ 4564856 h 4564856"/>
                <a:gd name="connsiteX4" fmla="*/ 228 w 4467453"/>
                <a:gd name="connsiteY4" fmla="*/ 3545681 h 4564856"/>
                <a:gd name="connsiteX5" fmla="*/ 3278417 w 4467453"/>
                <a:gd name="connsiteY5" fmla="*/ 2286000 h 4564856"/>
                <a:gd name="connsiteX6" fmla="*/ 2610 w 4467453"/>
                <a:gd name="connsiteY6" fmla="*/ 1016000 h 4564856"/>
                <a:gd name="connsiteX7" fmla="*/ 2610 w 4467453"/>
                <a:gd name="connsiteY7" fmla="*/ 0 h 4564856"/>
                <a:gd name="connsiteX0" fmla="*/ 2610 w 4467453"/>
                <a:gd name="connsiteY0" fmla="*/ 0 h 4564856"/>
                <a:gd name="connsiteX1" fmla="*/ 4467453 w 4467453"/>
                <a:gd name="connsiteY1" fmla="*/ 1816894 h 4564856"/>
                <a:gd name="connsiteX2" fmla="*/ 4465073 w 4467453"/>
                <a:gd name="connsiteY2" fmla="*/ 2755106 h 4564856"/>
                <a:gd name="connsiteX3" fmla="*/ 229 w 4467453"/>
                <a:gd name="connsiteY3" fmla="*/ 4564856 h 4564856"/>
                <a:gd name="connsiteX4" fmla="*/ 228 w 4467453"/>
                <a:gd name="connsiteY4" fmla="*/ 3545681 h 4564856"/>
                <a:gd name="connsiteX5" fmla="*/ 3278417 w 4467453"/>
                <a:gd name="connsiteY5" fmla="*/ 2286000 h 4564856"/>
                <a:gd name="connsiteX6" fmla="*/ 2610 w 4467453"/>
                <a:gd name="connsiteY6" fmla="*/ 1020763 h 4564856"/>
                <a:gd name="connsiteX7" fmla="*/ 2610 w 4467453"/>
                <a:gd name="connsiteY7" fmla="*/ 0 h 4564856"/>
                <a:gd name="connsiteX0" fmla="*/ 2610 w 4467453"/>
                <a:gd name="connsiteY0" fmla="*/ 0 h 4564856"/>
                <a:gd name="connsiteX1" fmla="*/ 4467453 w 4467453"/>
                <a:gd name="connsiteY1" fmla="*/ 1816894 h 4564856"/>
                <a:gd name="connsiteX2" fmla="*/ 4465073 w 4467453"/>
                <a:gd name="connsiteY2" fmla="*/ 2755106 h 4564856"/>
                <a:gd name="connsiteX3" fmla="*/ 229 w 4467453"/>
                <a:gd name="connsiteY3" fmla="*/ 4564856 h 4564856"/>
                <a:gd name="connsiteX4" fmla="*/ 228 w 4467453"/>
                <a:gd name="connsiteY4" fmla="*/ 3545681 h 4564856"/>
                <a:gd name="connsiteX5" fmla="*/ 3271273 w 4467453"/>
                <a:gd name="connsiteY5" fmla="*/ 2288382 h 4564856"/>
                <a:gd name="connsiteX6" fmla="*/ 2610 w 4467453"/>
                <a:gd name="connsiteY6" fmla="*/ 1020763 h 4564856"/>
                <a:gd name="connsiteX7" fmla="*/ 2610 w 4467453"/>
                <a:gd name="connsiteY7" fmla="*/ 0 h 4564856"/>
                <a:gd name="connsiteX0" fmla="*/ 2610 w 4467453"/>
                <a:gd name="connsiteY0" fmla="*/ 0 h 4564856"/>
                <a:gd name="connsiteX1" fmla="*/ 4467453 w 4467453"/>
                <a:gd name="connsiteY1" fmla="*/ 1816894 h 4564856"/>
                <a:gd name="connsiteX2" fmla="*/ 4465073 w 4467453"/>
                <a:gd name="connsiteY2" fmla="*/ 2755106 h 4564856"/>
                <a:gd name="connsiteX3" fmla="*/ 229 w 4467453"/>
                <a:gd name="connsiteY3" fmla="*/ 4564856 h 4564856"/>
                <a:gd name="connsiteX4" fmla="*/ 228 w 4467453"/>
                <a:gd name="connsiteY4" fmla="*/ 3545681 h 4564856"/>
                <a:gd name="connsiteX5" fmla="*/ 3271273 w 4467453"/>
                <a:gd name="connsiteY5" fmla="*/ 2288382 h 4564856"/>
                <a:gd name="connsiteX6" fmla="*/ 2610 w 4467453"/>
                <a:gd name="connsiteY6" fmla="*/ 1020763 h 4564856"/>
                <a:gd name="connsiteX7" fmla="*/ 2610 w 4467453"/>
                <a:gd name="connsiteY7" fmla="*/ 0 h 4564856"/>
                <a:gd name="connsiteX0" fmla="*/ 2610 w 4465530"/>
                <a:gd name="connsiteY0" fmla="*/ 0 h 4564856"/>
                <a:gd name="connsiteX1" fmla="*/ 4465071 w 4465530"/>
                <a:gd name="connsiteY1" fmla="*/ 1819275 h 4564856"/>
                <a:gd name="connsiteX2" fmla="*/ 4465073 w 4465530"/>
                <a:gd name="connsiteY2" fmla="*/ 2755106 h 4564856"/>
                <a:gd name="connsiteX3" fmla="*/ 229 w 4465530"/>
                <a:gd name="connsiteY3" fmla="*/ 4564856 h 4564856"/>
                <a:gd name="connsiteX4" fmla="*/ 228 w 4465530"/>
                <a:gd name="connsiteY4" fmla="*/ 3545681 h 4564856"/>
                <a:gd name="connsiteX5" fmla="*/ 3271273 w 4465530"/>
                <a:gd name="connsiteY5" fmla="*/ 2288382 h 4564856"/>
                <a:gd name="connsiteX6" fmla="*/ 2610 w 4465530"/>
                <a:gd name="connsiteY6" fmla="*/ 1020763 h 4564856"/>
                <a:gd name="connsiteX7" fmla="*/ 2610 w 4465530"/>
                <a:gd name="connsiteY7" fmla="*/ 0 h 4564856"/>
                <a:gd name="connsiteX0" fmla="*/ 2610 w 4465530"/>
                <a:gd name="connsiteY0" fmla="*/ 0 h 4564856"/>
                <a:gd name="connsiteX1" fmla="*/ 4465071 w 4465530"/>
                <a:gd name="connsiteY1" fmla="*/ 1812131 h 4564856"/>
                <a:gd name="connsiteX2" fmla="*/ 4465073 w 4465530"/>
                <a:gd name="connsiteY2" fmla="*/ 2755106 h 4564856"/>
                <a:gd name="connsiteX3" fmla="*/ 229 w 4465530"/>
                <a:gd name="connsiteY3" fmla="*/ 4564856 h 4564856"/>
                <a:gd name="connsiteX4" fmla="*/ 228 w 4465530"/>
                <a:gd name="connsiteY4" fmla="*/ 3545681 h 4564856"/>
                <a:gd name="connsiteX5" fmla="*/ 3271273 w 4465530"/>
                <a:gd name="connsiteY5" fmla="*/ 2288382 h 4564856"/>
                <a:gd name="connsiteX6" fmla="*/ 2610 w 4465530"/>
                <a:gd name="connsiteY6" fmla="*/ 1020763 h 4564856"/>
                <a:gd name="connsiteX7" fmla="*/ 2610 w 4465530"/>
                <a:gd name="connsiteY7" fmla="*/ 0 h 4564856"/>
                <a:gd name="connsiteX0" fmla="*/ 2610 w 4465530"/>
                <a:gd name="connsiteY0" fmla="*/ 0 h 4564856"/>
                <a:gd name="connsiteX1" fmla="*/ 4465071 w 4465530"/>
                <a:gd name="connsiteY1" fmla="*/ 1812131 h 4564856"/>
                <a:gd name="connsiteX2" fmla="*/ 4465073 w 4465530"/>
                <a:gd name="connsiteY2" fmla="*/ 2755106 h 4564856"/>
                <a:gd name="connsiteX3" fmla="*/ 229 w 4465530"/>
                <a:gd name="connsiteY3" fmla="*/ 4564856 h 4564856"/>
                <a:gd name="connsiteX4" fmla="*/ 228 w 4465530"/>
                <a:gd name="connsiteY4" fmla="*/ 3545681 h 4564856"/>
                <a:gd name="connsiteX5" fmla="*/ 3271273 w 4465530"/>
                <a:gd name="connsiteY5" fmla="*/ 2288382 h 4564856"/>
                <a:gd name="connsiteX6" fmla="*/ 2610 w 4465530"/>
                <a:gd name="connsiteY6" fmla="*/ 1023145 h 4564856"/>
                <a:gd name="connsiteX7" fmla="*/ 2610 w 4465530"/>
                <a:gd name="connsiteY7" fmla="*/ 0 h 4564856"/>
                <a:gd name="connsiteX0" fmla="*/ 2610 w 4465530"/>
                <a:gd name="connsiteY0" fmla="*/ 0 h 4564856"/>
                <a:gd name="connsiteX1" fmla="*/ 4465071 w 4465530"/>
                <a:gd name="connsiteY1" fmla="*/ 1812131 h 4564856"/>
                <a:gd name="connsiteX2" fmla="*/ 4465073 w 4465530"/>
                <a:gd name="connsiteY2" fmla="*/ 2755106 h 4564856"/>
                <a:gd name="connsiteX3" fmla="*/ 229 w 4465530"/>
                <a:gd name="connsiteY3" fmla="*/ 4564856 h 4564856"/>
                <a:gd name="connsiteX4" fmla="*/ 228 w 4465530"/>
                <a:gd name="connsiteY4" fmla="*/ 3545681 h 4564856"/>
                <a:gd name="connsiteX5" fmla="*/ 3264129 w 4465530"/>
                <a:gd name="connsiteY5" fmla="*/ 2288382 h 4564856"/>
                <a:gd name="connsiteX6" fmla="*/ 2610 w 4465530"/>
                <a:gd name="connsiteY6" fmla="*/ 1023145 h 4564856"/>
                <a:gd name="connsiteX7" fmla="*/ 2610 w 4465530"/>
                <a:gd name="connsiteY7" fmla="*/ 0 h 4564856"/>
                <a:gd name="connsiteX0" fmla="*/ 0 w 4467986"/>
                <a:gd name="connsiteY0" fmla="*/ 0 h 4564856"/>
                <a:gd name="connsiteX1" fmla="*/ 4467527 w 4467986"/>
                <a:gd name="connsiteY1" fmla="*/ 1812131 h 4564856"/>
                <a:gd name="connsiteX2" fmla="*/ 4467529 w 4467986"/>
                <a:gd name="connsiteY2" fmla="*/ 2755106 h 4564856"/>
                <a:gd name="connsiteX3" fmla="*/ 2685 w 4467986"/>
                <a:gd name="connsiteY3" fmla="*/ 4564856 h 4564856"/>
                <a:gd name="connsiteX4" fmla="*/ 2684 w 4467986"/>
                <a:gd name="connsiteY4" fmla="*/ 3545681 h 4564856"/>
                <a:gd name="connsiteX5" fmla="*/ 3266585 w 4467986"/>
                <a:gd name="connsiteY5" fmla="*/ 2288382 h 4564856"/>
                <a:gd name="connsiteX6" fmla="*/ 5066 w 4467986"/>
                <a:gd name="connsiteY6" fmla="*/ 1023145 h 4564856"/>
                <a:gd name="connsiteX7" fmla="*/ 0 w 4467986"/>
                <a:gd name="connsiteY7" fmla="*/ 0 h 4564856"/>
                <a:gd name="connsiteX0" fmla="*/ 0 w 4467986"/>
                <a:gd name="connsiteY0" fmla="*/ 0 h 4564856"/>
                <a:gd name="connsiteX1" fmla="*/ 4467527 w 4467986"/>
                <a:gd name="connsiteY1" fmla="*/ 1812131 h 4564856"/>
                <a:gd name="connsiteX2" fmla="*/ 4467529 w 4467986"/>
                <a:gd name="connsiteY2" fmla="*/ 2755106 h 4564856"/>
                <a:gd name="connsiteX3" fmla="*/ 2685 w 4467986"/>
                <a:gd name="connsiteY3" fmla="*/ 4564856 h 4564856"/>
                <a:gd name="connsiteX4" fmla="*/ 2684 w 4467986"/>
                <a:gd name="connsiteY4" fmla="*/ 3545681 h 4564856"/>
                <a:gd name="connsiteX5" fmla="*/ 3266585 w 4467986"/>
                <a:gd name="connsiteY5" fmla="*/ 2288382 h 4564856"/>
                <a:gd name="connsiteX6" fmla="*/ 2533 w 4467986"/>
                <a:gd name="connsiteY6" fmla="*/ 1018079 h 4564856"/>
                <a:gd name="connsiteX7" fmla="*/ 0 w 4467986"/>
                <a:gd name="connsiteY7" fmla="*/ 0 h 4564856"/>
                <a:gd name="connsiteX0" fmla="*/ 0 w 4467986"/>
                <a:gd name="connsiteY0" fmla="*/ 0 h 4564856"/>
                <a:gd name="connsiteX1" fmla="*/ 4467527 w 4467986"/>
                <a:gd name="connsiteY1" fmla="*/ 1812131 h 4564856"/>
                <a:gd name="connsiteX2" fmla="*/ 4467529 w 4467986"/>
                <a:gd name="connsiteY2" fmla="*/ 2755106 h 4564856"/>
                <a:gd name="connsiteX3" fmla="*/ 2685 w 4467986"/>
                <a:gd name="connsiteY3" fmla="*/ 4564856 h 4564856"/>
                <a:gd name="connsiteX4" fmla="*/ 2684 w 4467986"/>
                <a:gd name="connsiteY4" fmla="*/ 3545681 h 4564856"/>
                <a:gd name="connsiteX5" fmla="*/ 3266585 w 4467986"/>
                <a:gd name="connsiteY5" fmla="*/ 2288382 h 4564856"/>
                <a:gd name="connsiteX6" fmla="*/ 2533 w 4467986"/>
                <a:gd name="connsiteY6" fmla="*/ 1023145 h 4564856"/>
                <a:gd name="connsiteX7" fmla="*/ 0 w 4467986"/>
                <a:gd name="connsiteY7" fmla="*/ 0 h 4564856"/>
                <a:gd name="connsiteX0" fmla="*/ 0 w 4467986"/>
                <a:gd name="connsiteY0" fmla="*/ 0 h 4567262"/>
                <a:gd name="connsiteX1" fmla="*/ 4467527 w 4467986"/>
                <a:gd name="connsiteY1" fmla="*/ 1814537 h 4567262"/>
                <a:gd name="connsiteX2" fmla="*/ 4467529 w 4467986"/>
                <a:gd name="connsiteY2" fmla="*/ 2757512 h 4567262"/>
                <a:gd name="connsiteX3" fmla="*/ 2685 w 4467986"/>
                <a:gd name="connsiteY3" fmla="*/ 4567262 h 4567262"/>
                <a:gd name="connsiteX4" fmla="*/ 2684 w 4467986"/>
                <a:gd name="connsiteY4" fmla="*/ 3548087 h 4567262"/>
                <a:gd name="connsiteX5" fmla="*/ 3266585 w 4467986"/>
                <a:gd name="connsiteY5" fmla="*/ 2290788 h 4567262"/>
                <a:gd name="connsiteX6" fmla="*/ 2533 w 4467986"/>
                <a:gd name="connsiteY6" fmla="*/ 1025551 h 4567262"/>
                <a:gd name="connsiteX7" fmla="*/ 0 w 4467986"/>
                <a:gd name="connsiteY7" fmla="*/ 0 h 4567262"/>
                <a:gd name="connsiteX0" fmla="*/ 377 w 4465956"/>
                <a:gd name="connsiteY0" fmla="*/ 0 h 4569668"/>
                <a:gd name="connsiteX1" fmla="*/ 4465497 w 4465956"/>
                <a:gd name="connsiteY1" fmla="*/ 1816943 h 4569668"/>
                <a:gd name="connsiteX2" fmla="*/ 4465499 w 4465956"/>
                <a:gd name="connsiteY2" fmla="*/ 2759918 h 4569668"/>
                <a:gd name="connsiteX3" fmla="*/ 655 w 4465956"/>
                <a:gd name="connsiteY3" fmla="*/ 4569668 h 4569668"/>
                <a:gd name="connsiteX4" fmla="*/ 654 w 4465956"/>
                <a:gd name="connsiteY4" fmla="*/ 3550493 h 4569668"/>
                <a:gd name="connsiteX5" fmla="*/ 3264555 w 4465956"/>
                <a:gd name="connsiteY5" fmla="*/ 2293194 h 4569668"/>
                <a:gd name="connsiteX6" fmla="*/ 503 w 4465956"/>
                <a:gd name="connsiteY6" fmla="*/ 1027957 h 4569668"/>
                <a:gd name="connsiteX7" fmla="*/ 377 w 4465956"/>
                <a:gd name="connsiteY7" fmla="*/ 0 h 4569668"/>
                <a:gd name="connsiteX0" fmla="*/ 377 w 4465956"/>
                <a:gd name="connsiteY0" fmla="*/ 0 h 4569668"/>
                <a:gd name="connsiteX1" fmla="*/ 4465497 w 4465956"/>
                <a:gd name="connsiteY1" fmla="*/ 1816943 h 4569668"/>
                <a:gd name="connsiteX2" fmla="*/ 4465499 w 4465956"/>
                <a:gd name="connsiteY2" fmla="*/ 2759918 h 4569668"/>
                <a:gd name="connsiteX3" fmla="*/ 655 w 4465956"/>
                <a:gd name="connsiteY3" fmla="*/ 4569668 h 4569668"/>
                <a:gd name="connsiteX4" fmla="*/ 654 w 4465956"/>
                <a:gd name="connsiteY4" fmla="*/ 3548111 h 4569668"/>
                <a:gd name="connsiteX5" fmla="*/ 3264555 w 4465956"/>
                <a:gd name="connsiteY5" fmla="*/ 2293194 h 4569668"/>
                <a:gd name="connsiteX6" fmla="*/ 503 w 4465956"/>
                <a:gd name="connsiteY6" fmla="*/ 1027957 h 4569668"/>
                <a:gd name="connsiteX7" fmla="*/ 377 w 4465956"/>
                <a:gd name="connsiteY7" fmla="*/ 0 h 4569668"/>
                <a:gd name="connsiteX0" fmla="*/ 377 w 4465956"/>
                <a:gd name="connsiteY0" fmla="*/ 0 h 4569668"/>
                <a:gd name="connsiteX1" fmla="*/ 4465497 w 4465956"/>
                <a:gd name="connsiteY1" fmla="*/ 1816943 h 4569668"/>
                <a:gd name="connsiteX2" fmla="*/ 4465499 w 4465956"/>
                <a:gd name="connsiteY2" fmla="*/ 2759918 h 4569668"/>
                <a:gd name="connsiteX3" fmla="*/ 655 w 4465956"/>
                <a:gd name="connsiteY3" fmla="*/ 4569668 h 4569668"/>
                <a:gd name="connsiteX4" fmla="*/ 654 w 4465956"/>
                <a:gd name="connsiteY4" fmla="*/ 3548111 h 4569668"/>
                <a:gd name="connsiteX5" fmla="*/ 3257411 w 4465956"/>
                <a:gd name="connsiteY5" fmla="*/ 2293194 h 4569668"/>
                <a:gd name="connsiteX6" fmla="*/ 503 w 4465956"/>
                <a:gd name="connsiteY6" fmla="*/ 1027957 h 4569668"/>
                <a:gd name="connsiteX7" fmla="*/ 377 w 4465956"/>
                <a:gd name="connsiteY7" fmla="*/ 0 h 45696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65956" h="4569668">
                  <a:moveTo>
                    <a:pt x="377" y="0"/>
                  </a:moveTo>
                  <a:lnTo>
                    <a:pt x="4465497" y="1816943"/>
                  </a:lnTo>
                  <a:cubicBezTo>
                    <a:pt x="4463910" y="2124918"/>
                    <a:pt x="4467086" y="2451943"/>
                    <a:pt x="4465499" y="2759918"/>
                  </a:cubicBezTo>
                  <a:lnTo>
                    <a:pt x="655" y="4569668"/>
                  </a:lnTo>
                  <a:cubicBezTo>
                    <a:pt x="-139" y="4230737"/>
                    <a:pt x="1448" y="3887042"/>
                    <a:pt x="654" y="3548111"/>
                  </a:cubicBezTo>
                  <a:lnTo>
                    <a:pt x="3257411" y="2293194"/>
                  </a:lnTo>
                  <a:lnTo>
                    <a:pt x="503" y="1027957"/>
                  </a:lnTo>
                  <a:cubicBezTo>
                    <a:pt x="-1186" y="686909"/>
                    <a:pt x="2066" y="341048"/>
                    <a:pt x="37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</p:grpSp>
      <p:grpSp>
        <p:nvGrpSpPr>
          <p:cNvPr id="19" name="Accenture_MasterBLACK" hidden="1"/>
          <p:cNvGrpSpPr/>
          <p:nvPr userDrawn="1"/>
        </p:nvGrpSpPr>
        <p:grpSpPr>
          <a:xfrm>
            <a:off x="7767974" y="460549"/>
            <a:ext cx="1828462" cy="528825"/>
            <a:chOff x="476250" y="397668"/>
            <a:chExt cx="2195577" cy="635000"/>
          </a:xfrm>
        </p:grpSpPr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1758865" y="397668"/>
              <a:ext cx="206059" cy="214470"/>
            </a:xfrm>
            <a:custGeom>
              <a:avLst/>
              <a:gdLst>
                <a:gd name="T0" fmla="*/ 0 w 72"/>
                <a:gd name="T1" fmla="*/ 0 h 74"/>
                <a:gd name="T2" fmla="*/ 0 w 72"/>
                <a:gd name="T3" fmla="*/ 2 h 74"/>
                <a:gd name="T4" fmla="*/ 0 w 72"/>
                <a:gd name="T5" fmla="*/ 16 h 74"/>
                <a:gd name="T6" fmla="*/ 53 w 72"/>
                <a:gd name="T7" fmla="*/ 37 h 74"/>
                <a:gd name="T8" fmla="*/ 0 w 72"/>
                <a:gd name="T9" fmla="*/ 57 h 74"/>
                <a:gd name="T10" fmla="*/ 0 w 72"/>
                <a:gd name="T11" fmla="*/ 74 h 74"/>
                <a:gd name="T12" fmla="*/ 72 w 72"/>
                <a:gd name="T13" fmla="*/ 44 h 74"/>
                <a:gd name="T14" fmla="*/ 72 w 72"/>
                <a:gd name="T15" fmla="*/ 29 h 74"/>
                <a:gd name="T16" fmla="*/ 0 w 72"/>
                <a:gd name="T17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74">
                  <a:moveTo>
                    <a:pt x="0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46" y="34"/>
                    <a:pt x="53" y="37"/>
                  </a:cubicBezTo>
                  <a:cubicBezTo>
                    <a:pt x="46" y="40"/>
                    <a:pt x="0" y="57"/>
                    <a:pt x="0" y="57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72" y="44"/>
                    <a:pt x="72" y="44"/>
                    <a:pt x="72" y="44"/>
                  </a:cubicBezTo>
                  <a:cubicBezTo>
                    <a:pt x="72" y="29"/>
                    <a:pt x="72" y="29"/>
                    <a:pt x="72" y="2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  <p:pic>
          <p:nvPicPr>
            <p:cNvPr id="21" name="Accenture Black"/>
            <p:cNvPicPr>
              <a:picLocks noChangeAspect="1"/>
            </p:cNvPicPr>
            <p:nvPr userDrawn="1"/>
          </p:nvPicPr>
          <p:blipFill>
            <a:blip r:embed="rId1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6250" y="641561"/>
              <a:ext cx="2195577" cy="391107"/>
            </a:xfrm>
            <a:prstGeom prst="rect">
              <a:avLst/>
            </a:prstGeom>
          </p:spPr>
        </p:pic>
      </p:grpSp>
      <p:sp>
        <p:nvSpPr>
          <p:cNvPr id="37" name="AutoShape 7"/>
          <p:cNvSpPr>
            <a:spLocks noChangeAspect="1" noChangeArrowheads="1" noTextEdit="1"/>
          </p:cNvSpPr>
          <p:nvPr userDrawn="1"/>
        </p:nvSpPr>
        <p:spPr bwMode="auto">
          <a:xfrm>
            <a:off x="3446463" y="723900"/>
            <a:ext cx="5299075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9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7753350" y="5073976"/>
            <a:ext cx="3859050" cy="1041195"/>
          </a:xfrm>
        </p:spPr>
        <p:txBody>
          <a:bodyPr anchor="b"/>
          <a:lstStyle>
            <a:lvl1pPr marL="0" indent="0">
              <a:lnSpc>
                <a:spcPct val="80000"/>
              </a:lnSpc>
              <a:buNone/>
              <a:defRPr sz="2000" b="0" i="0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SUBTITLE LINE</a:t>
            </a:r>
            <a:br>
              <a:rPr lang="en-US"/>
            </a:br>
            <a:r>
              <a:rPr lang="en-US"/>
              <a:t>SECOND LINE</a:t>
            </a:r>
          </a:p>
        </p:txBody>
      </p:sp>
    </p:spTree>
    <p:extLst>
      <p:ext uri="{BB962C8B-B14F-4D97-AF65-F5344CB8AC3E}">
        <p14:creationId xmlns:p14="http://schemas.microsoft.com/office/powerpoint/2010/main" val="16905232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20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5019" y="1803400"/>
            <a:ext cx="5589056" cy="4254500"/>
          </a:xfrm>
        </p:spPr>
        <p:txBody>
          <a:bodyPr/>
          <a:lstStyle>
            <a:lvl1pPr>
              <a:lnSpc>
                <a:spcPct val="80000"/>
              </a:lnSpc>
              <a:defRPr sz="5067" cap="all" baseline="0"/>
            </a:lvl1pPr>
          </a:lstStyle>
          <a:p>
            <a:r>
              <a:rPr lang="en-US"/>
              <a:t>SECTION INTRO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6276975" y="1763713"/>
            <a:ext cx="5578475" cy="4294187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354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5017" y="332076"/>
            <a:ext cx="10027707" cy="77613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45017" y="1763713"/>
            <a:ext cx="10027707" cy="4294187"/>
          </a:xfrm>
        </p:spPr>
        <p:txBody>
          <a:bodyPr vert="horz" lIns="0" tIns="0" rIns="0" bIns="0" rtlCol="0">
            <a:noAutofit/>
          </a:bodyPr>
          <a:lstStyle>
            <a:lvl1pPr>
              <a:defRPr lang="en-US" sz="1800" dirty="0" smtClean="0"/>
            </a:lvl1pPr>
            <a:lvl2pPr marL="182875">
              <a:defRPr lang="en-US" sz="1800" dirty="0" smtClean="0"/>
            </a:lvl2pPr>
            <a:lvl3pPr marL="365751">
              <a:defRPr lang="en-US" sz="1800" dirty="0" smtClean="0"/>
            </a:lvl3pPr>
            <a:lvl4pPr>
              <a:defRPr lang="en-US" sz="1800" dirty="0" smtClean="0"/>
            </a:lvl4pPr>
            <a:lvl5pPr>
              <a:defRPr lang="en-US" sz="1800" dirty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14B08FA7-6CAF-4923-8D9E-17B7AA586FD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017" y="755904"/>
            <a:ext cx="10327532" cy="524933"/>
          </a:xfrm>
        </p:spPr>
        <p:txBody>
          <a:bodyPr/>
          <a:lstStyle>
            <a:lvl1pPr>
              <a:lnSpc>
                <a:spcPct val="80000"/>
              </a:lnSpc>
              <a:spcBef>
                <a:spcPts val="0"/>
              </a:spcBef>
              <a:defRPr sz="1800" b="0" cap="all" spc="-200" baseline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92AC31F-3EF8-4F4B-984F-02FEC2A16535}"/>
              </a:ext>
            </a:extLst>
          </p:cNvPr>
          <p:cNvSpPr txBox="1"/>
          <p:nvPr userDrawn="1"/>
        </p:nvSpPr>
        <p:spPr>
          <a:xfrm>
            <a:off x="336525" y="6436429"/>
            <a:ext cx="10027707" cy="138499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r>
              <a:rPr lang="en-US" sz="800" dirty="0"/>
              <a:t>© Copyright 2020. All Rights Reserved. Georgia Fintech Academy. University System of Georgia.</a:t>
            </a:r>
          </a:p>
        </p:txBody>
      </p:sp>
    </p:spTree>
    <p:extLst>
      <p:ext uri="{BB962C8B-B14F-4D97-AF65-F5344CB8AC3E}">
        <p14:creationId xmlns:p14="http://schemas.microsoft.com/office/powerpoint/2010/main" val="2818689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5017" y="332077"/>
            <a:ext cx="11498552" cy="423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45017" y="1769805"/>
            <a:ext cx="11498552" cy="4269659"/>
          </a:xfrm>
        </p:spPr>
        <p:txBody>
          <a:bodyPr vert="horz" lIns="0" tIns="0" rIns="0" bIns="0" rtlCol="0">
            <a:noAutofit/>
          </a:bodyPr>
          <a:lstStyle>
            <a:lvl1pPr>
              <a:spcBef>
                <a:spcPts val="267"/>
              </a:spcBef>
              <a:spcAft>
                <a:spcPts val="267"/>
              </a:spcAft>
              <a:defRPr lang="en-US" sz="1867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24361" indent="-213779">
              <a:spcBef>
                <a:spcPts val="267"/>
              </a:spcBef>
              <a:spcAft>
                <a:spcPts val="267"/>
              </a:spcAft>
              <a:buFont typeface="Wingdings" panose="05000000000000000000" pitchFamily="2" charset="2"/>
              <a:buChar char="§"/>
              <a:tabLst/>
              <a:defRPr lang="en-US" sz="1867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35504" indent="-205312">
              <a:spcBef>
                <a:spcPts val="267"/>
              </a:spcBef>
              <a:spcAft>
                <a:spcPts val="267"/>
              </a:spcAft>
              <a:buFont typeface="Arial" panose="020B0604020202020204" pitchFamily="34" charset="0"/>
              <a:buChar char="−"/>
              <a:tabLst/>
              <a:defRPr lang="en-US" sz="1867" b="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838179" indent="-156629">
              <a:spcBef>
                <a:spcPts val="267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lang="en-US" sz="1867" b="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297485" indent="-224361">
              <a:spcBef>
                <a:spcPts val="267"/>
              </a:spcBef>
              <a:spcAft>
                <a:spcPts val="267"/>
              </a:spcAft>
              <a:buFont typeface="Arial" panose="020B0604020202020204" pitchFamily="34" charset="0"/>
              <a:buChar char="−"/>
              <a:defRPr lang="en-US" sz="1867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45017" y="755904"/>
            <a:ext cx="11498552" cy="524933"/>
          </a:xfrm>
        </p:spPr>
        <p:txBody>
          <a:bodyPr/>
          <a:lstStyle>
            <a:lvl1pPr>
              <a:lnSpc>
                <a:spcPct val="80000"/>
              </a:lnSpc>
              <a:spcBef>
                <a:spcPts val="0"/>
              </a:spcBef>
              <a:defRPr sz="2667" cap="all" spc="-200" baseline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9230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out &amp;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45019" y="1763713"/>
            <a:ext cx="5589056" cy="4294187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6276975" y="1763714"/>
            <a:ext cx="5578475" cy="4294186"/>
          </a:xfrm>
        </p:spPr>
        <p:txBody>
          <a:bodyPr vert="horz" lIns="0" tIns="0" rIns="0" bIns="0" rtlCol="0">
            <a:noAutofit/>
          </a:bodyPr>
          <a:lstStyle>
            <a:lvl1pPr>
              <a:defRPr lang="en-US" sz="1800" b="1" dirty="0" smtClean="0"/>
            </a:lvl1pPr>
            <a:lvl2pPr>
              <a:defRPr lang="en-US" sz="1800" b="1" dirty="0" smtClean="0"/>
            </a:lvl2pPr>
            <a:lvl3pPr>
              <a:defRPr lang="en-US" sz="1800" b="1" dirty="0" smtClean="0"/>
            </a:lvl3pPr>
            <a:lvl4pPr>
              <a:defRPr lang="en-US" sz="1800" b="0" dirty="0" smtClean="0"/>
            </a:lvl4pPr>
            <a:lvl5pPr>
              <a:defRPr lang="en-US" sz="1800" b="0" dirty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A58C382-985E-4192-94DA-8CB7408747C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45017" y="755904"/>
            <a:ext cx="11498552" cy="524933"/>
          </a:xfrm>
        </p:spPr>
        <p:txBody>
          <a:bodyPr/>
          <a:lstStyle>
            <a:lvl1pPr>
              <a:lnSpc>
                <a:spcPct val="80000"/>
              </a:lnSpc>
              <a:spcBef>
                <a:spcPts val="0"/>
              </a:spcBef>
              <a:defRPr sz="2667" cap="all" spc="-200" baseline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4080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out &amp;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45017" y="1763729"/>
            <a:ext cx="3583476" cy="4294171"/>
          </a:xfrm>
        </p:spPr>
        <p:txBody>
          <a:bodyPr vert="horz" lIns="0" tIns="0" rIns="0" bIns="0" rtlCol="0">
            <a:noAutofit/>
          </a:bodyPr>
          <a:lstStyle>
            <a:lvl1pPr>
              <a:defRPr lang="en-US" sz="1800" dirty="0" smtClean="0"/>
            </a:lvl1pPr>
            <a:lvl2pPr>
              <a:defRPr lang="en-US" sz="1800" dirty="0" smtClean="0"/>
            </a:lvl2pPr>
            <a:lvl3pPr>
              <a:defRPr lang="en-US" sz="1800" dirty="0" smtClean="0"/>
            </a:lvl3pPr>
            <a:lvl4pPr>
              <a:defRPr lang="en-US" sz="1800" dirty="0" smtClean="0"/>
            </a:lvl4pPr>
            <a:lvl5pPr>
              <a:defRPr lang="en-US" sz="1800" dirty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8256656" y="1763713"/>
            <a:ext cx="3598794" cy="4294187"/>
          </a:xfrm>
        </p:spPr>
        <p:txBody>
          <a:bodyPr vert="horz" lIns="0" tIns="0" rIns="0" bIns="0" rtlCol="0">
            <a:noAutofit/>
          </a:bodyPr>
          <a:lstStyle>
            <a:lvl1pPr>
              <a:defRPr lang="en-US" sz="1800" b="1" dirty="0" smtClean="0"/>
            </a:lvl1pPr>
            <a:lvl2pPr>
              <a:defRPr lang="en-US" sz="1800" b="1" dirty="0" smtClean="0"/>
            </a:lvl2pPr>
            <a:lvl3pPr>
              <a:defRPr lang="en-US" sz="1800" b="1" dirty="0" smtClean="0"/>
            </a:lvl3pPr>
            <a:lvl4pPr>
              <a:defRPr lang="en-US" sz="1800" b="0" dirty="0" smtClean="0"/>
            </a:lvl4pPr>
            <a:lvl5pPr>
              <a:defRPr lang="en-US" sz="1800" b="0" dirty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271392" y="1763713"/>
            <a:ext cx="3642363" cy="4294187"/>
          </a:xfrm>
        </p:spPr>
        <p:txBody>
          <a:bodyPr vert="horz" lIns="0" tIns="0" rIns="0" bIns="0" rtlCol="0">
            <a:noAutofit/>
          </a:bodyPr>
          <a:lstStyle>
            <a:lvl1pPr>
              <a:defRPr lang="en-US" sz="1800" b="1" dirty="0" smtClean="0"/>
            </a:lvl1pPr>
            <a:lvl2pPr>
              <a:defRPr lang="en-US" sz="1800" b="1" dirty="0" smtClean="0"/>
            </a:lvl2pPr>
            <a:lvl3pPr>
              <a:defRPr lang="en-US" sz="1800" b="1" dirty="0" smtClean="0"/>
            </a:lvl3pPr>
            <a:lvl4pPr>
              <a:defRPr lang="en-US" sz="1800" b="0" dirty="0" smtClean="0"/>
            </a:lvl4pPr>
            <a:lvl5pPr>
              <a:defRPr lang="en-US" sz="1800" b="0" dirty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C5C9AFE0-6CC8-45D7-92C3-8EF6D3EDDF3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45017" y="755904"/>
            <a:ext cx="11498552" cy="524933"/>
          </a:xfrm>
        </p:spPr>
        <p:txBody>
          <a:bodyPr/>
          <a:lstStyle>
            <a:lvl1pPr>
              <a:lnSpc>
                <a:spcPct val="80000"/>
              </a:lnSpc>
              <a:spcBef>
                <a:spcPts val="0"/>
              </a:spcBef>
              <a:defRPr sz="2667" cap="all" spc="-200" baseline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3902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314700" y="1763713"/>
            <a:ext cx="2619375" cy="4294187"/>
          </a:xfrm>
        </p:spPr>
        <p:txBody>
          <a:bodyPr vert="horz" lIns="0" tIns="0" rIns="0" bIns="0" rtlCol="0">
            <a:noAutofit/>
          </a:bodyPr>
          <a:lstStyle>
            <a:lvl1pPr>
              <a:defRPr lang="en-US" sz="1800" b="1" dirty="0" smtClean="0"/>
            </a:lvl1pPr>
            <a:lvl2pPr>
              <a:defRPr lang="en-US" sz="1800" b="1" dirty="0" smtClean="0"/>
            </a:lvl2pPr>
            <a:lvl3pPr>
              <a:defRPr lang="en-US" sz="1800" b="1" dirty="0" smtClean="0"/>
            </a:lvl3pPr>
            <a:lvl4pPr>
              <a:defRPr lang="en-US" sz="1800" b="0" dirty="0" smtClean="0"/>
            </a:lvl4pPr>
            <a:lvl5pPr>
              <a:defRPr lang="en-US" sz="1800" b="0" dirty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45016" y="1763713"/>
            <a:ext cx="2626784" cy="4294187"/>
          </a:xfrm>
        </p:spPr>
        <p:txBody>
          <a:bodyPr vert="horz" lIns="0" tIns="0" rIns="0" bIns="0" rtlCol="0">
            <a:noAutofit/>
          </a:bodyPr>
          <a:lstStyle>
            <a:lvl1pPr>
              <a:defRPr lang="en-US" sz="1800" b="1" dirty="0" smtClean="0"/>
            </a:lvl1pPr>
            <a:lvl2pPr>
              <a:defRPr lang="en-US" sz="1800" b="1" dirty="0" smtClean="0"/>
            </a:lvl2pPr>
            <a:lvl3pPr>
              <a:defRPr lang="en-US" sz="1800" b="1" dirty="0" smtClean="0"/>
            </a:lvl3pPr>
            <a:lvl4pPr>
              <a:defRPr lang="en-US" sz="1800" b="0" dirty="0" smtClean="0"/>
            </a:lvl4pPr>
            <a:lvl5pPr>
              <a:defRPr lang="en-US" sz="1800" b="0" dirty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9239250" y="1763713"/>
            <a:ext cx="2616200" cy="4294187"/>
          </a:xfrm>
        </p:spPr>
        <p:txBody>
          <a:bodyPr vert="horz" lIns="0" tIns="0" rIns="0" bIns="0" rtlCol="0">
            <a:noAutofit/>
          </a:bodyPr>
          <a:lstStyle>
            <a:lvl1pPr>
              <a:defRPr lang="en-US" sz="1800" b="1" dirty="0" smtClean="0"/>
            </a:lvl1pPr>
            <a:lvl2pPr>
              <a:defRPr lang="en-US" sz="1800" b="1" dirty="0" smtClean="0"/>
            </a:lvl2pPr>
            <a:lvl3pPr>
              <a:defRPr lang="en-US" sz="1800" b="1" dirty="0" smtClean="0"/>
            </a:lvl3pPr>
            <a:lvl4pPr>
              <a:defRPr lang="en-US" sz="1800" b="0" dirty="0" smtClean="0"/>
            </a:lvl4pPr>
            <a:lvl5pPr>
              <a:defRPr lang="en-US" sz="1800" b="0" dirty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6276975" y="1763713"/>
            <a:ext cx="2619374" cy="4294187"/>
          </a:xfrm>
        </p:spPr>
        <p:txBody>
          <a:bodyPr vert="horz" lIns="0" tIns="0" rIns="0" bIns="0" rtlCol="0">
            <a:noAutofit/>
          </a:bodyPr>
          <a:lstStyle>
            <a:lvl1pPr>
              <a:defRPr lang="en-US" sz="1800" b="1" dirty="0" smtClean="0"/>
            </a:lvl1pPr>
            <a:lvl2pPr>
              <a:defRPr lang="en-US" sz="1800" b="1" dirty="0" smtClean="0"/>
            </a:lvl2pPr>
            <a:lvl3pPr>
              <a:defRPr lang="en-US" sz="1800" b="1" dirty="0" smtClean="0"/>
            </a:lvl3pPr>
            <a:lvl4pPr>
              <a:defRPr lang="en-US" sz="1800" b="0" dirty="0" smtClean="0"/>
            </a:lvl4pPr>
            <a:lvl5pPr>
              <a:defRPr lang="en-US" sz="1800" b="0" dirty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1216B5FC-6D8B-4291-B8B4-4A9A3A47AEA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5017" y="755904"/>
            <a:ext cx="11498552" cy="524933"/>
          </a:xfrm>
        </p:spPr>
        <p:txBody>
          <a:bodyPr/>
          <a:lstStyle>
            <a:lvl1pPr>
              <a:lnSpc>
                <a:spcPct val="80000"/>
              </a:lnSpc>
              <a:spcBef>
                <a:spcPts val="0"/>
              </a:spcBef>
              <a:defRPr sz="2667" cap="all" spc="-200" baseline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9024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 &amp; content (chart,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800600" y="1763713"/>
            <a:ext cx="7054849" cy="429418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45017" y="1763713"/>
            <a:ext cx="4103158" cy="4294187"/>
          </a:xfrm>
        </p:spPr>
        <p:txBody>
          <a:bodyPr vert="horz" lIns="0" tIns="0" rIns="0" bIns="0" rtlCol="0">
            <a:noAutofit/>
          </a:bodyPr>
          <a:lstStyle>
            <a:lvl1pPr>
              <a:defRPr lang="en-US" sz="1800" b="1" dirty="0" smtClean="0"/>
            </a:lvl1pPr>
            <a:lvl2pPr>
              <a:defRPr lang="en-US" sz="1800" b="1" dirty="0" smtClean="0"/>
            </a:lvl2pPr>
            <a:lvl3pPr>
              <a:defRPr lang="en-US" sz="1800" b="1" dirty="0" smtClean="0"/>
            </a:lvl3pPr>
            <a:lvl4pPr>
              <a:defRPr lang="en-US" sz="1800" b="0" dirty="0" smtClean="0"/>
            </a:lvl4pPr>
            <a:lvl5pPr>
              <a:defRPr lang="en-US" sz="1800" b="0" dirty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1D503B85-1319-4E0B-8CE2-5FC8A0D65FE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017" y="755904"/>
            <a:ext cx="11498552" cy="524933"/>
          </a:xfrm>
        </p:spPr>
        <p:txBody>
          <a:bodyPr/>
          <a:lstStyle>
            <a:lvl1pPr>
              <a:lnSpc>
                <a:spcPct val="80000"/>
              </a:lnSpc>
              <a:spcBef>
                <a:spcPts val="0"/>
              </a:spcBef>
              <a:defRPr sz="2667" cap="all" spc="-200" baseline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6215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20" Type="http://schemas.openxmlformats.org/officeDocument/2006/relationships/image" Target="../media/image8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ccenture_Strategy" hidden="1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5018" y="6243522"/>
            <a:ext cx="1728810" cy="328803"/>
          </a:xfrm>
          <a:prstGeom prst="rect">
            <a:avLst/>
          </a:prstGeom>
        </p:spPr>
      </p:pic>
      <p:pic>
        <p:nvPicPr>
          <p:cNvPr id="22" name="Accenture_Operations" hidden="1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2728" y="6252513"/>
            <a:ext cx="1958068" cy="324500"/>
          </a:xfrm>
          <a:prstGeom prst="rect">
            <a:avLst/>
          </a:prstGeom>
        </p:spPr>
      </p:pic>
      <p:pic>
        <p:nvPicPr>
          <p:cNvPr id="27" name="Accenture_Mobility" hidden="1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4963" y="6339423"/>
            <a:ext cx="2040630" cy="361414"/>
          </a:xfrm>
          <a:prstGeom prst="rect">
            <a:avLst/>
          </a:prstGeom>
        </p:spPr>
      </p:pic>
      <p:pic>
        <p:nvPicPr>
          <p:cNvPr id="25" name="Accenture_Interactive" hidden="1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798" y="6341000"/>
            <a:ext cx="2041200" cy="360863"/>
          </a:xfrm>
          <a:prstGeom prst="rect">
            <a:avLst/>
          </a:prstGeom>
        </p:spPr>
      </p:pic>
      <p:pic>
        <p:nvPicPr>
          <p:cNvPr id="26" name="Accenture_Analytics" hidden="1"/>
          <p:cNvPicPr>
            <a:picLocks noChangeAspect="1"/>
          </p:cNvPicPr>
          <p:nvPr userDrawn="1"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798" y="6338829"/>
            <a:ext cx="2023200" cy="362168"/>
          </a:xfrm>
          <a:prstGeom prst="rect">
            <a:avLst/>
          </a:prstGeom>
        </p:spPr>
      </p:pic>
      <p:pic>
        <p:nvPicPr>
          <p:cNvPr id="7" name="Accenture_Digital" hidden="1"/>
          <p:cNvPicPr>
            <a:picLocks noChangeAspect="1"/>
          </p:cNvPicPr>
          <p:nvPr userDrawn="1"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6280" y="6246019"/>
            <a:ext cx="1545637" cy="331832"/>
          </a:xfrm>
          <a:prstGeom prst="rect">
            <a:avLst/>
          </a:prstGeom>
        </p:spPr>
      </p:pic>
      <p:pic>
        <p:nvPicPr>
          <p:cNvPr id="4" name="Accenture_Consulting" hidden="1"/>
          <p:cNvPicPr>
            <a:picLocks noChangeAspect="1"/>
          </p:cNvPicPr>
          <p:nvPr userDrawn="1"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799" y="6244783"/>
            <a:ext cx="1942440" cy="330692"/>
          </a:xfrm>
          <a:prstGeom prst="rect">
            <a:avLst/>
          </a:prstGeom>
        </p:spPr>
      </p:pic>
      <p:grpSp>
        <p:nvGrpSpPr>
          <p:cNvPr id="14" name="Accenture_Master" hidden="1"/>
          <p:cNvGrpSpPr/>
          <p:nvPr userDrawn="1"/>
        </p:nvGrpSpPr>
        <p:grpSpPr>
          <a:xfrm>
            <a:off x="345019" y="6249814"/>
            <a:ext cx="957526" cy="276934"/>
            <a:chOff x="476250" y="397668"/>
            <a:chExt cx="2195577" cy="635000"/>
          </a:xfrm>
        </p:grpSpPr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1758865" y="397668"/>
              <a:ext cx="206059" cy="214470"/>
            </a:xfrm>
            <a:custGeom>
              <a:avLst/>
              <a:gdLst>
                <a:gd name="T0" fmla="*/ 0 w 72"/>
                <a:gd name="T1" fmla="*/ 0 h 74"/>
                <a:gd name="T2" fmla="*/ 0 w 72"/>
                <a:gd name="T3" fmla="*/ 2 h 74"/>
                <a:gd name="T4" fmla="*/ 0 w 72"/>
                <a:gd name="T5" fmla="*/ 16 h 74"/>
                <a:gd name="T6" fmla="*/ 53 w 72"/>
                <a:gd name="T7" fmla="*/ 37 h 74"/>
                <a:gd name="T8" fmla="*/ 0 w 72"/>
                <a:gd name="T9" fmla="*/ 57 h 74"/>
                <a:gd name="T10" fmla="*/ 0 w 72"/>
                <a:gd name="T11" fmla="*/ 74 h 74"/>
                <a:gd name="T12" fmla="*/ 72 w 72"/>
                <a:gd name="T13" fmla="*/ 44 h 74"/>
                <a:gd name="T14" fmla="*/ 72 w 72"/>
                <a:gd name="T15" fmla="*/ 29 h 74"/>
                <a:gd name="T16" fmla="*/ 0 w 72"/>
                <a:gd name="T17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74">
                  <a:moveTo>
                    <a:pt x="0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46" y="34"/>
                    <a:pt x="53" y="37"/>
                  </a:cubicBezTo>
                  <a:cubicBezTo>
                    <a:pt x="46" y="40"/>
                    <a:pt x="0" y="57"/>
                    <a:pt x="0" y="57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72" y="44"/>
                    <a:pt x="72" y="44"/>
                    <a:pt x="72" y="44"/>
                  </a:cubicBezTo>
                  <a:cubicBezTo>
                    <a:pt x="72" y="29"/>
                    <a:pt x="72" y="29"/>
                    <a:pt x="72" y="2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/>
            </a:p>
          </p:txBody>
        </p:sp>
        <p:pic>
          <p:nvPicPr>
            <p:cNvPr id="16" name="Accenture Black"/>
            <p:cNvPicPr>
              <a:picLocks noChangeAspect="1"/>
            </p:cNvPicPr>
            <p:nvPr userDrawn="1"/>
          </p:nvPicPr>
          <p:blipFill>
            <a:blip r:embed="rId2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6250" y="641561"/>
              <a:ext cx="2195577" cy="391107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5018" y="332076"/>
            <a:ext cx="10027707" cy="776139"/>
          </a:xfrm>
          <a:prstGeom prst="rect">
            <a:avLst/>
          </a:prstGeom>
        </p:spPr>
        <p:txBody>
          <a:bodyPr vert="horz" lIns="0" tIns="0" rIns="130101" bIns="0" rtlCol="0" anchor="t" anchorCtr="0">
            <a:noAutofit/>
          </a:bodyPr>
          <a:lstStyle/>
          <a:p>
            <a:r>
              <a:rPr lang="en-US"/>
              <a:t>CONTENT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018" y="1764072"/>
            <a:ext cx="11491383" cy="42938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1280" y="6410856"/>
            <a:ext cx="334195" cy="138499"/>
          </a:xfrm>
          <a:prstGeom prst="rect">
            <a:avLst/>
          </a:prstGeom>
        </p:spPr>
        <p:txBody>
          <a:bodyPr vert="horz" lIns="0" tIns="0" rIns="0" bIns="0" rtlCol="0" anchor="ctr" anchorCtr="0">
            <a:spAutoFit/>
          </a:bodyPr>
          <a:lstStyle>
            <a:lvl1pPr algn="r">
              <a:defRPr sz="900" b="1" i="0">
                <a:solidFill>
                  <a:schemeClr val="tx2"/>
                </a:solidFill>
                <a:latin typeface="+mn-lt"/>
              </a:defRPr>
            </a:lvl1pPr>
          </a:lstStyle>
          <a:p>
            <a:fld id="{0D558541-60C9-42A2-8392-FF12533A6B7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7" name="Picture 16" descr="A close up of a logo&#10;&#10;Description automatically generated">
            <a:extLst>
              <a:ext uri="{FF2B5EF4-FFF2-40B4-BE49-F238E27FC236}">
                <a16:creationId xmlns:a16="http://schemas.microsoft.com/office/drawing/2014/main" id="{7F3C9754-A596-A842-AB44-AF746E6C4D16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1961" y="65773"/>
            <a:ext cx="1623514" cy="901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72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3" r:id="rId2"/>
    <p:sldLayoutId id="2147483735" r:id="rId3"/>
    <p:sldLayoutId id="2147483736" r:id="rId4"/>
    <p:sldLayoutId id="2147483898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hf hdr="0" ftr="0" dt="0"/>
  <p:txStyles>
    <p:titleStyle>
      <a:lvl1pPr algn="l" defTabSz="1734634" rtl="0" eaLnBrk="1" latinLnBrk="0" hangingPunct="1">
        <a:lnSpc>
          <a:spcPct val="80000"/>
        </a:lnSpc>
        <a:spcBef>
          <a:spcPct val="0"/>
        </a:spcBef>
        <a:buNone/>
        <a:defRPr sz="3200" b="0" i="0" kern="1200" cap="all" spc="-133" baseline="0">
          <a:solidFill>
            <a:schemeClr val="accent2"/>
          </a:solidFill>
          <a:latin typeface="Arial Black" charset="0"/>
          <a:ea typeface="Arial Black" charset="0"/>
          <a:cs typeface="Arial Black" charset="0"/>
        </a:defRPr>
      </a:lvl1pPr>
    </p:titleStyle>
    <p:bodyStyle>
      <a:lvl1pPr marL="0" indent="0" algn="l" defTabSz="1734634" rtl="0" eaLnBrk="1" latinLnBrk="0" hangingPunct="1">
        <a:lnSpc>
          <a:spcPct val="90000"/>
        </a:lnSpc>
        <a:spcBef>
          <a:spcPts val="800"/>
        </a:spcBef>
        <a:buFont typeface="Arial" charset="0"/>
        <a:buNone/>
        <a:defRPr sz="1800" b="1" i="0" kern="1200" cap="none" baseline="0">
          <a:solidFill>
            <a:schemeClr val="tx1"/>
          </a:solidFill>
          <a:latin typeface="+mn-lt"/>
          <a:ea typeface="Arial Black" charset="0"/>
          <a:cs typeface="Arial Black" charset="0"/>
        </a:defRPr>
      </a:lvl1pPr>
      <a:lvl2pPr marL="182875" indent="-182875" algn="l" defTabSz="1734634" rtl="0" eaLnBrk="1" latinLnBrk="0" hangingPunct="1">
        <a:lnSpc>
          <a:spcPct val="90000"/>
        </a:lnSpc>
        <a:spcBef>
          <a:spcPts val="800"/>
        </a:spcBef>
        <a:buFont typeface="Arial" charset="0"/>
        <a:buChar char="•"/>
        <a:defRPr sz="1800" b="1" i="0" kern="1200" cap="none" baseline="0">
          <a:solidFill>
            <a:schemeClr val="tx1"/>
          </a:solidFill>
          <a:latin typeface="+mn-lt"/>
          <a:ea typeface="Arial Black" charset="0"/>
          <a:cs typeface="Arial Black" charset="0"/>
        </a:defRPr>
      </a:lvl2pPr>
      <a:lvl3pPr marL="365751" indent="-182875" algn="l" defTabSz="1734634" rtl="0" eaLnBrk="1" latinLnBrk="0" hangingPunct="1">
        <a:lnSpc>
          <a:spcPct val="90000"/>
        </a:lnSpc>
        <a:spcBef>
          <a:spcPts val="800"/>
        </a:spcBef>
        <a:buFont typeface="Arial" charset="0"/>
        <a:buChar char="•"/>
        <a:defRPr sz="1800" b="1" i="0" kern="1200" cap="none" baseline="0">
          <a:solidFill>
            <a:schemeClr val="tx1"/>
          </a:solidFill>
          <a:latin typeface="+mn-lt"/>
          <a:ea typeface="Arial Black" charset="0"/>
          <a:cs typeface="Arial Black" charset="0"/>
        </a:defRPr>
      </a:lvl3pPr>
      <a:lvl4pPr marL="0" indent="0" algn="l" defTabSz="1734634" rtl="0" eaLnBrk="1" latinLnBrk="0" hangingPunct="1">
        <a:lnSpc>
          <a:spcPct val="90000"/>
        </a:lnSpc>
        <a:spcBef>
          <a:spcPts val="800"/>
        </a:spcBef>
        <a:buFont typeface="Arial" charset="0"/>
        <a:buNone/>
        <a:defRPr sz="1800" b="0" i="0" kern="1200" cap="none" baseline="0">
          <a:solidFill>
            <a:schemeClr val="tx2"/>
          </a:solidFill>
          <a:latin typeface="+mn-lt"/>
          <a:ea typeface="Arial Black" charset="0"/>
          <a:cs typeface="Arial Black" charset="0"/>
        </a:defRPr>
      </a:lvl4pPr>
      <a:lvl5pPr marL="182875" indent="-182875" algn="l" defTabSz="1734634" rtl="0" eaLnBrk="1" latinLnBrk="0" hangingPunct="1">
        <a:lnSpc>
          <a:spcPct val="90000"/>
        </a:lnSpc>
        <a:spcBef>
          <a:spcPts val="800"/>
        </a:spcBef>
        <a:buFont typeface="Arial" charset="0"/>
        <a:buChar char="•"/>
        <a:defRPr sz="1800" b="0" i="0" kern="1200" cap="none" baseline="0">
          <a:solidFill>
            <a:schemeClr val="tx2"/>
          </a:solidFill>
          <a:latin typeface="+mn-lt"/>
          <a:ea typeface="Arial Black" charset="0"/>
          <a:cs typeface="Arial Black" charset="0"/>
        </a:defRPr>
      </a:lvl5pPr>
      <a:lvl6pPr marL="365751" indent="-182875" algn="l" defTabSz="1734634" rtl="0" eaLnBrk="1" latinLnBrk="0" hangingPunct="1">
        <a:lnSpc>
          <a:spcPct val="90000"/>
        </a:lnSpc>
        <a:spcBef>
          <a:spcPts val="800"/>
        </a:spcBef>
        <a:buFont typeface="Arial" charset="0"/>
        <a:buChar char="•"/>
        <a:defRPr sz="2133" b="1" i="0" kern="1200" cap="none" baseline="0">
          <a:solidFill>
            <a:schemeClr val="tx2"/>
          </a:solidFill>
          <a:latin typeface="Arial Bold" charset="0"/>
          <a:ea typeface="Arial Bold" charset="0"/>
          <a:cs typeface="Arial Bold" charset="0"/>
        </a:defRPr>
      </a:lvl6pPr>
      <a:lvl7pPr marL="0" indent="0" algn="l" defTabSz="1734634" rtl="0" eaLnBrk="1" latinLnBrk="0" hangingPunct="1">
        <a:lnSpc>
          <a:spcPct val="90000"/>
        </a:lnSpc>
        <a:spcBef>
          <a:spcPts val="800"/>
        </a:spcBef>
        <a:buFont typeface="Arial" charset="0"/>
        <a:buNone/>
        <a:defRPr sz="1867" b="1" i="0" kern="1200" cap="none" baseline="0">
          <a:solidFill>
            <a:schemeClr val="tx1"/>
          </a:solidFill>
          <a:latin typeface="Arial Bold" charset="0"/>
          <a:ea typeface="Arial Bold" charset="0"/>
          <a:cs typeface="Arial Bold" charset="0"/>
        </a:defRPr>
      </a:lvl7pPr>
      <a:lvl8pPr marL="182875" indent="-182875" algn="l" defTabSz="1734634" rtl="0" eaLnBrk="1" latinLnBrk="0" hangingPunct="1">
        <a:lnSpc>
          <a:spcPct val="90000"/>
        </a:lnSpc>
        <a:spcBef>
          <a:spcPts val="800"/>
        </a:spcBef>
        <a:buFont typeface="Arial" charset="0"/>
        <a:buChar char="•"/>
        <a:defRPr sz="1867" b="1" i="0" kern="1200" cap="none" baseline="0">
          <a:solidFill>
            <a:schemeClr val="tx1"/>
          </a:solidFill>
          <a:latin typeface="Arial Bold" charset="0"/>
          <a:ea typeface="Arial Bold" charset="0"/>
          <a:cs typeface="Arial Bold" charset="0"/>
        </a:defRPr>
      </a:lvl8pPr>
      <a:lvl9pPr marL="365751" indent="-182875" algn="l" defTabSz="1734634" rtl="0" eaLnBrk="1" latinLnBrk="0" hangingPunct="1">
        <a:lnSpc>
          <a:spcPct val="90000"/>
        </a:lnSpc>
        <a:spcBef>
          <a:spcPts val="800"/>
        </a:spcBef>
        <a:buFont typeface="Arial" charset="0"/>
        <a:buChar char="•"/>
        <a:defRPr sz="1867" b="1" i="0" kern="1200" cap="none" baseline="0">
          <a:solidFill>
            <a:schemeClr val="tx1"/>
          </a:solidFill>
          <a:latin typeface="Arial Bold" charset="0"/>
          <a:ea typeface="Arial Black" charset="0"/>
          <a:cs typeface="Arial Black" charset="0"/>
        </a:defRPr>
      </a:lvl9pPr>
    </p:bodyStyle>
    <p:otherStyle>
      <a:defPPr>
        <a:defRPr lang="en-US"/>
      </a:defPPr>
      <a:lvl1pPr marL="0" algn="l" defTabSz="1734634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67317" algn="l" defTabSz="1734634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734634" algn="l" defTabSz="1734634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601951" algn="l" defTabSz="1734634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4pPr>
      <a:lvl5pPr marL="3469269" algn="l" defTabSz="1734634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5pPr>
      <a:lvl6pPr marL="4336586" algn="l" defTabSz="1734634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6pPr>
      <a:lvl7pPr marL="5203903" algn="l" defTabSz="1734634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7pPr>
      <a:lvl8pPr marL="6071220" algn="l" defTabSz="1734634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8pPr>
      <a:lvl9pPr marL="6938537" algn="l" defTabSz="1734634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05">
          <p15:clr>
            <a:srgbClr val="F26B43"/>
          </p15:clr>
        </p15:guide>
        <p15:guide id="2" pos="1152">
          <p15:clr>
            <a:srgbClr val="F26B43"/>
          </p15:clr>
        </p15:guide>
        <p15:guide id="3" pos="211">
          <p15:clr>
            <a:srgbClr val="F26B43"/>
          </p15:clr>
        </p15:guide>
        <p15:guide id="5" orient="horz" pos="2610">
          <p15:clr>
            <a:srgbClr val="F26B43"/>
          </p15:clr>
        </p15:guide>
        <p15:guide id="7" orient="horz" pos="204">
          <p15:clr>
            <a:srgbClr val="F26B43"/>
          </p15:clr>
        </p15:guide>
        <p15:guide id="8" orient="horz" pos="3816">
          <p15:clr>
            <a:srgbClr val="F26B43"/>
          </p15:clr>
        </p15:guide>
        <p15:guide id="9" orient="horz" pos="1111">
          <p15:clr>
            <a:srgbClr val="F26B43"/>
          </p15:clr>
        </p15:guide>
        <p15:guide id="11" pos="7468">
          <p15:clr>
            <a:srgbClr val="F26B43"/>
          </p15:clr>
        </p15:guide>
        <p15:guide id="12" pos="1872">
          <p15:clr>
            <a:srgbClr val="F26B43"/>
          </p15:clr>
        </p15:guide>
        <p15:guide id="13" pos="4884">
          <p15:clr>
            <a:srgbClr val="F26B43"/>
          </p15:clr>
        </p15:guide>
        <p15:guide id="14" pos="5604">
          <p15:clr>
            <a:srgbClr val="F26B43"/>
          </p15:clr>
        </p15:guide>
        <p15:guide id="15" pos="2088">
          <p15:clr>
            <a:srgbClr val="F26B43"/>
          </p15:clr>
        </p15:guide>
        <p15:guide id="16" pos="3954">
          <p15:clr>
            <a:srgbClr val="F26B43"/>
          </p15:clr>
        </p15:guide>
        <p15:guide id="17" pos="6534">
          <p15:clr>
            <a:srgbClr val="F26B43"/>
          </p15:clr>
        </p15:guide>
        <p15:guide id="18" pos="930">
          <p15:clr>
            <a:srgbClr val="F26B43"/>
          </p15:clr>
        </p15:guide>
        <p15:guide id="19" pos="2802">
          <p15:clr>
            <a:srgbClr val="F26B43"/>
          </p15:clr>
        </p15:guide>
        <p15:guide id="20" pos="3024">
          <p15:clr>
            <a:srgbClr val="F26B43"/>
          </p15:clr>
        </p15:guide>
        <p15:guide id="21" pos="3738">
          <p15:clr>
            <a:srgbClr val="F26B43"/>
          </p15:clr>
        </p15:guide>
        <p15:guide id="22" pos="4668">
          <p15:clr>
            <a:srgbClr val="F26B43"/>
          </p15:clr>
        </p15:guide>
        <p15:guide id="23" pos="5820">
          <p15:clr>
            <a:srgbClr val="F26B43"/>
          </p15:clr>
        </p15:guide>
        <p15:guide id="24" pos="6750">
          <p15:clr>
            <a:srgbClr val="F26B43"/>
          </p15:clr>
        </p15:guide>
        <p15:guide id="25" orient="horz" pos="1410">
          <p15:clr>
            <a:srgbClr val="F26B43"/>
          </p15:clr>
        </p15:guide>
        <p15:guide id="26" orient="horz" pos="411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3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5" Type="http://schemas.openxmlformats.org/officeDocument/2006/relationships/image" Target="../media/image3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Relationship Id="rId14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6F62A35-B99F-4190-83F7-7D360B501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017" y="367432"/>
            <a:ext cx="10623680" cy="776139"/>
          </a:xfrm>
        </p:spPr>
        <p:txBody>
          <a:bodyPr vert="horz" lIns="0" tIns="0" rIns="130101" bIns="0" rtlCol="0" anchor="t" anchorCtr="0">
            <a:normAutofit/>
          </a:bodyPr>
          <a:lstStyle/>
          <a:p>
            <a:r>
              <a:rPr lang="en-US" sz="2400" b="1" dirty="0">
                <a:solidFill>
                  <a:srgbClr val="003D52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(DRAFT) - spring 2021 calendar of events</a:t>
            </a:r>
            <a:br>
              <a:rPr lang="en-US" sz="2400" b="1" dirty="0">
                <a:solidFill>
                  <a:srgbClr val="003D52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</a:br>
            <a:endParaRPr lang="en-US" sz="1000" b="1" i="1" dirty="0">
              <a:solidFill>
                <a:srgbClr val="003D52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50ADDC9-972F-4AE0-830F-5C59E692151F}"/>
              </a:ext>
            </a:extLst>
          </p:cNvPr>
          <p:cNvSpPr txBox="1"/>
          <p:nvPr/>
        </p:nvSpPr>
        <p:spPr>
          <a:xfrm>
            <a:off x="11178571" y="48021"/>
            <a:ext cx="961086" cy="412955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6" name="Slide Number Placeholder 1">
            <a:extLst>
              <a:ext uri="{FF2B5EF4-FFF2-40B4-BE49-F238E27FC236}">
                <a16:creationId xmlns:a16="http://schemas.microsoft.com/office/drawing/2014/main" id="{F4ED73F2-0727-1746-833D-C598BDB92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9430" y="6521488"/>
            <a:ext cx="334195" cy="138499"/>
          </a:xfrm>
        </p:spPr>
        <p:txBody>
          <a:bodyPr/>
          <a:lstStyle/>
          <a:p>
            <a:fld id="{0D558541-60C9-42A2-8392-FF12533A6B7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28BC8AB-0F0C-E945-AFEA-211FD6C0AC46}"/>
              </a:ext>
            </a:extLst>
          </p:cNvPr>
          <p:cNvSpPr/>
          <p:nvPr/>
        </p:nvSpPr>
        <p:spPr>
          <a:xfrm>
            <a:off x="163168" y="866998"/>
            <a:ext cx="2825401" cy="301708"/>
          </a:xfrm>
          <a:prstGeom prst="rect">
            <a:avLst/>
          </a:prstGeom>
          <a:solidFill>
            <a:srgbClr val="003D52"/>
          </a:solidFill>
          <a:ln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93CB465-8065-BB4E-95E2-75EFA04A6D1A}"/>
              </a:ext>
            </a:extLst>
          </p:cNvPr>
          <p:cNvSpPr/>
          <p:nvPr/>
        </p:nvSpPr>
        <p:spPr>
          <a:xfrm>
            <a:off x="163167" y="1174213"/>
            <a:ext cx="2484701" cy="3857075"/>
          </a:xfrm>
          <a:prstGeom prst="rect">
            <a:avLst/>
          </a:prstGeom>
          <a:noFill/>
          <a:ln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 14, 2021 6:30-8:30pm </a:t>
            </a:r>
            <a:b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 card and gift card deep dive</a:t>
            </a:r>
          </a:p>
          <a:p>
            <a:b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 21 6:30pm-8:30pm </a:t>
            </a:r>
            <a:b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Fintech in India from Paytm to Asset Management</a:t>
            </a:r>
          </a:p>
          <a:p>
            <a:pPr marL="63500" indent="-63500">
              <a:buFont typeface="Wingdings" pitchFamily="2" charset="2"/>
              <a:buChar char="§"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 25, 6:30-8:30pm</a:t>
            </a:r>
            <a:b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History of Fintech</a:t>
            </a:r>
            <a:b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Georgia Fintech Landscape</a:t>
            </a:r>
          </a:p>
          <a:p>
            <a:pPr marL="63500" indent="-63500">
              <a:buFont typeface="Wingdings" pitchFamily="2" charset="2"/>
              <a:buChar char="§"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 28, 6:30-8:30pm</a:t>
            </a:r>
            <a:b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 Inclusion &amp; Diversity </a:t>
            </a:r>
            <a:b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 Team Member Panel Discussion</a:t>
            </a:r>
          </a:p>
          <a:p>
            <a:pPr marL="63500" indent="-63500">
              <a:buFont typeface="Wingdings" pitchFamily="2" charset="2"/>
              <a:buChar char="§"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 29, 11am-2pm</a:t>
            </a:r>
            <a:b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Career Fair led by Georgia State with Fintech Academy alley</a:t>
            </a:r>
          </a:p>
          <a:p>
            <a:pPr marL="63500" indent="-63500">
              <a:buFont typeface="Wingdings" pitchFamily="2" charset="2"/>
              <a:buChar char="§"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500" indent="-63500">
              <a:buFont typeface="Wingdings" pitchFamily="2" charset="2"/>
              <a:buChar char="§"/>
            </a:pP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9447319-4027-9B46-A23B-35B58256FED2}"/>
              </a:ext>
            </a:extLst>
          </p:cNvPr>
          <p:cNvSpPr/>
          <p:nvPr/>
        </p:nvSpPr>
        <p:spPr>
          <a:xfrm>
            <a:off x="3037129" y="873466"/>
            <a:ext cx="2995141" cy="300747"/>
          </a:xfrm>
          <a:prstGeom prst="rect">
            <a:avLst/>
          </a:prstGeom>
          <a:solidFill>
            <a:srgbClr val="3FAB42"/>
          </a:solidFill>
          <a:ln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116CCA3-91C5-FD4C-82B5-392B7718C354}"/>
              </a:ext>
            </a:extLst>
          </p:cNvPr>
          <p:cNvSpPr/>
          <p:nvPr/>
        </p:nvSpPr>
        <p:spPr>
          <a:xfrm>
            <a:off x="3037129" y="1157445"/>
            <a:ext cx="3452737" cy="4754073"/>
          </a:xfrm>
          <a:prstGeom prst="rect">
            <a:avLst/>
          </a:prstGeom>
          <a:noFill/>
          <a:ln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1200" b="1" dirty="0">
                <a:solidFill>
                  <a:schemeClr val="tx1"/>
                </a:solidFill>
                <a:latin typeface="Arial"/>
                <a:cs typeface="Arial"/>
              </a:rPr>
              <a:t>February 4, 6:30pm-8:30pm</a:t>
            </a:r>
            <a:b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FIS Accelerator Company </a:t>
            </a:r>
            <a:b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Showcase (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Truststamp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,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Dasceq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, others)</a:t>
            </a:r>
          </a:p>
          <a:p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Arial"/>
                <a:cs typeface="Arial"/>
              </a:rPr>
              <a:t>February 8, 6:30pm-8:30pm</a:t>
            </a:r>
            <a:b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Trends and growth in the fintech space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 11, 6:30pm-8:30pm</a:t>
            </a:r>
            <a:b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Artificial intelligence in fintech </a:t>
            </a:r>
            <a:b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Rob Lawrence of FIS </a:t>
            </a:r>
          </a:p>
          <a:p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 18, 6:30pm-8:30pm</a:t>
            </a:r>
            <a:b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Insights on asset management </a:t>
            </a:r>
            <a:b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the history of the QQQ</a:t>
            </a: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Arial"/>
                <a:cs typeface="Arial"/>
              </a:rPr>
              <a:t>February 22, 6:30pm-8:30pm</a:t>
            </a:r>
            <a:b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TBD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2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 25, 6:30pm-8:30pm</a:t>
            </a:r>
            <a:b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Inclusion &amp; Diversity leadership </a:t>
            </a:r>
          </a:p>
          <a:p>
            <a:pPr lvl="0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with FIS</a:t>
            </a:r>
          </a:p>
          <a:p>
            <a:pPr lvl="0"/>
            <a:endParaRPr lang="en-US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 26, 11am-2pm </a:t>
            </a:r>
            <a:b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FinTech Career Fair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5025912-A0E4-E044-9187-290ADD781AB3}"/>
              </a:ext>
            </a:extLst>
          </p:cNvPr>
          <p:cNvSpPr/>
          <p:nvPr/>
        </p:nvSpPr>
        <p:spPr>
          <a:xfrm>
            <a:off x="6080830" y="884429"/>
            <a:ext cx="3086465" cy="301708"/>
          </a:xfrm>
          <a:prstGeom prst="rect">
            <a:avLst/>
          </a:prstGeom>
          <a:solidFill>
            <a:srgbClr val="003D52"/>
          </a:solidFill>
          <a:ln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79CC119-E982-AF40-8E2B-1A2DD11112D9}"/>
              </a:ext>
            </a:extLst>
          </p:cNvPr>
          <p:cNvSpPr/>
          <p:nvPr/>
        </p:nvSpPr>
        <p:spPr>
          <a:xfrm>
            <a:off x="6080830" y="1191644"/>
            <a:ext cx="3185813" cy="4388283"/>
          </a:xfrm>
          <a:prstGeom prst="rect">
            <a:avLst/>
          </a:prstGeom>
          <a:noFill/>
          <a:ln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 4, 6:30pm-8:30pm ET</a:t>
            </a:r>
            <a:b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Clearing Services? </a:t>
            </a:r>
          </a:p>
          <a:p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Arial"/>
                <a:cs typeface="Arial"/>
              </a:rPr>
              <a:t>March 8, 6:30pm-8:30pm ET</a:t>
            </a:r>
            <a:b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International Women’s Day </a:t>
            </a:r>
            <a:b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in fintech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 11, 6:30pm-8:30pm ET</a:t>
            </a:r>
            <a:b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 Innovation and More</a:t>
            </a:r>
          </a:p>
          <a:p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tx1"/>
                </a:solidFill>
                <a:cs typeface="Arial"/>
              </a:rPr>
              <a:t>March 22, 6:30pm-8:30pm ET</a:t>
            </a:r>
            <a:b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chemeClr val="tx1"/>
                </a:solidFill>
                <a:cs typeface="Arial"/>
              </a:rPr>
              <a:t>Credit Education Overview during </a:t>
            </a:r>
          </a:p>
          <a:p>
            <a:r>
              <a:rPr lang="en-US" sz="1200" dirty="0">
                <a:solidFill>
                  <a:schemeClr val="tx1"/>
                </a:solidFill>
                <a:cs typeface="Arial"/>
              </a:rPr>
              <a:t>the March Credit Education Month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dirty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Arial"/>
                <a:cs typeface="Arial"/>
              </a:rPr>
              <a:t>March 25, 6:30pm-8:30pm ET</a:t>
            </a:r>
            <a:b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Capital Markets business models </a:t>
            </a:r>
            <a:b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and tech enablers and International Women's celebration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 26, 11am-2pm </a:t>
            </a:r>
            <a:b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FinTech Career Fair</a:t>
            </a:r>
          </a:p>
          <a:p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 29, 6:30pm-8:30pm </a:t>
            </a:r>
            <a:b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 Banks stronger than ever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4782275-6A7B-E648-93C5-80D794434B13}"/>
              </a:ext>
            </a:extLst>
          </p:cNvPr>
          <p:cNvSpPr/>
          <p:nvPr/>
        </p:nvSpPr>
        <p:spPr>
          <a:xfrm>
            <a:off x="9211598" y="886536"/>
            <a:ext cx="2817234" cy="301708"/>
          </a:xfrm>
          <a:prstGeom prst="rect">
            <a:avLst/>
          </a:prstGeom>
          <a:solidFill>
            <a:srgbClr val="3FAB42"/>
          </a:solidFill>
          <a:ln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7EC6A30-D639-B746-B319-A45BBB5346B5}"/>
              </a:ext>
            </a:extLst>
          </p:cNvPr>
          <p:cNvSpPr/>
          <p:nvPr/>
        </p:nvSpPr>
        <p:spPr>
          <a:xfrm>
            <a:off x="9211598" y="1154059"/>
            <a:ext cx="2643877" cy="2791594"/>
          </a:xfrm>
          <a:prstGeom prst="rect">
            <a:avLst/>
          </a:prstGeom>
          <a:noFill/>
          <a:ln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1, 6:30pm-8:30pm</a:t>
            </a:r>
            <a:b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Small Business Revolution</a:t>
            </a:r>
          </a:p>
          <a:p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5, 6:30pm-8:30pm</a:t>
            </a:r>
            <a:b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amazing story of Square </a:t>
            </a:r>
            <a:r>
              <a:rPr lang="en-US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CashApp</a:t>
            </a: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8, 6:30pm-8:30pm</a:t>
            </a:r>
            <a:b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Fintech in Brazil and </a:t>
            </a:r>
            <a:r>
              <a:rPr lang="en-US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Fleetcor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15, 6:30pm-8:30pm</a:t>
            </a:r>
            <a:b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 Business the Path Forward</a:t>
            </a:r>
            <a:b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16, 11am-2pm</a:t>
            </a:r>
            <a:b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Fintech Virtual Career Fair</a:t>
            </a:r>
            <a:b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22, 6:30pm -8:30pm</a:t>
            </a:r>
            <a:b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Fiserv event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A6DFBE-3700-1641-9D60-767205F5F203}"/>
              </a:ext>
            </a:extLst>
          </p:cNvPr>
          <p:cNvSpPr txBox="1"/>
          <p:nvPr/>
        </p:nvSpPr>
        <p:spPr>
          <a:xfrm>
            <a:off x="11077303" y="613953"/>
            <a:ext cx="0" cy="0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endParaRPr lang="en-US" dirty="0" err="1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5EEF3DEF-B00F-144E-A3A5-0C1AC03112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9230" y="4173082"/>
            <a:ext cx="408789" cy="205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6" descr="Global Banking Software: Corporate Financial &amp; Information Solutions | FIS">
            <a:extLst>
              <a:ext uri="{FF2B5EF4-FFF2-40B4-BE49-F238E27FC236}">
                <a16:creationId xmlns:a16="http://schemas.microsoft.com/office/drawing/2014/main" id="{2BC40ADE-73DB-2F46-AE28-6DE887984A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6430" y="4423267"/>
            <a:ext cx="574964" cy="302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6" descr="Global Banking Software: Corporate Financial &amp; Information Solutions | FIS">
            <a:extLst>
              <a:ext uri="{FF2B5EF4-FFF2-40B4-BE49-F238E27FC236}">
                <a16:creationId xmlns:a16="http://schemas.microsoft.com/office/drawing/2014/main" id="{505E4E06-C96C-F34D-876F-D906EEA6A2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0751" y="3642034"/>
            <a:ext cx="574964" cy="302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4" descr="InComm® – Innovative Payment Technology and Solutions">
            <a:extLst>
              <a:ext uri="{FF2B5EF4-FFF2-40B4-BE49-F238E27FC236}">
                <a16:creationId xmlns:a16="http://schemas.microsoft.com/office/drawing/2014/main" id="{BBA812F8-3FC2-8343-9E3F-4ABA5C2DC7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3259" y="1231903"/>
            <a:ext cx="500599" cy="336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8" descr="Invesco logo vector">
            <a:extLst>
              <a:ext uri="{FF2B5EF4-FFF2-40B4-BE49-F238E27FC236}">
                <a16:creationId xmlns:a16="http://schemas.microsoft.com/office/drawing/2014/main" id="{B5120EBB-27AE-4747-AFB6-3D8D658590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324" y="1930249"/>
            <a:ext cx="379337" cy="379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16" descr="Global Banking Software: Corporate Financial &amp; Information Solutions | FIS">
            <a:extLst>
              <a:ext uri="{FF2B5EF4-FFF2-40B4-BE49-F238E27FC236}">
                <a16:creationId xmlns:a16="http://schemas.microsoft.com/office/drawing/2014/main" id="{8BFDDC9E-EE38-7846-A6A2-B2A083DE2B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950" y="1232581"/>
            <a:ext cx="574964" cy="302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16" descr="Global Banking Software: Corporate Financial &amp; Information Solutions | FIS">
            <a:extLst>
              <a:ext uri="{FF2B5EF4-FFF2-40B4-BE49-F238E27FC236}">
                <a16:creationId xmlns:a16="http://schemas.microsoft.com/office/drawing/2014/main" id="{1BFDAD26-0B9B-B845-9B97-319265251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306" y="2775758"/>
            <a:ext cx="574964" cy="302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8" descr="Invesco logo vector">
            <a:extLst>
              <a:ext uri="{FF2B5EF4-FFF2-40B4-BE49-F238E27FC236}">
                <a16:creationId xmlns:a16="http://schemas.microsoft.com/office/drawing/2014/main" id="{4B9ADC2E-CEF4-C344-AF03-20184F6571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776" y="3466757"/>
            <a:ext cx="290272" cy="290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6">
            <a:extLst>
              <a:ext uri="{FF2B5EF4-FFF2-40B4-BE49-F238E27FC236}">
                <a16:creationId xmlns:a16="http://schemas.microsoft.com/office/drawing/2014/main" id="{1E71D043-E28E-7540-9735-0889C851E9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4311" y="1258125"/>
            <a:ext cx="659720" cy="36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The Branding Strategy Behind Truist Bank's New Logo Reveal">
            <a:extLst>
              <a:ext uri="{FF2B5EF4-FFF2-40B4-BE49-F238E27FC236}">
                <a16:creationId xmlns:a16="http://schemas.microsoft.com/office/drawing/2014/main" id="{B7FD219E-A1BD-B447-806A-7188FDF7E1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3384" y="2626883"/>
            <a:ext cx="523449" cy="24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16" descr="Global Banking Software: Corporate Financial &amp; Information Solutions | FIS">
            <a:extLst>
              <a:ext uri="{FF2B5EF4-FFF2-40B4-BE49-F238E27FC236}">
                <a16:creationId xmlns:a16="http://schemas.microsoft.com/office/drawing/2014/main" id="{0CC3E938-88EB-0E4B-9576-6EC582D556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2331" y="3974427"/>
            <a:ext cx="574964" cy="302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ommunity Bankers Association of Georgia - CBA of GA">
            <a:extLst>
              <a:ext uri="{FF2B5EF4-FFF2-40B4-BE49-F238E27FC236}">
                <a16:creationId xmlns:a16="http://schemas.microsoft.com/office/drawing/2014/main" id="{0769E23F-9B6C-D44F-8231-720515A2E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2462" y="5280727"/>
            <a:ext cx="383697" cy="232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0" descr="Small Business Services and Marketing Tools - Deluxe Corp">
            <a:extLst>
              <a:ext uri="{FF2B5EF4-FFF2-40B4-BE49-F238E27FC236}">
                <a16:creationId xmlns:a16="http://schemas.microsoft.com/office/drawing/2014/main" id="{EF5D2F0B-4887-D54F-94DF-D246810C76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6527" y="1371465"/>
            <a:ext cx="496015" cy="113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8" descr="FLEETCOR Reinforces Commitment to Customer Transparency – PICANTE Today –  Hot News Today">
            <a:extLst>
              <a:ext uri="{FF2B5EF4-FFF2-40B4-BE49-F238E27FC236}">
                <a16:creationId xmlns:a16="http://schemas.microsoft.com/office/drawing/2014/main" id="{EAFB3EA9-33EC-AC48-9937-B652B99A5B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3399" y="2690045"/>
            <a:ext cx="705433" cy="74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8" descr="Visa (V)">
            <a:extLst>
              <a:ext uri="{FF2B5EF4-FFF2-40B4-BE49-F238E27FC236}">
                <a16:creationId xmlns:a16="http://schemas.microsoft.com/office/drawing/2014/main" id="{50E749CA-51E8-CF4B-9473-25F9FF9059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2207" y="1799211"/>
            <a:ext cx="360476" cy="360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5276AFC7-7548-DC44-A5EF-7528474E86D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9990" y="4566966"/>
            <a:ext cx="615505" cy="315851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4003FA09-B681-314D-A783-16D1AF1A52D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6535" y="5121378"/>
            <a:ext cx="615505" cy="315851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D57545D8-E862-504C-A186-C032F3C90DC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560" y="4632271"/>
            <a:ext cx="615505" cy="315851"/>
          </a:xfrm>
          <a:prstGeom prst="rect">
            <a:avLst/>
          </a:prstGeom>
        </p:spPr>
      </p:pic>
      <p:pic>
        <p:nvPicPr>
          <p:cNvPr id="55" name="Picture 10" descr="Small Business Services and Marketing Tools - Deluxe Corp">
            <a:extLst>
              <a:ext uri="{FF2B5EF4-FFF2-40B4-BE49-F238E27FC236}">
                <a16:creationId xmlns:a16="http://schemas.microsoft.com/office/drawing/2014/main" id="{A18744A7-1833-8B4F-907C-EB88AD127D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6710" y="2955528"/>
            <a:ext cx="496015" cy="113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69D21FC-714C-5F4C-B099-31495E3623E2}"/>
              </a:ext>
            </a:extLst>
          </p:cNvPr>
          <p:cNvCxnSpPr/>
          <p:nvPr/>
        </p:nvCxnSpPr>
        <p:spPr>
          <a:xfrm flipH="1">
            <a:off x="2967053" y="884429"/>
            <a:ext cx="48560" cy="50270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4" descr="THE NEW SQUARE LOGO 2020 PNG">
            <a:extLst>
              <a:ext uri="{FF2B5EF4-FFF2-40B4-BE49-F238E27FC236}">
                <a16:creationId xmlns:a16="http://schemas.microsoft.com/office/drawing/2014/main" id="{CB126713-FD7D-CE4B-AF2A-4C24296A18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2993" y="1855430"/>
            <a:ext cx="625357" cy="396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6" descr="Logo, company name&#10;&#10;Description automatically generated">
            <a:extLst>
              <a:ext uri="{FF2B5EF4-FFF2-40B4-BE49-F238E27FC236}">
                <a16:creationId xmlns:a16="http://schemas.microsoft.com/office/drawing/2014/main" id="{9FF4F6E6-FD09-4166-BF6A-9D7DF1B1C17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6148" y="1934611"/>
            <a:ext cx="615505" cy="315851"/>
          </a:xfrm>
          <a:prstGeom prst="rect">
            <a:avLst/>
          </a:prstGeom>
        </p:spPr>
      </p:pic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8480DF9A-E190-1143-B265-73EBEDA6472B}"/>
              </a:ext>
            </a:extLst>
          </p:cNvPr>
          <p:cNvCxnSpPr/>
          <p:nvPr/>
        </p:nvCxnSpPr>
        <p:spPr>
          <a:xfrm flipH="1">
            <a:off x="6014743" y="915455"/>
            <a:ext cx="48560" cy="50270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7D1FB72A-4105-5742-B62D-4A8E23926F5D}"/>
              </a:ext>
            </a:extLst>
          </p:cNvPr>
          <p:cNvCxnSpPr/>
          <p:nvPr/>
        </p:nvCxnSpPr>
        <p:spPr>
          <a:xfrm flipH="1">
            <a:off x="9136075" y="922937"/>
            <a:ext cx="48560" cy="50270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14" descr="Spinning the benefits of a $700 million data breach fine - Equifax CEO  gives it a go">
            <a:extLst>
              <a:ext uri="{FF2B5EF4-FFF2-40B4-BE49-F238E27FC236}">
                <a16:creationId xmlns:a16="http://schemas.microsoft.com/office/drawing/2014/main" id="{43AFE56C-9BE7-6C4F-BEB4-5B71F520C8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468" y="3059993"/>
            <a:ext cx="545451" cy="344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77AB0646-AE58-1244-8CB2-5BE093E651F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684" y="2671764"/>
            <a:ext cx="615505" cy="315851"/>
          </a:xfrm>
          <a:prstGeom prst="rect">
            <a:avLst/>
          </a:prstGeom>
        </p:spPr>
      </p:pic>
      <p:pic>
        <p:nvPicPr>
          <p:cNvPr id="45" name="Picture 4" descr="Community Bankers Association of Georgia - CBA of GA">
            <a:extLst>
              <a:ext uri="{FF2B5EF4-FFF2-40B4-BE49-F238E27FC236}">
                <a16:creationId xmlns:a16="http://schemas.microsoft.com/office/drawing/2014/main" id="{7A02B998-1A84-9240-AF6D-D1EBC1C7DC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3467" y="3627995"/>
            <a:ext cx="383697" cy="232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3884853"/>
      </p:ext>
    </p:extLst>
  </p:cSld>
  <p:clrMapOvr>
    <a:masterClrMapping/>
  </p:clrMapOvr>
</p:sld>
</file>

<file path=ppt/theme/theme1.xml><?xml version="1.0" encoding="utf-8"?>
<a:theme xmlns:a="http://schemas.openxmlformats.org/drawingml/2006/main" name="4_16-3406 Accenture Security Template 16x9">
  <a:themeElements>
    <a:clrScheme name="Custom 16">
      <a:dk1>
        <a:srgbClr val="000000"/>
      </a:dk1>
      <a:lt1>
        <a:srgbClr val="FFFFFF"/>
      </a:lt1>
      <a:dk2>
        <a:srgbClr val="919191"/>
      </a:dk2>
      <a:lt2>
        <a:srgbClr val="6C6C6C"/>
      </a:lt2>
      <a:accent1>
        <a:srgbClr val="00F3FF"/>
      </a:accent1>
      <a:accent2>
        <a:srgbClr val="A100FF"/>
      </a:accent2>
      <a:accent3>
        <a:srgbClr val="7E00FF"/>
      </a:accent3>
      <a:accent4>
        <a:srgbClr val="7500C0"/>
      </a:accent4>
      <a:accent5>
        <a:srgbClr val="5F0095"/>
      </a:accent5>
      <a:accent6>
        <a:srgbClr val="380089"/>
      </a:accent6>
      <a:hlink>
        <a:srgbClr val="7C7C7C"/>
      </a:hlink>
      <a:folHlink>
        <a:srgbClr val="A9A9A9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  <a:effectLst/>
      </a:spPr>
      <a:bodyPr anchor="ctr"/>
      <a:lstStyle>
        <a:defPPr algn="ctr">
          <a:defRPr dirty="0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txDef>
      <a:spPr/>
      <a:bodyPr vert="horz" lIns="0" tIns="0" rIns="0" bIns="0" rtlCol="0">
        <a:noAutofit/>
      </a:bodyPr>
      <a:lstStyle>
        <a:defPPr>
          <a:defRPr dirty="0" err="1"/>
        </a:defPPr>
      </a:lstStyle>
    </a:txDef>
  </a:objectDefaults>
  <a:extraClrSchemeLst/>
  <a:extLst>
    <a:ext uri="{05A4C25C-085E-4340-85A3-A5531E510DB2}">
      <thm15:themeFamily xmlns:thm15="http://schemas.microsoft.com/office/thememl/2012/main" name="17-1143 Accenture Technology Brand PPT (002) [Read-Only]" id="{3DF19122-EAFB-4EB2-A5CF-D0BBC7E1244B}" vid="{4B9FB44B-5063-4951-9157-8DCE94C9B8E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54C6A26C2B3F4FB4F7D94EF7C28E74" ma:contentTypeVersion="6" ma:contentTypeDescription="Create a new document." ma:contentTypeScope="" ma:versionID="b99bce77f7a1b56b71a33e2aba0735db">
  <xsd:schema xmlns:xsd="http://www.w3.org/2001/XMLSchema" xmlns:xs="http://www.w3.org/2001/XMLSchema" xmlns:p="http://schemas.microsoft.com/office/2006/metadata/properties" xmlns:ns2="2c6c8309-4bf9-422c-913e-22e841212616" targetNamespace="http://schemas.microsoft.com/office/2006/metadata/properties" ma:root="true" ma:fieldsID="0fa41009b364614169ea99e4d8ef8879" ns2:_="">
    <xsd:import namespace="2c6c8309-4bf9-422c-913e-22e8412126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6c8309-4bf9-422c-913e-22e8412126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0978E00-C5C4-45C4-81E8-851E3EC92A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A7D877-29BE-46BE-9208-F89E88C7FC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6c8309-4bf9-422c-913e-22e8412126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8F24FBA-5DA0-4CB8-80D7-820C97AB60FC}">
  <ds:schemaRefs>
    <ds:schemaRef ds:uri="http://schemas.microsoft.com/office/infopath/2007/PartnerControls"/>
    <ds:schemaRef ds:uri="http://www.w3.org/XML/1998/namespace"/>
    <ds:schemaRef ds:uri="http://purl.org/dc/elements/1.1/"/>
    <ds:schemaRef ds:uri="2c6c8309-4bf9-422c-913e-22e841212616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30479</TotalTime>
  <Words>316</Words>
  <Application>Microsoft Office PowerPoint</Application>
  <PresentationFormat>Widescreen</PresentationFormat>
  <Paragraphs>58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4_16-3406 Accenture Security Template 16x9</vt:lpstr>
      <vt:lpstr>(DRAFT) - spring 2021 calendar of events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notes summary with Risk &amp; Marketing held on may 23, 2018</dc:title>
  <dc:creator>Ellis, Collin</dc:creator>
  <cp:lastModifiedBy>Thomas Marshall</cp:lastModifiedBy>
  <cp:revision>542</cp:revision>
  <cp:lastPrinted>2019-05-20T01:00:44Z</cp:lastPrinted>
  <dcterms:modified xsi:type="dcterms:W3CDTF">2021-01-04T19:52:23Z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0x0101000C54C6A26C2B3F4FB4F7D94EF7C28E74</vt:lpwstr>
  </property>
</Properties>
</file>