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8" r:id="rId2"/>
    <p:sldId id="259" r:id="rId3"/>
    <p:sldId id="257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/>
    <p:restoredTop sz="96327"/>
  </p:normalViewPr>
  <p:slideViewPr>
    <p:cSldViewPr snapToGrid="0" snapToObjects="1">
      <p:cViewPr>
        <p:scale>
          <a:sx n="160" d="100"/>
          <a:sy n="160" d="100"/>
        </p:scale>
        <p:origin x="2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8893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62976" y="781925"/>
            <a:ext cx="7817804" cy="5006688"/>
            <a:chOff x="662976" y="772228"/>
            <a:chExt cx="7817804" cy="5006688"/>
          </a:xfrm>
        </p:grpSpPr>
        <p:sp>
          <p:nvSpPr>
            <p:cNvPr id="11" name="Freeform 6"/>
            <p:cNvSpPr/>
            <p:nvPr/>
          </p:nvSpPr>
          <p:spPr bwMode="auto">
            <a:xfrm>
              <a:off x="6024520" y="1370428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662976" y="772228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081429D-6712-E737-A066-BE4B8036DC3D}"/>
              </a:ext>
            </a:extLst>
          </p:cNvPr>
          <p:cNvSpPr/>
          <p:nvPr userDrawn="1"/>
        </p:nvSpPr>
        <p:spPr>
          <a:xfrm>
            <a:off x="0" y="0"/>
            <a:ext cx="9144000" cy="1365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>
              <a:solidFill>
                <a:srgbClr val="FF0000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6EE33E3-5587-CE8F-99E9-966F89A686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015646" y="5788613"/>
            <a:ext cx="1901133" cy="106938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B01C771-ECA6-FF05-DEEC-B7D51E37E2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0021" y="6172200"/>
            <a:ext cx="3543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43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none" baseline="0">
                <a:solidFill>
                  <a:srgbClr val="DB0000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8" name="Freeform 7" title="Crop Mark"/>
          <p:cNvSpPr/>
          <p:nvPr/>
        </p:nvSpPr>
        <p:spPr bwMode="auto">
          <a:xfrm rot="10800000">
            <a:off x="211886" y="811008"/>
            <a:ext cx="2456260" cy="4548643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45288E9-FF71-9E84-6563-D13AE1C53E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164733" y="5788613"/>
            <a:ext cx="1901133" cy="106938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FE8AEF8-63E2-3F1F-38DD-D24DDC0251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0021" y="6172200"/>
            <a:ext cx="3543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06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427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1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1" y="3305210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10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8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  <a:solidFill>
            <a:schemeClr val="bg1"/>
          </a:solidFill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>
                <a:solidFill>
                  <a:srgbClr val="DB0000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3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6105FF7-C341-95A1-2014-A1B3FB9262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164733" y="5788613"/>
            <a:ext cx="1901133" cy="10693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58EAC64-8D54-180E-79ED-DB46F2A731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962" y="6216650"/>
            <a:ext cx="3543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5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1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C28DEC21-531E-594C-9FCA-0A2E02258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7164733" y="5788613"/>
            <a:ext cx="1901133" cy="10693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DCB9AFB-A5B3-7482-122D-B69CFB62E9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6021" y="6172200"/>
            <a:ext cx="3543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45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26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/>
              <a:t>Cliquez pour modifier les styles du texte du masque</a:t>
            </a:r>
          </a:p>
          <a:p>
            <a:pPr lvl="1"/>
            <a:r>
              <a:rPr lang="fr-CA" dirty="0"/>
              <a:t>Deuxième niveau</a:t>
            </a:r>
          </a:p>
          <a:p>
            <a:pPr lvl="2"/>
            <a:r>
              <a:rPr lang="fr-CA" dirty="0"/>
              <a:t>Troisième niveau</a:t>
            </a:r>
          </a:p>
          <a:p>
            <a:pPr lvl="3"/>
            <a:r>
              <a:rPr lang="fr-CA" dirty="0"/>
              <a:t>Quatrième niveau</a:t>
            </a:r>
          </a:p>
          <a:p>
            <a:pPr lvl="4"/>
            <a:r>
              <a:rPr lang="fr-CA" dirty="0"/>
              <a:t>Cinquième niveau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rgbClr val="D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ED6C7A8-B480-4B93-6988-EBA3C889710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70000"/>
          </a:blip>
          <a:stretch>
            <a:fillRect/>
          </a:stretch>
        </p:blipFill>
        <p:spPr>
          <a:xfrm>
            <a:off x="7164733" y="5788613"/>
            <a:ext cx="1901133" cy="106938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B88850-7F83-7DC4-31F8-0BA62B46005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0021" y="6172200"/>
            <a:ext cx="3543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2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71" r:id="rId7"/>
    <p:sldLayoutId id="2147483770" r:id="rId8"/>
    <p:sldLayoutId id="2147483769" r:id="rId9"/>
  </p:sldLayoutIdLst>
  <p:txStyles>
    <p:titleStyle>
      <a:lvl1pPr algn="ctr" defTabSz="685800" rtl="0" eaLnBrk="1" latinLnBrk="0" hangingPunct="1">
        <a:lnSpc>
          <a:spcPct val="89000"/>
        </a:lnSpc>
        <a:spcBef>
          <a:spcPct val="0"/>
        </a:spcBef>
        <a:buNone/>
        <a:defRPr sz="7200" kern="1200" baseline="0">
          <a:solidFill>
            <a:schemeClr val="tx2"/>
          </a:solidFill>
          <a:latin typeface="Cheddar Jack" panose="02000000000000000000" pitchFamily="2" charset="0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b="1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 userDrawn="1">
          <p15:clr>
            <a:srgbClr val="F26B43"/>
          </p15:clr>
        </p15:guide>
        <p15:guide id="1" pos="6912" userDrawn="1">
          <p15:clr>
            <a:srgbClr val="F26B43"/>
          </p15:clr>
        </p15:guide>
        <p15:guide id="2" pos="936" userDrawn="1">
          <p15:clr>
            <a:srgbClr val="F26B43"/>
          </p15:clr>
        </p15:guide>
        <p15:guide id="3" pos="864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696" userDrawn="1">
          <p15:clr>
            <a:srgbClr val="F26B43"/>
          </p15:clr>
        </p15:guide>
        <p15:guide id="6" orient="horz" pos="432" userDrawn="1">
          <p15:clr>
            <a:srgbClr val="F26B43"/>
          </p15:clr>
        </p15:guide>
        <p15:guide id="7" orient="horz" pos="1512" userDrawn="1">
          <p15:clr>
            <a:srgbClr val="F26B43"/>
          </p15:clr>
        </p15:guide>
        <p15:guide id="8" pos="5184" userDrawn="1">
          <p15:clr>
            <a:srgbClr val="F26B43"/>
          </p15:clr>
        </p15:guide>
        <p15:guide id="9" pos="702" userDrawn="1">
          <p15:clr>
            <a:srgbClr val="F26B43"/>
          </p15:clr>
        </p15:guide>
        <p15:guide id="10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AE768-D0D8-6E03-68EC-2EDA6413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907" y="2493580"/>
            <a:ext cx="7200900" cy="14859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626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1D11B3-0D80-73FE-A3FF-0DAFA0F73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CBC6E-0B38-2CFE-615B-61E22D608E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34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7DEB-0CBF-AC58-A48D-5E34396C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83FB82-1D4C-2781-8FE8-075A816CF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7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9FF99-3FE2-0E25-F416-C4D164347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2A5B8D-8A4A-591A-8D44-0AD2E26389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88832D-DCD3-4EBB-224E-C0D61C2CA8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B5789A-222C-7082-8C79-BCF64FB00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E061BF-6760-6CFE-B56C-E65EFAFFE7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84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CC5DB-150C-AEC3-4E78-96F51A944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1B05AA-1AEA-5473-AF42-5753797A0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956AE2-10C3-5708-7572-4C3F5A2AD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15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C715F6-9283-E802-9A74-8F0A1F57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DCA769-7130-FBD6-FD59-92055118116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E08C77-ECA6-331D-562F-58618C543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37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531692"/>
      </p:ext>
    </p:extLst>
  </p:cSld>
  <p:clrMapOvr>
    <a:masterClrMapping/>
  </p:clrMapOvr>
</p:sld>
</file>

<file path=ppt/theme/theme1.xml><?xml version="1.0" encoding="utf-8"?>
<a:theme xmlns:a="http://schemas.openxmlformats.org/drawingml/2006/main" name="Cadrer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dre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e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UL-PPT-V1" id="{114409BA-CB70-7E4B-9E36-311C735EA3CE}" vid="{17AB47B9-C2BC-784E-9339-6B0FFA713D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Cadrer</Template>
  <TotalTime>12</TotalTime>
  <Words>0</Words>
  <Application>Microsoft Macintosh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Cheddar Jack</vt:lpstr>
      <vt:lpstr>Franklin Gothic Book</vt:lpstr>
      <vt:lpstr>Cadrer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Stacy Beaudoin</dc:creator>
  <cp:lastModifiedBy>Stacy Beaudoin</cp:lastModifiedBy>
  <cp:revision>1</cp:revision>
  <dcterms:created xsi:type="dcterms:W3CDTF">2022-09-14T13:41:29Z</dcterms:created>
  <dcterms:modified xsi:type="dcterms:W3CDTF">2022-09-14T13:54:06Z</dcterms:modified>
</cp:coreProperties>
</file>