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handoutMasterIdLst>
    <p:handoutMasterId r:id="rId4"/>
  </p:handoutMasterIdLst>
  <p:sldIdLst>
    <p:sldId id="258" r:id="rId2"/>
    <p:sldId id="257" r:id="rId3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F7E4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46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5" d="100"/>
          <a:sy n="85" d="100"/>
        </p:scale>
        <p:origin x="3804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113E354-5283-4085-88B6-60061DF6BD13}" type="datetimeFigureOut">
              <a:rPr lang="es-MX" smtClean="0"/>
              <a:t>22/08/2025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F4390B-7DB1-43AF-80E5-B1612A7939B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9216022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jpeg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 baseline="0"/>
            </a:lvl1pPr>
          </a:lstStyle>
          <a:p>
            <a:r>
              <a:rPr lang="es-ES" dirty="0" smtClean="0"/>
              <a:t>Título del trabajo de investigación</a:t>
            </a:r>
            <a:endParaRPr lang="es-MX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dirty="0" smtClean="0"/>
              <a:t>Nombre del autor principal y de los coautores</a:t>
            </a:r>
            <a:endParaRPr lang="es-MX" dirty="0"/>
          </a:p>
        </p:txBody>
      </p:sp>
      <p:sp>
        <p:nvSpPr>
          <p:cNvPr id="13" name="Rectángulo 12"/>
          <p:cNvSpPr/>
          <p:nvPr userDrawn="1"/>
        </p:nvSpPr>
        <p:spPr>
          <a:xfrm>
            <a:off x="0" y="106829"/>
            <a:ext cx="121920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70510" algn="ctr">
              <a:spcAft>
                <a:spcPts val="0"/>
              </a:spcAft>
            </a:pPr>
            <a:r>
              <a:rPr lang="es-ES" sz="2800" b="1" dirty="0" smtClean="0">
                <a:solidFill>
                  <a:srgbClr val="BA7147"/>
                </a:solidFill>
                <a:effectLst/>
                <a:latin typeface="Patria" pitchFamily="50" charset="0"/>
                <a:ea typeface="Times New Roman" panose="02020603050405020304" pitchFamily="18" charset="0"/>
              </a:rPr>
              <a:t>37</a:t>
            </a:r>
            <a:r>
              <a:rPr lang="es-ES" sz="2800" b="1" baseline="30000" dirty="0" smtClean="0">
                <a:solidFill>
                  <a:srgbClr val="BA7147"/>
                </a:solidFill>
                <a:effectLst/>
                <a:latin typeface="Patria" pitchFamily="50" charset="0"/>
                <a:ea typeface="Times New Roman" panose="02020603050405020304" pitchFamily="18" charset="0"/>
              </a:rPr>
              <a:t>a</a:t>
            </a:r>
            <a:r>
              <a:rPr lang="es-ES" sz="2800" b="1" baseline="30000" dirty="0" smtClean="0">
                <a:effectLst/>
                <a:latin typeface="Patria" pitchFamily="50" charset="0"/>
                <a:ea typeface="Times New Roman" panose="02020603050405020304" pitchFamily="18" charset="0"/>
              </a:rPr>
              <a:t> </a:t>
            </a:r>
            <a:r>
              <a:rPr lang="es-ES" sz="2800" b="1" dirty="0" smtClean="0">
                <a:solidFill>
                  <a:srgbClr val="182D64"/>
                </a:solidFill>
                <a:effectLst/>
                <a:latin typeface="Patria" pitchFamily="50" charset="0"/>
                <a:ea typeface="Times New Roman" panose="02020603050405020304" pitchFamily="18" charset="0"/>
              </a:rPr>
              <a:t>Reunión Científica-Tecnológica Forestal y Agropecuaria</a:t>
            </a:r>
            <a:endParaRPr lang="es-MX" sz="2000" dirty="0" smtClean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270510" algn="ctr">
              <a:spcAft>
                <a:spcPts val="0"/>
              </a:spcAft>
            </a:pPr>
            <a:r>
              <a:rPr lang="es-ES" sz="2800" b="1" dirty="0" smtClean="0">
                <a:solidFill>
                  <a:srgbClr val="BA7147"/>
                </a:solidFill>
                <a:effectLst/>
                <a:latin typeface="Patria" pitchFamily="50" charset="0"/>
                <a:ea typeface="Times New Roman" panose="02020603050405020304" pitchFamily="18" charset="0"/>
              </a:rPr>
              <a:t>Veracruz 2025</a:t>
            </a:r>
            <a:endParaRPr lang="es-MX" sz="20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</p:txBody>
      </p:sp>
      <p:grpSp>
        <p:nvGrpSpPr>
          <p:cNvPr id="4" name="Grupo 3"/>
          <p:cNvGrpSpPr/>
          <p:nvPr userDrawn="1"/>
        </p:nvGrpSpPr>
        <p:grpSpPr>
          <a:xfrm>
            <a:off x="1422400" y="5354636"/>
            <a:ext cx="9590088" cy="1530865"/>
            <a:chOff x="1422400" y="5354636"/>
            <a:chExt cx="9590088" cy="1530865"/>
          </a:xfrm>
        </p:grpSpPr>
        <p:pic>
          <p:nvPicPr>
            <p:cNvPr id="1026" name="Picture 2"/>
            <p:cNvPicPr>
              <a:picLocks noChangeAspect="1" noChangeArrowheads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422400" y="5499099"/>
              <a:ext cx="1804988" cy="3444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5B9BD5"/>
                  </a:solidFill>
                </a14:hiddenFill>
              </a:ex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</p:pic>
        <p:pic>
          <p:nvPicPr>
            <p:cNvPr id="1027" name="Picture 3"/>
            <p:cNvPicPr>
              <a:picLocks noChangeAspect="1" noChangeArrowheads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422650" y="5400674"/>
              <a:ext cx="1439863" cy="5492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5B9BD5"/>
                  </a:solidFill>
                </a14:hiddenFill>
              </a:ex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</p:pic>
        <p:pic>
          <p:nvPicPr>
            <p:cNvPr id="1028" name="Picture 4"/>
            <p:cNvPicPr>
              <a:picLocks noChangeAspect="1" noChangeArrowheads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938713" y="5505449"/>
              <a:ext cx="1614487" cy="3825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5B9BD5"/>
                  </a:solidFill>
                </a14:hiddenFill>
              </a:ex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</p:pic>
        <p:pic>
          <p:nvPicPr>
            <p:cNvPr id="1029" name="Picture 5"/>
            <p:cNvPicPr>
              <a:picLocks noChangeAspect="1" noChangeArrowheads="1"/>
            </p:cNvPicPr>
            <p:nvPr userDrawn="1"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537325" y="5499099"/>
              <a:ext cx="1160463" cy="4016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5B9BD5"/>
                  </a:solidFill>
                </a14:hiddenFill>
              </a:ex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</p:pic>
        <p:pic>
          <p:nvPicPr>
            <p:cNvPr id="1030" name="Picture 6"/>
            <p:cNvPicPr>
              <a:picLocks noChangeAspect="1" noChangeArrowheads="1"/>
            </p:cNvPicPr>
            <p:nvPr userDrawn="1"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697788" y="5354636"/>
              <a:ext cx="1730375" cy="6889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5B9BD5"/>
                  </a:solidFill>
                </a14:hiddenFill>
              </a:ex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</p:pic>
        <p:pic>
          <p:nvPicPr>
            <p:cNvPr id="1031" name="Picture 7"/>
            <p:cNvPicPr>
              <a:picLocks noChangeAspect="1" noChangeArrowheads="1"/>
            </p:cNvPicPr>
            <p:nvPr userDrawn="1"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428163" y="5462587"/>
              <a:ext cx="1584325" cy="47466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5B9BD5"/>
                  </a:solidFill>
                </a14:hiddenFill>
              </a:ex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</p:pic>
        <p:pic>
          <p:nvPicPr>
            <p:cNvPr id="1032" name="Picture 8"/>
            <p:cNvPicPr>
              <a:picLocks noChangeAspect="1" noChangeArrowheads="1"/>
            </p:cNvPicPr>
            <p:nvPr userDrawn="1"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17436" y="6025510"/>
              <a:ext cx="900000" cy="7786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5B9BD5"/>
                  </a:solidFill>
                </a14:hiddenFill>
              </a:ex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</p:pic>
        <p:pic>
          <p:nvPicPr>
            <p:cNvPr id="1033" name="Picture 9" descr="Archivo:Logo chapingo sin fondo.png - Wikipedia, la enciclopedia libre"/>
            <p:cNvPicPr>
              <a:picLocks noChangeAspect="1" noChangeArrowheads="1"/>
            </p:cNvPicPr>
            <p:nvPr userDrawn="1"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82297" y="5949949"/>
              <a:ext cx="900000" cy="9355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34" name="Picture 10"/>
            <p:cNvPicPr>
              <a:picLocks noChangeAspect="1" noChangeArrowheads="1"/>
            </p:cNvPicPr>
            <p:nvPr userDrawn="1"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441137" y="6020836"/>
              <a:ext cx="702000" cy="78795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5B9BD5"/>
                  </a:solidFill>
                </a14:hiddenFill>
              </a:ex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</p:pic>
        <p:pic>
          <p:nvPicPr>
            <p:cNvPr id="1035" name="Picture 11"/>
            <p:cNvPicPr>
              <a:picLocks noChangeAspect="1" noChangeArrowheads="1"/>
            </p:cNvPicPr>
            <p:nvPr userDrawn="1"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601977" y="6146527"/>
              <a:ext cx="1377950" cy="5365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5B9BD5"/>
                  </a:solidFill>
                </a14:hiddenFill>
              </a:ex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</p:pic>
        <p:pic>
          <p:nvPicPr>
            <p:cNvPr id="1036" name="Picture 12"/>
            <p:cNvPicPr>
              <a:picLocks noChangeAspect="1" noChangeArrowheads="1"/>
            </p:cNvPicPr>
            <p:nvPr userDrawn="1"/>
          </p:nvPicPr>
          <p:blipFill>
            <a:blip r:embed="rId1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430300" y="5984610"/>
              <a:ext cx="817563" cy="7985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5B9BD5"/>
                  </a:solidFill>
                </a14:hiddenFill>
              </a:ex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</p:pic>
        <p:pic>
          <p:nvPicPr>
            <p:cNvPr id="1037" name="Picture 13"/>
            <p:cNvPicPr>
              <a:picLocks noChangeAspect="1" noChangeArrowheads="1"/>
            </p:cNvPicPr>
            <p:nvPr userDrawn="1"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719447" y="6011960"/>
              <a:ext cx="609600" cy="79216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5B9BD5"/>
                  </a:solidFill>
                </a14:hiddenFill>
              </a:ex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</p:pic>
        <p:pic>
          <p:nvPicPr>
            <p:cNvPr id="18" name="Imagen 17"/>
            <p:cNvPicPr>
              <a:picLocks noChangeAspect="1"/>
            </p:cNvPicPr>
            <p:nvPr userDrawn="1"/>
          </p:nvPicPr>
          <p:blipFill rotWithShape="1">
            <a:blip r:embed="rId1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15185" b="15185"/>
            <a:stretch/>
          </p:blipFill>
          <p:spPr>
            <a:xfrm>
              <a:off x="9788461" y="6054702"/>
              <a:ext cx="679547" cy="64714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29221401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F10785-417E-4B4D-877B-27BD15DA2876}" type="datetimeFigureOut">
              <a:rPr lang="es-MX" smtClean="0"/>
              <a:t>22/08/2025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77DD9-03B5-4EF5-8389-C19458749148}" type="slidenum">
              <a:rPr lang="es-MX" smtClean="0"/>
              <a:t>‹Nº›</a:t>
            </a:fld>
            <a:endParaRPr lang="es-MX"/>
          </a:p>
        </p:txBody>
      </p:sp>
      <p:grpSp>
        <p:nvGrpSpPr>
          <p:cNvPr id="7" name="Grupo 6"/>
          <p:cNvGrpSpPr/>
          <p:nvPr userDrawn="1"/>
        </p:nvGrpSpPr>
        <p:grpSpPr>
          <a:xfrm>
            <a:off x="0" y="6879"/>
            <a:ext cx="12191999" cy="228600"/>
            <a:chOff x="0" y="0"/>
            <a:chExt cx="5754825" cy="228600"/>
          </a:xfrm>
        </p:grpSpPr>
        <p:sp>
          <p:nvSpPr>
            <p:cNvPr id="8" name="Rectángulo 7"/>
            <p:cNvSpPr/>
            <p:nvPr userDrawn="1"/>
          </p:nvSpPr>
          <p:spPr>
            <a:xfrm>
              <a:off x="0" y="0"/>
              <a:ext cx="1440000" cy="228600"/>
            </a:xfrm>
            <a:prstGeom prst="rect">
              <a:avLst/>
            </a:prstGeom>
            <a:solidFill>
              <a:srgbClr val="182D64"/>
            </a:solidFill>
            <a:ln>
              <a:solidFill>
                <a:srgbClr val="182D6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s-MX"/>
            </a:p>
          </p:txBody>
        </p:sp>
        <p:sp>
          <p:nvSpPr>
            <p:cNvPr id="9" name="Rectángulo 8"/>
            <p:cNvSpPr/>
            <p:nvPr userDrawn="1"/>
          </p:nvSpPr>
          <p:spPr>
            <a:xfrm>
              <a:off x="1438275" y="0"/>
              <a:ext cx="1440000" cy="228600"/>
            </a:xfrm>
            <a:prstGeom prst="rect">
              <a:avLst/>
            </a:prstGeom>
            <a:solidFill>
              <a:srgbClr val="8FAADC"/>
            </a:solidFill>
            <a:ln>
              <a:solidFill>
                <a:srgbClr val="8FAAD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s-MX"/>
            </a:p>
          </p:txBody>
        </p:sp>
        <p:sp>
          <p:nvSpPr>
            <p:cNvPr id="10" name="Rectángulo 9"/>
            <p:cNvSpPr/>
            <p:nvPr userDrawn="1"/>
          </p:nvSpPr>
          <p:spPr>
            <a:xfrm>
              <a:off x="2876550" y="0"/>
              <a:ext cx="1440000" cy="228600"/>
            </a:xfrm>
            <a:prstGeom prst="rect">
              <a:avLst/>
            </a:prstGeom>
            <a:solidFill>
              <a:srgbClr val="D3D6DB"/>
            </a:solidFill>
            <a:ln>
              <a:solidFill>
                <a:srgbClr val="D3D6D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s-MX"/>
            </a:p>
          </p:txBody>
        </p:sp>
        <p:sp>
          <p:nvSpPr>
            <p:cNvPr id="11" name="Rectángulo 10"/>
            <p:cNvSpPr/>
            <p:nvPr userDrawn="1"/>
          </p:nvSpPr>
          <p:spPr>
            <a:xfrm>
              <a:off x="4314825" y="0"/>
              <a:ext cx="1440000" cy="228600"/>
            </a:xfrm>
            <a:prstGeom prst="rect">
              <a:avLst/>
            </a:prstGeom>
            <a:solidFill>
              <a:srgbClr val="BA7147"/>
            </a:solidFill>
            <a:ln>
              <a:solidFill>
                <a:srgbClr val="CF7E4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s-MX"/>
            </a:p>
          </p:txBody>
        </p:sp>
      </p:grpSp>
      <p:pic>
        <p:nvPicPr>
          <p:cNvPr id="12" name="Imagen 11"/>
          <p:cNvPicPr/>
          <p:nvPr userDrawn="1"/>
        </p:nvPicPr>
        <p:blipFill>
          <a:blip r:embed="rId2" cstate="print">
            <a:clrChange>
              <a:clrFrom>
                <a:srgbClr val="F8F8F8"/>
              </a:clrFrom>
              <a:clrTo>
                <a:srgbClr val="F8F8F8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6938" y="5797124"/>
            <a:ext cx="1457325" cy="993140"/>
          </a:xfrm>
          <a:prstGeom prst="rect">
            <a:avLst/>
          </a:prstGeom>
        </p:spPr>
      </p:pic>
      <p:sp>
        <p:nvSpPr>
          <p:cNvPr id="13" name="Título 1"/>
          <p:cNvSpPr>
            <a:spLocks noGrp="1"/>
          </p:cNvSpPr>
          <p:nvPr>
            <p:ph type="title"/>
          </p:nvPr>
        </p:nvSpPr>
        <p:spPr>
          <a:xfrm>
            <a:off x="838200" y="260350"/>
            <a:ext cx="10515600" cy="835025"/>
          </a:xfrm>
        </p:spPr>
        <p:txBody>
          <a:bodyPr/>
          <a:lstStyle/>
          <a:p>
            <a:r>
              <a:rPr lang="es-ES" dirty="0" smtClean="0"/>
              <a:t>Haga clic para modificar el estilo de título del patrón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893351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F10785-417E-4B4D-877B-27BD15DA2876}" type="datetimeFigureOut">
              <a:rPr lang="es-MX" smtClean="0"/>
              <a:t>22/08/2025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77DD9-03B5-4EF5-8389-C19458749148}" type="slidenum">
              <a:rPr lang="es-MX" smtClean="0"/>
              <a:t>‹Nº›</a:t>
            </a:fld>
            <a:endParaRPr lang="es-MX"/>
          </a:p>
        </p:txBody>
      </p:sp>
      <p:grpSp>
        <p:nvGrpSpPr>
          <p:cNvPr id="7" name="Grupo 6"/>
          <p:cNvGrpSpPr/>
          <p:nvPr userDrawn="1"/>
        </p:nvGrpSpPr>
        <p:grpSpPr>
          <a:xfrm>
            <a:off x="0" y="6879"/>
            <a:ext cx="12191999" cy="228600"/>
            <a:chOff x="0" y="0"/>
            <a:chExt cx="5754825" cy="228600"/>
          </a:xfrm>
        </p:grpSpPr>
        <p:sp>
          <p:nvSpPr>
            <p:cNvPr id="8" name="Rectángulo 7"/>
            <p:cNvSpPr/>
            <p:nvPr userDrawn="1"/>
          </p:nvSpPr>
          <p:spPr>
            <a:xfrm>
              <a:off x="0" y="0"/>
              <a:ext cx="1440000" cy="228600"/>
            </a:xfrm>
            <a:prstGeom prst="rect">
              <a:avLst/>
            </a:prstGeom>
            <a:solidFill>
              <a:srgbClr val="182D64"/>
            </a:solidFill>
            <a:ln>
              <a:solidFill>
                <a:srgbClr val="182D6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s-MX"/>
            </a:p>
          </p:txBody>
        </p:sp>
        <p:sp>
          <p:nvSpPr>
            <p:cNvPr id="9" name="Rectángulo 8"/>
            <p:cNvSpPr/>
            <p:nvPr userDrawn="1"/>
          </p:nvSpPr>
          <p:spPr>
            <a:xfrm>
              <a:off x="1438275" y="0"/>
              <a:ext cx="1440000" cy="228600"/>
            </a:xfrm>
            <a:prstGeom prst="rect">
              <a:avLst/>
            </a:prstGeom>
            <a:solidFill>
              <a:srgbClr val="8FAADC"/>
            </a:solidFill>
            <a:ln>
              <a:solidFill>
                <a:srgbClr val="8FAAD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s-MX"/>
            </a:p>
          </p:txBody>
        </p:sp>
        <p:sp>
          <p:nvSpPr>
            <p:cNvPr id="10" name="Rectángulo 9"/>
            <p:cNvSpPr/>
            <p:nvPr userDrawn="1"/>
          </p:nvSpPr>
          <p:spPr>
            <a:xfrm>
              <a:off x="2876550" y="0"/>
              <a:ext cx="1440000" cy="228600"/>
            </a:xfrm>
            <a:prstGeom prst="rect">
              <a:avLst/>
            </a:prstGeom>
            <a:solidFill>
              <a:srgbClr val="D3D6DB"/>
            </a:solidFill>
            <a:ln>
              <a:solidFill>
                <a:srgbClr val="D3D6D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s-MX"/>
            </a:p>
          </p:txBody>
        </p:sp>
        <p:sp>
          <p:nvSpPr>
            <p:cNvPr id="11" name="Rectángulo 10"/>
            <p:cNvSpPr/>
            <p:nvPr userDrawn="1"/>
          </p:nvSpPr>
          <p:spPr>
            <a:xfrm>
              <a:off x="4314825" y="0"/>
              <a:ext cx="1440000" cy="228600"/>
            </a:xfrm>
            <a:prstGeom prst="rect">
              <a:avLst/>
            </a:prstGeom>
            <a:solidFill>
              <a:srgbClr val="BA7147"/>
            </a:solidFill>
            <a:ln>
              <a:solidFill>
                <a:srgbClr val="CF7E4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s-MX"/>
            </a:p>
          </p:txBody>
        </p:sp>
      </p:grpSp>
      <p:pic>
        <p:nvPicPr>
          <p:cNvPr id="12" name="Imagen 11"/>
          <p:cNvPicPr/>
          <p:nvPr userDrawn="1"/>
        </p:nvPicPr>
        <p:blipFill>
          <a:blip r:embed="rId2" cstate="print">
            <a:clrChange>
              <a:clrFrom>
                <a:srgbClr val="F8F8F8"/>
              </a:clrFrom>
              <a:clrTo>
                <a:srgbClr val="F8F8F8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6938" y="5797124"/>
            <a:ext cx="1457325" cy="9931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253478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260350"/>
            <a:ext cx="10515600" cy="835025"/>
          </a:xfrm>
        </p:spPr>
        <p:txBody>
          <a:bodyPr/>
          <a:lstStyle/>
          <a:p>
            <a:r>
              <a:rPr lang="es-ES" dirty="0" smtClean="0"/>
              <a:t>Haga clic para modificar el estilo de título del patrón</a:t>
            </a: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435100"/>
            <a:ext cx="10515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F10785-417E-4B4D-877B-27BD15DA2876}" type="datetimeFigureOut">
              <a:rPr lang="es-MX" smtClean="0"/>
              <a:t>22/08/2025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77DD9-03B5-4EF5-8389-C19458749148}" type="slidenum">
              <a:rPr lang="es-MX" smtClean="0"/>
              <a:t>‹Nº›</a:t>
            </a:fld>
            <a:endParaRPr lang="es-MX"/>
          </a:p>
        </p:txBody>
      </p:sp>
      <p:grpSp>
        <p:nvGrpSpPr>
          <p:cNvPr id="7" name="Grupo 6"/>
          <p:cNvGrpSpPr/>
          <p:nvPr userDrawn="1"/>
        </p:nvGrpSpPr>
        <p:grpSpPr>
          <a:xfrm>
            <a:off x="0" y="6879"/>
            <a:ext cx="12191999" cy="228600"/>
            <a:chOff x="0" y="0"/>
            <a:chExt cx="5754825" cy="228600"/>
          </a:xfrm>
        </p:grpSpPr>
        <p:sp>
          <p:nvSpPr>
            <p:cNvPr id="8" name="Rectángulo 7"/>
            <p:cNvSpPr/>
            <p:nvPr userDrawn="1"/>
          </p:nvSpPr>
          <p:spPr>
            <a:xfrm>
              <a:off x="0" y="0"/>
              <a:ext cx="1440000" cy="228600"/>
            </a:xfrm>
            <a:prstGeom prst="rect">
              <a:avLst/>
            </a:prstGeom>
            <a:solidFill>
              <a:srgbClr val="182D64"/>
            </a:solidFill>
            <a:ln>
              <a:solidFill>
                <a:srgbClr val="182D6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s-MX"/>
            </a:p>
          </p:txBody>
        </p:sp>
        <p:sp>
          <p:nvSpPr>
            <p:cNvPr id="9" name="Rectángulo 8"/>
            <p:cNvSpPr/>
            <p:nvPr userDrawn="1"/>
          </p:nvSpPr>
          <p:spPr>
            <a:xfrm>
              <a:off x="1438275" y="0"/>
              <a:ext cx="1440000" cy="228600"/>
            </a:xfrm>
            <a:prstGeom prst="rect">
              <a:avLst/>
            </a:prstGeom>
            <a:solidFill>
              <a:srgbClr val="8FAADC"/>
            </a:solidFill>
            <a:ln>
              <a:solidFill>
                <a:srgbClr val="8FAAD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s-MX"/>
            </a:p>
          </p:txBody>
        </p:sp>
        <p:sp>
          <p:nvSpPr>
            <p:cNvPr id="10" name="Rectángulo 9"/>
            <p:cNvSpPr/>
            <p:nvPr userDrawn="1"/>
          </p:nvSpPr>
          <p:spPr>
            <a:xfrm>
              <a:off x="2876550" y="0"/>
              <a:ext cx="1440000" cy="228600"/>
            </a:xfrm>
            <a:prstGeom prst="rect">
              <a:avLst/>
            </a:prstGeom>
            <a:solidFill>
              <a:srgbClr val="D3D6DB"/>
            </a:solidFill>
            <a:ln>
              <a:solidFill>
                <a:srgbClr val="D3D6D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s-MX"/>
            </a:p>
          </p:txBody>
        </p:sp>
        <p:sp>
          <p:nvSpPr>
            <p:cNvPr id="11" name="Rectángulo 10"/>
            <p:cNvSpPr/>
            <p:nvPr userDrawn="1"/>
          </p:nvSpPr>
          <p:spPr>
            <a:xfrm>
              <a:off x="4314825" y="0"/>
              <a:ext cx="1440000" cy="228600"/>
            </a:xfrm>
            <a:prstGeom prst="rect">
              <a:avLst/>
            </a:prstGeom>
            <a:solidFill>
              <a:srgbClr val="BA7147"/>
            </a:solidFill>
            <a:ln>
              <a:solidFill>
                <a:srgbClr val="CF7E4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s-MX"/>
            </a:p>
          </p:txBody>
        </p:sp>
      </p:grpSp>
      <p:pic>
        <p:nvPicPr>
          <p:cNvPr id="12" name="Imagen 11"/>
          <p:cNvPicPr/>
          <p:nvPr userDrawn="1"/>
        </p:nvPicPr>
        <p:blipFill>
          <a:blip r:embed="rId2" cstate="print">
            <a:clrChange>
              <a:clrFrom>
                <a:srgbClr val="F8F8F8"/>
              </a:clrFrom>
              <a:clrTo>
                <a:srgbClr val="F8F8F8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6938" y="5797124"/>
            <a:ext cx="1457325" cy="9931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41950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F10785-417E-4B4D-877B-27BD15DA2876}" type="datetimeFigureOut">
              <a:rPr lang="es-MX" smtClean="0"/>
              <a:t>22/08/2025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77DD9-03B5-4EF5-8389-C19458749148}" type="slidenum">
              <a:rPr lang="es-MX" smtClean="0"/>
              <a:t>‹Nº›</a:t>
            </a:fld>
            <a:endParaRPr lang="es-MX"/>
          </a:p>
        </p:txBody>
      </p:sp>
      <p:grpSp>
        <p:nvGrpSpPr>
          <p:cNvPr id="7" name="Grupo 6"/>
          <p:cNvGrpSpPr/>
          <p:nvPr userDrawn="1"/>
        </p:nvGrpSpPr>
        <p:grpSpPr>
          <a:xfrm>
            <a:off x="0" y="6879"/>
            <a:ext cx="12191999" cy="228600"/>
            <a:chOff x="0" y="0"/>
            <a:chExt cx="5754825" cy="228600"/>
          </a:xfrm>
        </p:grpSpPr>
        <p:sp>
          <p:nvSpPr>
            <p:cNvPr id="8" name="Rectángulo 7"/>
            <p:cNvSpPr/>
            <p:nvPr userDrawn="1"/>
          </p:nvSpPr>
          <p:spPr>
            <a:xfrm>
              <a:off x="0" y="0"/>
              <a:ext cx="1440000" cy="228600"/>
            </a:xfrm>
            <a:prstGeom prst="rect">
              <a:avLst/>
            </a:prstGeom>
            <a:solidFill>
              <a:srgbClr val="182D64"/>
            </a:solidFill>
            <a:ln>
              <a:solidFill>
                <a:srgbClr val="182D6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s-MX"/>
            </a:p>
          </p:txBody>
        </p:sp>
        <p:sp>
          <p:nvSpPr>
            <p:cNvPr id="9" name="Rectángulo 8"/>
            <p:cNvSpPr/>
            <p:nvPr userDrawn="1"/>
          </p:nvSpPr>
          <p:spPr>
            <a:xfrm>
              <a:off x="1438275" y="0"/>
              <a:ext cx="1440000" cy="228600"/>
            </a:xfrm>
            <a:prstGeom prst="rect">
              <a:avLst/>
            </a:prstGeom>
            <a:solidFill>
              <a:srgbClr val="8FAADC"/>
            </a:solidFill>
            <a:ln>
              <a:solidFill>
                <a:srgbClr val="8FAAD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s-MX"/>
            </a:p>
          </p:txBody>
        </p:sp>
        <p:sp>
          <p:nvSpPr>
            <p:cNvPr id="10" name="Rectángulo 9"/>
            <p:cNvSpPr/>
            <p:nvPr userDrawn="1"/>
          </p:nvSpPr>
          <p:spPr>
            <a:xfrm>
              <a:off x="2876550" y="0"/>
              <a:ext cx="1440000" cy="228600"/>
            </a:xfrm>
            <a:prstGeom prst="rect">
              <a:avLst/>
            </a:prstGeom>
            <a:solidFill>
              <a:srgbClr val="D3D6DB"/>
            </a:solidFill>
            <a:ln>
              <a:solidFill>
                <a:srgbClr val="D3D6D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s-MX"/>
            </a:p>
          </p:txBody>
        </p:sp>
        <p:sp>
          <p:nvSpPr>
            <p:cNvPr id="11" name="Rectángulo 10"/>
            <p:cNvSpPr/>
            <p:nvPr userDrawn="1"/>
          </p:nvSpPr>
          <p:spPr>
            <a:xfrm>
              <a:off x="4314825" y="0"/>
              <a:ext cx="1440000" cy="228600"/>
            </a:xfrm>
            <a:prstGeom prst="rect">
              <a:avLst/>
            </a:prstGeom>
            <a:solidFill>
              <a:srgbClr val="BA7147"/>
            </a:solidFill>
            <a:ln>
              <a:solidFill>
                <a:srgbClr val="CF7E4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s-MX"/>
            </a:p>
          </p:txBody>
        </p:sp>
      </p:grpSp>
      <p:pic>
        <p:nvPicPr>
          <p:cNvPr id="12" name="Imagen 11"/>
          <p:cNvPicPr/>
          <p:nvPr userDrawn="1"/>
        </p:nvPicPr>
        <p:blipFill>
          <a:blip r:embed="rId2" cstate="print">
            <a:clrChange>
              <a:clrFrom>
                <a:srgbClr val="F8F8F8"/>
              </a:clrFrom>
              <a:clrTo>
                <a:srgbClr val="F8F8F8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6938" y="5797124"/>
            <a:ext cx="1457325" cy="9931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11874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F10785-417E-4B4D-877B-27BD15DA2876}" type="datetimeFigureOut">
              <a:rPr lang="es-MX" smtClean="0"/>
              <a:t>22/08/2025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77DD9-03B5-4EF5-8389-C19458749148}" type="slidenum">
              <a:rPr lang="es-MX" smtClean="0"/>
              <a:t>‹Nº›</a:t>
            </a:fld>
            <a:endParaRPr lang="es-MX"/>
          </a:p>
        </p:txBody>
      </p:sp>
      <p:grpSp>
        <p:nvGrpSpPr>
          <p:cNvPr id="8" name="Grupo 7"/>
          <p:cNvGrpSpPr/>
          <p:nvPr userDrawn="1"/>
        </p:nvGrpSpPr>
        <p:grpSpPr>
          <a:xfrm>
            <a:off x="0" y="6879"/>
            <a:ext cx="12191999" cy="228600"/>
            <a:chOff x="0" y="0"/>
            <a:chExt cx="5754825" cy="228600"/>
          </a:xfrm>
        </p:grpSpPr>
        <p:sp>
          <p:nvSpPr>
            <p:cNvPr id="9" name="Rectángulo 8"/>
            <p:cNvSpPr/>
            <p:nvPr userDrawn="1"/>
          </p:nvSpPr>
          <p:spPr>
            <a:xfrm>
              <a:off x="0" y="0"/>
              <a:ext cx="1440000" cy="228600"/>
            </a:xfrm>
            <a:prstGeom prst="rect">
              <a:avLst/>
            </a:prstGeom>
            <a:solidFill>
              <a:srgbClr val="182D64"/>
            </a:solidFill>
            <a:ln>
              <a:solidFill>
                <a:srgbClr val="182D6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s-MX"/>
            </a:p>
          </p:txBody>
        </p:sp>
        <p:sp>
          <p:nvSpPr>
            <p:cNvPr id="10" name="Rectángulo 9"/>
            <p:cNvSpPr/>
            <p:nvPr userDrawn="1"/>
          </p:nvSpPr>
          <p:spPr>
            <a:xfrm>
              <a:off x="1438275" y="0"/>
              <a:ext cx="1440000" cy="228600"/>
            </a:xfrm>
            <a:prstGeom prst="rect">
              <a:avLst/>
            </a:prstGeom>
            <a:solidFill>
              <a:srgbClr val="8FAADC"/>
            </a:solidFill>
            <a:ln>
              <a:solidFill>
                <a:srgbClr val="8FAAD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s-MX"/>
            </a:p>
          </p:txBody>
        </p:sp>
        <p:sp>
          <p:nvSpPr>
            <p:cNvPr id="11" name="Rectángulo 10"/>
            <p:cNvSpPr/>
            <p:nvPr userDrawn="1"/>
          </p:nvSpPr>
          <p:spPr>
            <a:xfrm>
              <a:off x="2876550" y="0"/>
              <a:ext cx="1440000" cy="228600"/>
            </a:xfrm>
            <a:prstGeom prst="rect">
              <a:avLst/>
            </a:prstGeom>
            <a:solidFill>
              <a:srgbClr val="D3D6DB"/>
            </a:solidFill>
            <a:ln>
              <a:solidFill>
                <a:srgbClr val="D3D6D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s-MX"/>
            </a:p>
          </p:txBody>
        </p:sp>
        <p:sp>
          <p:nvSpPr>
            <p:cNvPr id="12" name="Rectángulo 11"/>
            <p:cNvSpPr/>
            <p:nvPr userDrawn="1"/>
          </p:nvSpPr>
          <p:spPr>
            <a:xfrm>
              <a:off x="4314825" y="0"/>
              <a:ext cx="1440000" cy="228600"/>
            </a:xfrm>
            <a:prstGeom prst="rect">
              <a:avLst/>
            </a:prstGeom>
            <a:solidFill>
              <a:srgbClr val="BA7147"/>
            </a:solidFill>
            <a:ln>
              <a:solidFill>
                <a:srgbClr val="CF7E4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s-MX"/>
            </a:p>
          </p:txBody>
        </p:sp>
      </p:grpSp>
      <p:pic>
        <p:nvPicPr>
          <p:cNvPr id="13" name="Imagen 12"/>
          <p:cNvPicPr/>
          <p:nvPr userDrawn="1"/>
        </p:nvPicPr>
        <p:blipFill>
          <a:blip r:embed="rId2" cstate="print">
            <a:clrChange>
              <a:clrFrom>
                <a:srgbClr val="F8F8F8"/>
              </a:clrFrom>
              <a:clrTo>
                <a:srgbClr val="F8F8F8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6938" y="5797124"/>
            <a:ext cx="1457325" cy="993140"/>
          </a:xfrm>
          <a:prstGeom prst="rect">
            <a:avLst/>
          </a:prstGeom>
        </p:spPr>
      </p:pic>
      <p:sp>
        <p:nvSpPr>
          <p:cNvPr id="14" name="Título 1"/>
          <p:cNvSpPr>
            <a:spLocks noGrp="1"/>
          </p:cNvSpPr>
          <p:nvPr>
            <p:ph type="title"/>
          </p:nvPr>
        </p:nvSpPr>
        <p:spPr>
          <a:xfrm>
            <a:off x="838200" y="260350"/>
            <a:ext cx="10515600" cy="835025"/>
          </a:xfrm>
        </p:spPr>
        <p:txBody>
          <a:bodyPr/>
          <a:lstStyle/>
          <a:p>
            <a:r>
              <a:rPr lang="es-ES" dirty="0" smtClean="0"/>
              <a:t>Haga clic para modificar el estilo de título del patrón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4850874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F10785-417E-4B4D-877B-27BD15DA2876}" type="datetimeFigureOut">
              <a:rPr lang="es-MX" smtClean="0"/>
              <a:t>22/08/2025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77DD9-03B5-4EF5-8389-C19458749148}" type="slidenum">
              <a:rPr lang="es-MX" smtClean="0"/>
              <a:t>‹Nº›</a:t>
            </a:fld>
            <a:endParaRPr lang="es-MX"/>
          </a:p>
        </p:txBody>
      </p:sp>
      <p:grpSp>
        <p:nvGrpSpPr>
          <p:cNvPr id="10" name="Grupo 9"/>
          <p:cNvGrpSpPr/>
          <p:nvPr userDrawn="1"/>
        </p:nvGrpSpPr>
        <p:grpSpPr>
          <a:xfrm>
            <a:off x="0" y="6879"/>
            <a:ext cx="12191999" cy="228600"/>
            <a:chOff x="0" y="0"/>
            <a:chExt cx="5754825" cy="228600"/>
          </a:xfrm>
        </p:grpSpPr>
        <p:sp>
          <p:nvSpPr>
            <p:cNvPr id="11" name="Rectángulo 10"/>
            <p:cNvSpPr/>
            <p:nvPr userDrawn="1"/>
          </p:nvSpPr>
          <p:spPr>
            <a:xfrm>
              <a:off x="0" y="0"/>
              <a:ext cx="1440000" cy="228600"/>
            </a:xfrm>
            <a:prstGeom prst="rect">
              <a:avLst/>
            </a:prstGeom>
            <a:solidFill>
              <a:srgbClr val="182D64"/>
            </a:solidFill>
            <a:ln>
              <a:solidFill>
                <a:srgbClr val="182D6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s-MX"/>
            </a:p>
          </p:txBody>
        </p:sp>
        <p:sp>
          <p:nvSpPr>
            <p:cNvPr id="12" name="Rectángulo 11"/>
            <p:cNvSpPr/>
            <p:nvPr userDrawn="1"/>
          </p:nvSpPr>
          <p:spPr>
            <a:xfrm>
              <a:off x="1438275" y="0"/>
              <a:ext cx="1440000" cy="228600"/>
            </a:xfrm>
            <a:prstGeom prst="rect">
              <a:avLst/>
            </a:prstGeom>
            <a:solidFill>
              <a:srgbClr val="8FAADC"/>
            </a:solidFill>
            <a:ln>
              <a:solidFill>
                <a:srgbClr val="8FAAD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s-MX"/>
            </a:p>
          </p:txBody>
        </p:sp>
        <p:sp>
          <p:nvSpPr>
            <p:cNvPr id="13" name="Rectángulo 12"/>
            <p:cNvSpPr/>
            <p:nvPr userDrawn="1"/>
          </p:nvSpPr>
          <p:spPr>
            <a:xfrm>
              <a:off x="2876550" y="0"/>
              <a:ext cx="1440000" cy="228600"/>
            </a:xfrm>
            <a:prstGeom prst="rect">
              <a:avLst/>
            </a:prstGeom>
            <a:solidFill>
              <a:srgbClr val="D3D6DB"/>
            </a:solidFill>
            <a:ln>
              <a:solidFill>
                <a:srgbClr val="D3D6D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s-MX"/>
            </a:p>
          </p:txBody>
        </p:sp>
        <p:sp>
          <p:nvSpPr>
            <p:cNvPr id="14" name="Rectángulo 13"/>
            <p:cNvSpPr/>
            <p:nvPr userDrawn="1"/>
          </p:nvSpPr>
          <p:spPr>
            <a:xfrm>
              <a:off x="4314825" y="0"/>
              <a:ext cx="1440000" cy="228600"/>
            </a:xfrm>
            <a:prstGeom prst="rect">
              <a:avLst/>
            </a:prstGeom>
            <a:solidFill>
              <a:srgbClr val="BA7147"/>
            </a:solidFill>
            <a:ln>
              <a:solidFill>
                <a:srgbClr val="CF7E4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s-MX"/>
            </a:p>
          </p:txBody>
        </p:sp>
      </p:grpSp>
      <p:pic>
        <p:nvPicPr>
          <p:cNvPr id="15" name="Imagen 14"/>
          <p:cNvPicPr/>
          <p:nvPr userDrawn="1"/>
        </p:nvPicPr>
        <p:blipFill>
          <a:blip r:embed="rId2" cstate="print">
            <a:clrChange>
              <a:clrFrom>
                <a:srgbClr val="F8F8F8"/>
              </a:clrFrom>
              <a:clrTo>
                <a:srgbClr val="F8F8F8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6938" y="5797124"/>
            <a:ext cx="1457325" cy="993140"/>
          </a:xfrm>
          <a:prstGeom prst="rect">
            <a:avLst/>
          </a:prstGeom>
        </p:spPr>
      </p:pic>
      <p:sp>
        <p:nvSpPr>
          <p:cNvPr id="16" name="Título 1"/>
          <p:cNvSpPr>
            <a:spLocks noGrp="1"/>
          </p:cNvSpPr>
          <p:nvPr>
            <p:ph type="title"/>
          </p:nvPr>
        </p:nvSpPr>
        <p:spPr>
          <a:xfrm>
            <a:off x="838200" y="260350"/>
            <a:ext cx="10515600" cy="835025"/>
          </a:xfrm>
        </p:spPr>
        <p:txBody>
          <a:bodyPr/>
          <a:lstStyle/>
          <a:p>
            <a:r>
              <a:rPr lang="es-ES" dirty="0" smtClean="0"/>
              <a:t>Haga clic para modificar el estilo de título del patrón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7969256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F10785-417E-4B4D-877B-27BD15DA2876}" type="datetimeFigureOut">
              <a:rPr lang="es-MX" smtClean="0"/>
              <a:t>22/08/2025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77DD9-03B5-4EF5-8389-C19458749148}" type="slidenum">
              <a:rPr lang="es-MX" smtClean="0"/>
              <a:t>‹Nº›</a:t>
            </a:fld>
            <a:endParaRPr lang="es-MX"/>
          </a:p>
        </p:txBody>
      </p:sp>
      <p:grpSp>
        <p:nvGrpSpPr>
          <p:cNvPr id="6" name="Grupo 5"/>
          <p:cNvGrpSpPr/>
          <p:nvPr userDrawn="1"/>
        </p:nvGrpSpPr>
        <p:grpSpPr>
          <a:xfrm>
            <a:off x="0" y="6879"/>
            <a:ext cx="12191999" cy="228600"/>
            <a:chOff x="0" y="0"/>
            <a:chExt cx="5754825" cy="228600"/>
          </a:xfrm>
        </p:grpSpPr>
        <p:sp>
          <p:nvSpPr>
            <p:cNvPr id="7" name="Rectángulo 6"/>
            <p:cNvSpPr/>
            <p:nvPr userDrawn="1"/>
          </p:nvSpPr>
          <p:spPr>
            <a:xfrm>
              <a:off x="0" y="0"/>
              <a:ext cx="1440000" cy="228600"/>
            </a:xfrm>
            <a:prstGeom prst="rect">
              <a:avLst/>
            </a:prstGeom>
            <a:solidFill>
              <a:srgbClr val="182D64"/>
            </a:solidFill>
            <a:ln>
              <a:solidFill>
                <a:srgbClr val="182D6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s-MX"/>
            </a:p>
          </p:txBody>
        </p:sp>
        <p:sp>
          <p:nvSpPr>
            <p:cNvPr id="8" name="Rectángulo 7"/>
            <p:cNvSpPr/>
            <p:nvPr userDrawn="1"/>
          </p:nvSpPr>
          <p:spPr>
            <a:xfrm>
              <a:off x="1438275" y="0"/>
              <a:ext cx="1440000" cy="228600"/>
            </a:xfrm>
            <a:prstGeom prst="rect">
              <a:avLst/>
            </a:prstGeom>
            <a:solidFill>
              <a:srgbClr val="8FAADC"/>
            </a:solidFill>
            <a:ln>
              <a:solidFill>
                <a:srgbClr val="8FAAD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s-MX"/>
            </a:p>
          </p:txBody>
        </p:sp>
        <p:sp>
          <p:nvSpPr>
            <p:cNvPr id="9" name="Rectángulo 8"/>
            <p:cNvSpPr/>
            <p:nvPr userDrawn="1"/>
          </p:nvSpPr>
          <p:spPr>
            <a:xfrm>
              <a:off x="2876550" y="0"/>
              <a:ext cx="1440000" cy="228600"/>
            </a:xfrm>
            <a:prstGeom prst="rect">
              <a:avLst/>
            </a:prstGeom>
            <a:solidFill>
              <a:srgbClr val="D3D6DB"/>
            </a:solidFill>
            <a:ln>
              <a:solidFill>
                <a:srgbClr val="D3D6D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s-MX"/>
            </a:p>
          </p:txBody>
        </p:sp>
        <p:sp>
          <p:nvSpPr>
            <p:cNvPr id="10" name="Rectángulo 9"/>
            <p:cNvSpPr/>
            <p:nvPr userDrawn="1"/>
          </p:nvSpPr>
          <p:spPr>
            <a:xfrm>
              <a:off x="4314825" y="0"/>
              <a:ext cx="1440000" cy="228600"/>
            </a:xfrm>
            <a:prstGeom prst="rect">
              <a:avLst/>
            </a:prstGeom>
            <a:solidFill>
              <a:srgbClr val="BA7147"/>
            </a:solidFill>
            <a:ln>
              <a:solidFill>
                <a:srgbClr val="CF7E4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s-MX"/>
            </a:p>
          </p:txBody>
        </p:sp>
      </p:grpSp>
      <p:pic>
        <p:nvPicPr>
          <p:cNvPr id="11" name="Imagen 10"/>
          <p:cNvPicPr/>
          <p:nvPr userDrawn="1"/>
        </p:nvPicPr>
        <p:blipFill>
          <a:blip r:embed="rId2" cstate="print">
            <a:clrChange>
              <a:clrFrom>
                <a:srgbClr val="F8F8F8"/>
              </a:clrFrom>
              <a:clrTo>
                <a:srgbClr val="F8F8F8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6938" y="5797124"/>
            <a:ext cx="1457325" cy="993140"/>
          </a:xfrm>
          <a:prstGeom prst="rect">
            <a:avLst/>
          </a:prstGeom>
        </p:spPr>
      </p:pic>
      <p:sp>
        <p:nvSpPr>
          <p:cNvPr id="12" name="Título 1"/>
          <p:cNvSpPr>
            <a:spLocks noGrp="1"/>
          </p:cNvSpPr>
          <p:nvPr>
            <p:ph type="title"/>
          </p:nvPr>
        </p:nvSpPr>
        <p:spPr>
          <a:xfrm>
            <a:off x="838200" y="260350"/>
            <a:ext cx="10515600" cy="835025"/>
          </a:xfrm>
        </p:spPr>
        <p:txBody>
          <a:bodyPr/>
          <a:lstStyle/>
          <a:p>
            <a:r>
              <a:rPr lang="es-ES" dirty="0" smtClean="0"/>
              <a:t>Haga clic para modificar el estilo de título del patrón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76378826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F10785-417E-4B4D-877B-27BD15DA2876}" type="datetimeFigureOut">
              <a:rPr lang="es-MX" smtClean="0"/>
              <a:t>22/08/2025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77DD9-03B5-4EF5-8389-C19458749148}" type="slidenum">
              <a:rPr lang="es-MX" smtClean="0"/>
              <a:t>‹Nº›</a:t>
            </a:fld>
            <a:endParaRPr lang="es-MX"/>
          </a:p>
        </p:txBody>
      </p:sp>
      <p:grpSp>
        <p:nvGrpSpPr>
          <p:cNvPr id="5" name="Grupo 4"/>
          <p:cNvGrpSpPr/>
          <p:nvPr userDrawn="1"/>
        </p:nvGrpSpPr>
        <p:grpSpPr>
          <a:xfrm>
            <a:off x="0" y="6879"/>
            <a:ext cx="12191999" cy="228600"/>
            <a:chOff x="0" y="0"/>
            <a:chExt cx="5754825" cy="228600"/>
          </a:xfrm>
        </p:grpSpPr>
        <p:sp>
          <p:nvSpPr>
            <p:cNvPr id="6" name="Rectángulo 5"/>
            <p:cNvSpPr/>
            <p:nvPr userDrawn="1"/>
          </p:nvSpPr>
          <p:spPr>
            <a:xfrm>
              <a:off x="0" y="0"/>
              <a:ext cx="1440000" cy="228600"/>
            </a:xfrm>
            <a:prstGeom prst="rect">
              <a:avLst/>
            </a:prstGeom>
            <a:solidFill>
              <a:srgbClr val="182D64"/>
            </a:solidFill>
            <a:ln>
              <a:solidFill>
                <a:srgbClr val="182D6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s-MX"/>
            </a:p>
          </p:txBody>
        </p:sp>
        <p:sp>
          <p:nvSpPr>
            <p:cNvPr id="7" name="Rectángulo 6"/>
            <p:cNvSpPr/>
            <p:nvPr userDrawn="1"/>
          </p:nvSpPr>
          <p:spPr>
            <a:xfrm>
              <a:off x="1438275" y="0"/>
              <a:ext cx="1440000" cy="228600"/>
            </a:xfrm>
            <a:prstGeom prst="rect">
              <a:avLst/>
            </a:prstGeom>
            <a:solidFill>
              <a:srgbClr val="8FAADC"/>
            </a:solidFill>
            <a:ln>
              <a:solidFill>
                <a:srgbClr val="8FAAD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s-MX"/>
            </a:p>
          </p:txBody>
        </p:sp>
        <p:sp>
          <p:nvSpPr>
            <p:cNvPr id="8" name="Rectángulo 7"/>
            <p:cNvSpPr/>
            <p:nvPr userDrawn="1"/>
          </p:nvSpPr>
          <p:spPr>
            <a:xfrm>
              <a:off x="2876550" y="0"/>
              <a:ext cx="1440000" cy="228600"/>
            </a:xfrm>
            <a:prstGeom prst="rect">
              <a:avLst/>
            </a:prstGeom>
            <a:solidFill>
              <a:srgbClr val="D3D6DB"/>
            </a:solidFill>
            <a:ln>
              <a:solidFill>
                <a:srgbClr val="D3D6D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s-MX"/>
            </a:p>
          </p:txBody>
        </p:sp>
        <p:sp>
          <p:nvSpPr>
            <p:cNvPr id="9" name="Rectángulo 8"/>
            <p:cNvSpPr/>
            <p:nvPr userDrawn="1"/>
          </p:nvSpPr>
          <p:spPr>
            <a:xfrm>
              <a:off x="4314825" y="0"/>
              <a:ext cx="1440000" cy="228600"/>
            </a:xfrm>
            <a:prstGeom prst="rect">
              <a:avLst/>
            </a:prstGeom>
            <a:solidFill>
              <a:srgbClr val="BA7147"/>
            </a:solidFill>
            <a:ln>
              <a:solidFill>
                <a:srgbClr val="CF7E4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s-MX"/>
            </a:p>
          </p:txBody>
        </p:sp>
      </p:grpSp>
      <p:pic>
        <p:nvPicPr>
          <p:cNvPr id="10" name="Imagen 9"/>
          <p:cNvPicPr/>
          <p:nvPr userDrawn="1"/>
        </p:nvPicPr>
        <p:blipFill>
          <a:blip r:embed="rId2" cstate="print">
            <a:clrChange>
              <a:clrFrom>
                <a:srgbClr val="F8F8F8"/>
              </a:clrFrom>
              <a:clrTo>
                <a:srgbClr val="F8F8F8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6938" y="5797124"/>
            <a:ext cx="1457325" cy="993140"/>
          </a:xfrm>
          <a:prstGeom prst="rect">
            <a:avLst/>
          </a:prstGeom>
        </p:spPr>
      </p:pic>
      <p:sp>
        <p:nvSpPr>
          <p:cNvPr id="11" name="Título 1"/>
          <p:cNvSpPr>
            <a:spLocks noGrp="1"/>
          </p:cNvSpPr>
          <p:nvPr>
            <p:ph type="title"/>
          </p:nvPr>
        </p:nvSpPr>
        <p:spPr>
          <a:xfrm>
            <a:off x="838200" y="260350"/>
            <a:ext cx="10515600" cy="835025"/>
          </a:xfrm>
        </p:spPr>
        <p:txBody>
          <a:bodyPr/>
          <a:lstStyle/>
          <a:p>
            <a:r>
              <a:rPr lang="es-ES" dirty="0" smtClean="0"/>
              <a:t>Haga clic para modificar el estilo de título del patrón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0257995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F10785-417E-4B4D-877B-27BD15DA2876}" type="datetimeFigureOut">
              <a:rPr lang="es-MX" smtClean="0"/>
              <a:t>22/08/2025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77DD9-03B5-4EF5-8389-C19458749148}" type="slidenum">
              <a:rPr lang="es-MX" smtClean="0"/>
              <a:t>‹Nº›</a:t>
            </a:fld>
            <a:endParaRPr lang="es-MX"/>
          </a:p>
        </p:txBody>
      </p:sp>
      <p:grpSp>
        <p:nvGrpSpPr>
          <p:cNvPr id="8" name="Grupo 7"/>
          <p:cNvGrpSpPr/>
          <p:nvPr userDrawn="1"/>
        </p:nvGrpSpPr>
        <p:grpSpPr>
          <a:xfrm>
            <a:off x="0" y="6879"/>
            <a:ext cx="12191999" cy="228600"/>
            <a:chOff x="0" y="0"/>
            <a:chExt cx="5754825" cy="228600"/>
          </a:xfrm>
        </p:grpSpPr>
        <p:sp>
          <p:nvSpPr>
            <p:cNvPr id="9" name="Rectángulo 8"/>
            <p:cNvSpPr/>
            <p:nvPr userDrawn="1"/>
          </p:nvSpPr>
          <p:spPr>
            <a:xfrm>
              <a:off x="0" y="0"/>
              <a:ext cx="1440000" cy="228600"/>
            </a:xfrm>
            <a:prstGeom prst="rect">
              <a:avLst/>
            </a:prstGeom>
            <a:solidFill>
              <a:srgbClr val="182D64"/>
            </a:solidFill>
            <a:ln>
              <a:solidFill>
                <a:srgbClr val="182D6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s-MX"/>
            </a:p>
          </p:txBody>
        </p:sp>
        <p:sp>
          <p:nvSpPr>
            <p:cNvPr id="10" name="Rectángulo 9"/>
            <p:cNvSpPr/>
            <p:nvPr userDrawn="1"/>
          </p:nvSpPr>
          <p:spPr>
            <a:xfrm>
              <a:off x="1438275" y="0"/>
              <a:ext cx="1440000" cy="228600"/>
            </a:xfrm>
            <a:prstGeom prst="rect">
              <a:avLst/>
            </a:prstGeom>
            <a:solidFill>
              <a:srgbClr val="8FAADC"/>
            </a:solidFill>
            <a:ln>
              <a:solidFill>
                <a:srgbClr val="8FAAD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s-MX"/>
            </a:p>
          </p:txBody>
        </p:sp>
        <p:sp>
          <p:nvSpPr>
            <p:cNvPr id="11" name="Rectángulo 10"/>
            <p:cNvSpPr/>
            <p:nvPr userDrawn="1"/>
          </p:nvSpPr>
          <p:spPr>
            <a:xfrm>
              <a:off x="2876550" y="0"/>
              <a:ext cx="1440000" cy="228600"/>
            </a:xfrm>
            <a:prstGeom prst="rect">
              <a:avLst/>
            </a:prstGeom>
            <a:solidFill>
              <a:srgbClr val="D3D6DB"/>
            </a:solidFill>
            <a:ln>
              <a:solidFill>
                <a:srgbClr val="D3D6D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s-MX"/>
            </a:p>
          </p:txBody>
        </p:sp>
        <p:sp>
          <p:nvSpPr>
            <p:cNvPr id="12" name="Rectángulo 11"/>
            <p:cNvSpPr/>
            <p:nvPr userDrawn="1"/>
          </p:nvSpPr>
          <p:spPr>
            <a:xfrm>
              <a:off x="4314825" y="0"/>
              <a:ext cx="1440000" cy="228600"/>
            </a:xfrm>
            <a:prstGeom prst="rect">
              <a:avLst/>
            </a:prstGeom>
            <a:solidFill>
              <a:srgbClr val="BA7147"/>
            </a:solidFill>
            <a:ln>
              <a:solidFill>
                <a:srgbClr val="CF7E4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s-MX"/>
            </a:p>
          </p:txBody>
        </p:sp>
      </p:grpSp>
      <p:pic>
        <p:nvPicPr>
          <p:cNvPr id="13" name="Imagen 12"/>
          <p:cNvPicPr/>
          <p:nvPr userDrawn="1"/>
        </p:nvPicPr>
        <p:blipFill>
          <a:blip r:embed="rId2" cstate="print">
            <a:clrChange>
              <a:clrFrom>
                <a:srgbClr val="F8F8F8"/>
              </a:clrFrom>
              <a:clrTo>
                <a:srgbClr val="F8F8F8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6938" y="5797124"/>
            <a:ext cx="1457325" cy="9931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890797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F10785-417E-4B4D-877B-27BD15DA2876}" type="datetimeFigureOut">
              <a:rPr lang="es-MX" smtClean="0"/>
              <a:t>22/08/2025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77DD9-03B5-4EF5-8389-C19458749148}" type="slidenum">
              <a:rPr lang="es-MX" smtClean="0"/>
              <a:t>‹Nº›</a:t>
            </a:fld>
            <a:endParaRPr lang="es-MX"/>
          </a:p>
        </p:txBody>
      </p:sp>
      <p:grpSp>
        <p:nvGrpSpPr>
          <p:cNvPr id="8" name="Grupo 7"/>
          <p:cNvGrpSpPr/>
          <p:nvPr userDrawn="1"/>
        </p:nvGrpSpPr>
        <p:grpSpPr>
          <a:xfrm>
            <a:off x="0" y="6879"/>
            <a:ext cx="12191999" cy="228600"/>
            <a:chOff x="0" y="0"/>
            <a:chExt cx="5754825" cy="228600"/>
          </a:xfrm>
        </p:grpSpPr>
        <p:sp>
          <p:nvSpPr>
            <p:cNvPr id="9" name="Rectángulo 8"/>
            <p:cNvSpPr/>
            <p:nvPr userDrawn="1"/>
          </p:nvSpPr>
          <p:spPr>
            <a:xfrm>
              <a:off x="0" y="0"/>
              <a:ext cx="1440000" cy="228600"/>
            </a:xfrm>
            <a:prstGeom prst="rect">
              <a:avLst/>
            </a:prstGeom>
            <a:solidFill>
              <a:srgbClr val="182D64"/>
            </a:solidFill>
            <a:ln>
              <a:solidFill>
                <a:srgbClr val="182D6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s-MX"/>
            </a:p>
          </p:txBody>
        </p:sp>
        <p:sp>
          <p:nvSpPr>
            <p:cNvPr id="10" name="Rectángulo 9"/>
            <p:cNvSpPr/>
            <p:nvPr userDrawn="1"/>
          </p:nvSpPr>
          <p:spPr>
            <a:xfrm>
              <a:off x="1438275" y="0"/>
              <a:ext cx="1440000" cy="228600"/>
            </a:xfrm>
            <a:prstGeom prst="rect">
              <a:avLst/>
            </a:prstGeom>
            <a:solidFill>
              <a:srgbClr val="8FAADC"/>
            </a:solidFill>
            <a:ln>
              <a:solidFill>
                <a:srgbClr val="8FAAD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s-MX"/>
            </a:p>
          </p:txBody>
        </p:sp>
        <p:sp>
          <p:nvSpPr>
            <p:cNvPr id="11" name="Rectángulo 10"/>
            <p:cNvSpPr/>
            <p:nvPr userDrawn="1"/>
          </p:nvSpPr>
          <p:spPr>
            <a:xfrm>
              <a:off x="2876550" y="0"/>
              <a:ext cx="1440000" cy="228600"/>
            </a:xfrm>
            <a:prstGeom prst="rect">
              <a:avLst/>
            </a:prstGeom>
            <a:solidFill>
              <a:srgbClr val="D3D6DB"/>
            </a:solidFill>
            <a:ln>
              <a:solidFill>
                <a:srgbClr val="D3D6D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s-MX"/>
            </a:p>
          </p:txBody>
        </p:sp>
        <p:sp>
          <p:nvSpPr>
            <p:cNvPr id="12" name="Rectángulo 11"/>
            <p:cNvSpPr/>
            <p:nvPr userDrawn="1"/>
          </p:nvSpPr>
          <p:spPr>
            <a:xfrm>
              <a:off x="4314825" y="0"/>
              <a:ext cx="1440000" cy="228600"/>
            </a:xfrm>
            <a:prstGeom prst="rect">
              <a:avLst/>
            </a:prstGeom>
            <a:solidFill>
              <a:srgbClr val="BA7147"/>
            </a:solidFill>
            <a:ln>
              <a:solidFill>
                <a:srgbClr val="CF7E4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s-MX"/>
            </a:p>
          </p:txBody>
        </p:sp>
      </p:grpSp>
      <p:pic>
        <p:nvPicPr>
          <p:cNvPr id="13" name="Imagen 12"/>
          <p:cNvPicPr/>
          <p:nvPr userDrawn="1"/>
        </p:nvPicPr>
        <p:blipFill>
          <a:blip r:embed="rId2" cstate="print">
            <a:clrChange>
              <a:clrFrom>
                <a:srgbClr val="F8F8F8"/>
              </a:clrFrom>
              <a:clrTo>
                <a:srgbClr val="F8F8F8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6938" y="5797124"/>
            <a:ext cx="1457325" cy="9931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351597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F10785-417E-4B4D-877B-27BD15DA2876}" type="datetimeFigureOut">
              <a:rPr lang="es-MX" smtClean="0"/>
              <a:t>22/08/2025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C77DD9-03B5-4EF5-8389-C1945874914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820601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ubtítulo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528616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93106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Personalizado 3">
      <a:dk1>
        <a:srgbClr val="000000"/>
      </a:dk1>
      <a:lt1>
        <a:sysClr val="window" lastClr="FFFFFF"/>
      </a:lt1>
      <a:dk2>
        <a:srgbClr val="44546A"/>
      </a:dk2>
      <a:lt2>
        <a:srgbClr val="D3D6DB"/>
      </a:lt2>
      <a:accent1>
        <a:srgbClr val="182D64"/>
      </a:accent1>
      <a:accent2>
        <a:srgbClr val="8FAADC"/>
      </a:accent2>
      <a:accent3>
        <a:srgbClr val="D3D6DB"/>
      </a:accent3>
      <a:accent4>
        <a:srgbClr val="CF7E4F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1124</TotalTime>
  <Words>0</Words>
  <Application>Microsoft Office PowerPoint</Application>
  <PresentationFormat>Panorámica</PresentationFormat>
  <Paragraphs>0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Patria</vt:lpstr>
      <vt:lpstr>Times New Roman</vt:lpstr>
      <vt:lpstr>Tema de Office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INURRETA AGUIRRE HECTOR DANIEL</dc:creator>
  <cp:lastModifiedBy>INURRETA AGUIRRE HECTOR DANIEL</cp:lastModifiedBy>
  <cp:revision>29</cp:revision>
  <dcterms:created xsi:type="dcterms:W3CDTF">2025-03-05T17:10:21Z</dcterms:created>
  <dcterms:modified xsi:type="dcterms:W3CDTF">2025-08-22T19:31:44Z</dcterms:modified>
</cp:coreProperties>
</file>